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d46093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d4609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d46093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d46093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d46093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d46093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46093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d46093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d46093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d46093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d46093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d46093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HOSTEL MANAGEMENT SYSTEM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MEMBERS: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RAHUL UDHAYAKUMAR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SANEEL TARE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PRADNYAL GANDHI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MAYANK MANSINGHKA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AKSHAY BARNE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7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863550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Hostel Management System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aims at creating a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centralised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database to handle students, hostel and its related data efficiently.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Different problems related to housing, catering can be addressed using an efficient database design providing solution to college management problems. The objectives of this project are mentioned below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Multiple students can stay in a single hostel managed by a Hostel Manager which falls under hostel management.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Students may have visitors in the hostel mapped to individual Students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Hostel provides a Billing facility for students who must pay fees for hostel services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Hostel provides Catering services for students which has its own set of catering employees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Catering service provides catering packages for students to select food packages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Catering handles the food packages, delivery of food in collaboration with Hostel Manager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Students can also provide Feedback to the Hostel Management for services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9325" y="64025"/>
            <a:ext cx="88005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lt1"/>
                </a:solidFill>
              </a:rPr>
              <a:t>FINAL ERD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5" y="477725"/>
            <a:ext cx="8941449" cy="45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840475" y="802350"/>
            <a:ext cx="41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79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629">
                <a:solidFill>
                  <a:schemeClr val="lt1"/>
                </a:solidFill>
              </a:rPr>
              <a:t>Order</a:t>
            </a:r>
            <a:endParaRPr sz="2629">
              <a:solidFill>
                <a:schemeClr val="lt1"/>
              </a:solidFill>
            </a:endParaRPr>
          </a:p>
          <a:p>
            <a:pPr indent="-2851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150">
                <a:solidFill>
                  <a:schemeClr val="lt1"/>
                </a:solidFill>
              </a:rPr>
              <a:t>Food order from Student to Catering</a:t>
            </a:r>
            <a:endParaRPr sz="1150">
              <a:solidFill>
                <a:schemeClr val="lt1"/>
              </a:solidFill>
            </a:endParaRPr>
          </a:p>
          <a:p>
            <a:pPr indent="-3579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629">
                <a:solidFill>
                  <a:schemeClr val="lt1"/>
                </a:solidFill>
              </a:rPr>
              <a:t>Delivery</a:t>
            </a:r>
            <a:endParaRPr sz="2629">
              <a:solidFill>
                <a:schemeClr val="lt1"/>
              </a:solidFill>
            </a:endParaRPr>
          </a:p>
          <a:p>
            <a:pPr indent="-2851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150">
                <a:solidFill>
                  <a:schemeClr val="lt1"/>
                </a:solidFill>
              </a:rPr>
              <a:t>Food Delivery from Catering to Student</a:t>
            </a:r>
            <a:endParaRPr sz="2500">
              <a:solidFill>
                <a:schemeClr val="lt1"/>
              </a:solidFill>
            </a:endParaRPr>
          </a:p>
          <a:p>
            <a:pPr indent="-3579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629">
                <a:solidFill>
                  <a:schemeClr val="lt1"/>
                </a:solidFill>
              </a:rPr>
              <a:t>Management</a:t>
            </a:r>
            <a:endParaRPr sz="2629">
              <a:solidFill>
                <a:schemeClr val="lt1"/>
              </a:solidFill>
            </a:endParaRPr>
          </a:p>
          <a:p>
            <a:pPr indent="-2851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150">
                <a:solidFill>
                  <a:schemeClr val="lt1"/>
                </a:solidFill>
              </a:rPr>
              <a:t>University Hostel Management</a:t>
            </a:r>
            <a:endParaRPr sz="1150">
              <a:solidFill>
                <a:schemeClr val="lt1"/>
              </a:solidFill>
            </a:endParaRPr>
          </a:p>
          <a:p>
            <a:pPr indent="-3579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629">
                <a:solidFill>
                  <a:schemeClr val="lt1"/>
                </a:solidFill>
              </a:rPr>
              <a:t>Hostel</a:t>
            </a:r>
            <a:endParaRPr sz="2629">
              <a:solidFill>
                <a:schemeClr val="lt1"/>
              </a:solidFill>
            </a:endParaRPr>
          </a:p>
          <a:p>
            <a:pPr indent="-28027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050">
                <a:solidFill>
                  <a:schemeClr val="lt1"/>
                </a:solidFill>
              </a:rPr>
              <a:t>University Housing</a:t>
            </a:r>
            <a:endParaRPr sz="1050">
              <a:solidFill>
                <a:schemeClr val="lt1"/>
              </a:solidFill>
            </a:endParaRPr>
          </a:p>
          <a:p>
            <a:pPr indent="-3579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629">
                <a:solidFill>
                  <a:schemeClr val="lt1"/>
                </a:solidFill>
              </a:rPr>
              <a:t>Hostel Manager</a:t>
            </a:r>
            <a:endParaRPr sz="2629">
              <a:solidFill>
                <a:schemeClr val="lt1"/>
              </a:solidFill>
            </a:endParaRPr>
          </a:p>
          <a:p>
            <a:pPr indent="-2901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250">
                <a:solidFill>
                  <a:schemeClr val="lt1"/>
                </a:solidFill>
              </a:rPr>
              <a:t>Manager of Individual Hostel</a:t>
            </a:r>
            <a:endParaRPr sz="1250">
              <a:solidFill>
                <a:schemeClr val="lt1"/>
              </a:solidFill>
            </a:endParaRPr>
          </a:p>
          <a:p>
            <a:pPr indent="-3579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629">
                <a:solidFill>
                  <a:schemeClr val="lt1"/>
                </a:solidFill>
              </a:rPr>
              <a:t>Room</a:t>
            </a:r>
            <a:endParaRPr sz="2629">
              <a:solidFill>
                <a:schemeClr val="lt1"/>
              </a:solidFill>
            </a:endParaRPr>
          </a:p>
          <a:p>
            <a:pPr indent="-2851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150">
                <a:solidFill>
                  <a:schemeClr val="lt1"/>
                </a:solidFill>
              </a:rPr>
              <a:t>Individual Room in Hostel</a:t>
            </a:r>
            <a:endParaRPr sz="1150">
              <a:solidFill>
                <a:schemeClr val="lt1"/>
              </a:solidFill>
            </a:endParaRPr>
          </a:p>
          <a:p>
            <a:pPr indent="-3579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629">
                <a:solidFill>
                  <a:schemeClr val="lt1"/>
                </a:solidFill>
              </a:rPr>
              <a:t>Room Date</a:t>
            </a:r>
            <a:endParaRPr sz="2629">
              <a:solidFill>
                <a:schemeClr val="lt1"/>
              </a:solidFill>
            </a:endParaRPr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>
                <a:solidFill>
                  <a:schemeClr val="lt1"/>
                </a:solidFill>
              </a:rPr>
              <a:t>Duration of Individual occupied Hostel Room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13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DDL OBJECTS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802350"/>
            <a:ext cx="41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400">
                <a:solidFill>
                  <a:schemeClr val="lt1"/>
                </a:solidFill>
              </a:rPr>
              <a:t>Employee</a:t>
            </a:r>
            <a:endParaRPr sz="2400">
              <a:solidFill>
                <a:schemeClr val="lt1"/>
              </a:solidFill>
            </a:endParaRPr>
          </a:p>
          <a:p>
            <a:pPr indent="-30879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485">
                <a:solidFill>
                  <a:schemeClr val="lt1"/>
                </a:solidFill>
              </a:rPr>
              <a:t>Works for Catering</a:t>
            </a:r>
            <a:endParaRPr sz="1485">
              <a:solidFill>
                <a:schemeClr val="lt1"/>
              </a:solidFill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400">
                <a:solidFill>
                  <a:schemeClr val="lt1"/>
                </a:solidFill>
              </a:rPr>
              <a:t>Student</a:t>
            </a:r>
            <a:endParaRPr sz="2400">
              <a:solidFill>
                <a:schemeClr val="lt1"/>
              </a:solidFill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>
                <a:solidFill>
                  <a:schemeClr val="lt1"/>
                </a:solidFill>
              </a:rPr>
              <a:t>University Student</a:t>
            </a:r>
            <a:endParaRPr>
              <a:solidFill>
                <a:schemeClr val="lt1"/>
              </a:solidFill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400">
                <a:solidFill>
                  <a:schemeClr val="lt1"/>
                </a:solidFill>
              </a:rPr>
              <a:t>Billing</a:t>
            </a:r>
            <a:endParaRPr sz="2400">
              <a:solidFill>
                <a:schemeClr val="lt1"/>
              </a:solidFill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>
                <a:solidFill>
                  <a:schemeClr val="lt1"/>
                </a:solidFill>
              </a:rPr>
              <a:t>Fees and Food bill for student</a:t>
            </a:r>
            <a:endParaRPr>
              <a:solidFill>
                <a:schemeClr val="lt1"/>
              </a:solidFill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400">
                <a:solidFill>
                  <a:schemeClr val="lt1"/>
                </a:solidFill>
              </a:rPr>
              <a:t>Visitor</a:t>
            </a:r>
            <a:endParaRPr sz="2400">
              <a:solidFill>
                <a:schemeClr val="lt1"/>
              </a:solidFill>
            </a:endParaRPr>
          </a:p>
          <a:p>
            <a:pPr indent="-29606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250">
                <a:solidFill>
                  <a:schemeClr val="lt1"/>
                </a:solidFill>
              </a:rPr>
              <a:t>Guests who visit student in Hostel</a:t>
            </a:r>
            <a:endParaRPr sz="1250">
              <a:solidFill>
                <a:schemeClr val="lt1"/>
              </a:solidFill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400">
                <a:solidFill>
                  <a:schemeClr val="lt1"/>
                </a:solidFill>
              </a:rPr>
              <a:t>Catering </a:t>
            </a:r>
            <a:endParaRPr sz="2400">
              <a:solidFill>
                <a:schemeClr val="lt1"/>
              </a:solidFill>
            </a:endParaRPr>
          </a:p>
          <a:p>
            <a:pPr indent="-28527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050">
                <a:solidFill>
                  <a:schemeClr val="lt1"/>
                </a:solidFill>
              </a:rPr>
              <a:t>Hostel approved Food service</a:t>
            </a:r>
            <a:endParaRPr sz="1050">
              <a:solidFill>
                <a:schemeClr val="lt1"/>
              </a:solidFill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400">
                <a:solidFill>
                  <a:schemeClr val="lt1"/>
                </a:solidFill>
              </a:rPr>
              <a:t>Catering Package</a:t>
            </a:r>
            <a:endParaRPr sz="2400">
              <a:solidFill>
                <a:schemeClr val="lt1"/>
              </a:solidFill>
            </a:endParaRPr>
          </a:p>
          <a:p>
            <a:pPr indent="-29606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 sz="1250">
                <a:solidFill>
                  <a:schemeClr val="lt1"/>
                </a:solidFill>
              </a:rPr>
              <a:t>Food package for student to choose from</a:t>
            </a:r>
            <a:endParaRPr sz="1250">
              <a:solidFill>
                <a:schemeClr val="lt1"/>
              </a:solidFill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➔"/>
            </a:pPr>
            <a:r>
              <a:rPr lang="en" sz="2400">
                <a:solidFill>
                  <a:schemeClr val="lt1"/>
                </a:solidFill>
              </a:rPr>
              <a:t>Feedback</a:t>
            </a:r>
            <a:endParaRPr sz="2400">
              <a:solidFill>
                <a:schemeClr val="lt1"/>
              </a:solidFill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◆"/>
            </a:pPr>
            <a:r>
              <a:rPr lang="en">
                <a:solidFill>
                  <a:schemeClr val="lt1"/>
                </a:solidFill>
              </a:rPr>
              <a:t>Student’s feedback to Management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709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STORED PROCEDURES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743650"/>
            <a:ext cx="41265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Book Room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Books a Room for Individual Student in Hostel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Get Total type of Orders Not Delivered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Provides total number of Food Packages not </a:t>
            </a:r>
            <a:r>
              <a:rPr lang="en">
                <a:solidFill>
                  <a:schemeClr val="dk1"/>
                </a:solidFill>
              </a:rPr>
              <a:t>delivered</a:t>
            </a:r>
            <a:r>
              <a:rPr lang="en">
                <a:solidFill>
                  <a:schemeClr val="dk1"/>
                </a:solidFill>
              </a:rPr>
              <a:t> to Hostel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Insert Employee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Inserts new Catering Employee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Insert Management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Inserts New Management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Insert Student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Inserts New Student into Management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0" y="1709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VIEWS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0" y="698525"/>
            <a:ext cx="41265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OrderDetails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Provides list of all Food Orders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Order Delivered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Returns all food orders that were delivered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Orders not Delivered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Returns food order that were not delivered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Insert Student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Student Details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Student Feedback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244800" y="30296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TRIGGERS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78600" y="3653825"/>
            <a:ext cx="412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Update Student Mobile 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724400" y="3029650"/>
            <a:ext cx="410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ENCRYPTION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715100" y="3602350"/>
            <a:ext cx="412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Management Password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311700" y="123575"/>
            <a:ext cx="55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VISUALIZATION WITH TABLEAU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46775"/>
            <a:ext cx="8522251" cy="43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211050" y="144150"/>
            <a:ext cx="87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GRAPHICAL USER INTERFACE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15768" l="0" r="0" t="0"/>
          <a:stretch/>
        </p:blipFill>
        <p:spPr>
          <a:xfrm>
            <a:off x="4677500" y="2667025"/>
            <a:ext cx="4255449" cy="22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511" y="222800"/>
            <a:ext cx="4255440" cy="21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11900" y="710525"/>
            <a:ext cx="3995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Created in PHP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Has functionality to Add, Update, Delete and View Student Information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Search all students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CRUD based on ID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50" y="2667025"/>
            <a:ext cx="4184049" cy="22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