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57" r:id="rId3"/>
    <p:sldId id="289" r:id="rId4"/>
    <p:sldId id="259" r:id="rId5"/>
    <p:sldId id="260" r:id="rId6"/>
    <p:sldId id="271" r:id="rId7"/>
    <p:sldId id="262" r:id="rId8"/>
    <p:sldId id="291" r:id="rId9"/>
    <p:sldId id="293" r:id="rId10"/>
    <p:sldId id="294" r:id="rId11"/>
    <p:sldId id="295" r:id="rId12"/>
    <p:sldId id="264" r:id="rId13"/>
    <p:sldId id="297" r:id="rId14"/>
    <p:sldId id="296" r:id="rId15"/>
    <p:sldId id="299" r:id="rId16"/>
    <p:sldId id="298" r:id="rId17"/>
    <p:sldId id="300" r:id="rId18"/>
    <p:sldId id="266" r:id="rId19"/>
    <p:sldId id="268" r:id="rId20"/>
    <p:sldId id="269" r:id="rId21"/>
    <p:sldId id="270" r:id="rId22"/>
    <p:sldId id="301" r:id="rId23"/>
    <p:sldId id="286" r:id="rId24"/>
    <p:sldId id="285" r:id="rId25"/>
    <p:sldId id="30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706"/>
    <a:srgbClr val="82AC27"/>
    <a:srgbClr val="AC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25F0B-50FA-DAE7-A018-955799F7983E}" v="24" dt="2022-12-05T23:05:58.035"/>
    <p1510:client id="{3E33F54C-2178-F65D-810A-83A09C676270}" v="2" dt="2022-12-05T23:12:18.574"/>
    <p1510:client id="{67D1584F-B0B6-0A5C-77B6-40B4DD018B67}" v="570" dt="2022-12-05T22:44:51.323"/>
    <p1510:client id="{7224819B-0A5D-2596-D9D6-307C9702AB89}" v="54" dt="2022-12-05T09:52:23.840"/>
    <p1510:client id="{D4124ED2-5824-D493-BD73-BAEF150CE2D9}" v="10" dt="2022-12-05T16:54:21.059"/>
    <p1510:client id="{FBD5065D-E9A9-4EBC-9DCD-5A3173663B1D}" v="1771" dt="2022-12-05T23:54:55.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E75088-D641-4F97-B41D-7D55C5BF8203}" type="doc">
      <dgm:prSet loTypeId="urn:microsoft.com/office/officeart/2016/7/layout/BasicProcessNew" loCatId="process" qsTypeId="urn:microsoft.com/office/officeart/2005/8/quickstyle/simple4" qsCatId="simple" csTypeId="urn:microsoft.com/office/officeart/2005/8/colors/colorful2" csCatId="colorful" phldr="1"/>
      <dgm:spPr/>
      <dgm:t>
        <a:bodyPr/>
        <a:lstStyle/>
        <a:p>
          <a:endParaRPr lang="en-US"/>
        </a:p>
      </dgm:t>
    </dgm:pt>
    <dgm:pt modelId="{520B42A8-3652-46B9-8D16-53BAE2EBC430}">
      <dgm:prSet/>
      <dgm:spPr/>
      <dgm:t>
        <a:bodyPr/>
        <a:lstStyle/>
        <a:p>
          <a:pPr>
            <a:defRPr cap="all"/>
          </a:pPr>
          <a:r>
            <a:rPr lang="en-US">
              <a:latin typeface="Calibri" panose="020F0502020204030204" pitchFamily="34" charset="0"/>
              <a:cs typeface="Calibri" panose="020F0502020204030204" pitchFamily="34" charset="0"/>
            </a:rPr>
            <a:t>Location is one of the most crucial factors when choosing a place to stay. The website needs to be more specified about the locations searched by the user</a:t>
          </a:r>
        </a:p>
      </dgm:t>
    </dgm:pt>
    <dgm:pt modelId="{008014DF-59C2-4FF0-874E-0F4CAB6A8D77}" type="parTrans" cxnId="{434069C5-2DAF-4639-A9C1-A989BFBA00C3}">
      <dgm:prSet/>
      <dgm:spPr/>
      <dgm:t>
        <a:bodyPr/>
        <a:lstStyle/>
        <a:p>
          <a:endParaRPr lang="en-US" sz="1400">
            <a:latin typeface="Calibri" panose="020F0502020204030204" pitchFamily="34" charset="0"/>
            <a:cs typeface="Calibri" panose="020F0502020204030204" pitchFamily="34" charset="0"/>
          </a:endParaRPr>
        </a:p>
      </dgm:t>
    </dgm:pt>
    <dgm:pt modelId="{4820D97A-399A-4763-8DFC-58B338AA2EA7}" type="sibTrans" cxnId="{434069C5-2DAF-4639-A9C1-A989BFBA00C3}">
      <dgm:prSet/>
      <dgm:spPr/>
      <dgm:t>
        <a:bodyPr/>
        <a:lstStyle/>
        <a:p>
          <a:endParaRPr lang="en-US">
            <a:latin typeface="Calibri" panose="020F0502020204030204" pitchFamily="34" charset="0"/>
            <a:cs typeface="Calibri" panose="020F0502020204030204" pitchFamily="34" charset="0"/>
          </a:endParaRPr>
        </a:p>
      </dgm:t>
    </dgm:pt>
    <dgm:pt modelId="{5BC47C9E-A909-4506-94F4-82AF8C738BB5}">
      <dgm:prSet/>
      <dgm:spPr/>
      <dgm:t>
        <a:bodyPr/>
        <a:lstStyle/>
        <a:p>
          <a:pPr>
            <a:defRPr cap="all"/>
          </a:pPr>
          <a:r>
            <a:rPr lang="en-US">
              <a:latin typeface="Calibri" panose="020F0502020204030204" pitchFamily="34" charset="0"/>
              <a:cs typeface="Calibri" panose="020F0502020204030204" pitchFamily="34" charset="0"/>
            </a:rPr>
            <a:t>The website should mention all the details of the convenient travelling facility near the apartment. The user needs detailed information of what modes of transportation are available for them, when he purchases the apartment </a:t>
          </a:r>
        </a:p>
      </dgm:t>
    </dgm:pt>
    <dgm:pt modelId="{3E7DF661-07BE-47EC-A8E3-5DE419825903}" type="parTrans" cxnId="{CA9BD08A-0AAD-4907-BF68-B417F682B091}">
      <dgm:prSet/>
      <dgm:spPr/>
      <dgm:t>
        <a:bodyPr/>
        <a:lstStyle/>
        <a:p>
          <a:endParaRPr lang="en-US" sz="1400">
            <a:latin typeface="Calibri" panose="020F0502020204030204" pitchFamily="34" charset="0"/>
            <a:cs typeface="Calibri" panose="020F0502020204030204" pitchFamily="34" charset="0"/>
          </a:endParaRPr>
        </a:p>
      </dgm:t>
    </dgm:pt>
    <dgm:pt modelId="{8C9B5324-49F9-4F1A-A30C-EB4CCF64A2F7}" type="sibTrans" cxnId="{CA9BD08A-0AAD-4907-BF68-B417F682B091}">
      <dgm:prSet/>
      <dgm:spPr/>
      <dgm:t>
        <a:bodyPr/>
        <a:lstStyle/>
        <a:p>
          <a:endParaRPr lang="en-US">
            <a:latin typeface="Calibri" panose="020F0502020204030204" pitchFamily="34" charset="0"/>
            <a:cs typeface="Calibri" panose="020F0502020204030204" pitchFamily="34" charset="0"/>
          </a:endParaRPr>
        </a:p>
      </dgm:t>
    </dgm:pt>
    <dgm:pt modelId="{4C1E1E68-8A71-4D47-905E-B80BDD090873}">
      <dgm:prSet/>
      <dgm:spPr/>
      <dgm:t>
        <a:bodyPr/>
        <a:lstStyle/>
        <a:p>
          <a:pPr>
            <a:defRPr cap="all"/>
          </a:pPr>
          <a:r>
            <a:rPr lang="en-US">
              <a:latin typeface="Calibri" panose="020F0502020204030204" pitchFamily="34" charset="0"/>
              <a:cs typeface="Calibri" panose="020F0502020204030204" pitchFamily="34" charset="0"/>
            </a:rPr>
            <a:t>Utility should be included in the description so that the users get more details about the apartments. Also, specifically the user expects the details of the utility paid by the lessor and lessees</a:t>
          </a:r>
        </a:p>
      </dgm:t>
    </dgm:pt>
    <dgm:pt modelId="{A6B4D42D-0530-4786-8DE5-3590F67FD7E3}" type="parTrans" cxnId="{6933C892-CFED-40BC-A5C8-72C2E3EC7530}">
      <dgm:prSet/>
      <dgm:spPr/>
      <dgm:t>
        <a:bodyPr/>
        <a:lstStyle/>
        <a:p>
          <a:endParaRPr lang="en-US" sz="1400">
            <a:latin typeface="Calibri" panose="020F0502020204030204" pitchFamily="34" charset="0"/>
            <a:cs typeface="Calibri" panose="020F0502020204030204" pitchFamily="34" charset="0"/>
          </a:endParaRPr>
        </a:p>
      </dgm:t>
    </dgm:pt>
    <dgm:pt modelId="{2352A0E1-C32F-4AC5-BC3E-D8D990C5CCAB}" type="sibTrans" cxnId="{6933C892-CFED-40BC-A5C8-72C2E3EC7530}">
      <dgm:prSet/>
      <dgm:spPr/>
      <dgm:t>
        <a:bodyPr/>
        <a:lstStyle/>
        <a:p>
          <a:endParaRPr lang="en-US">
            <a:latin typeface="Calibri" panose="020F0502020204030204" pitchFamily="34" charset="0"/>
            <a:cs typeface="Calibri" panose="020F0502020204030204" pitchFamily="34" charset="0"/>
          </a:endParaRPr>
        </a:p>
      </dgm:t>
    </dgm:pt>
    <dgm:pt modelId="{4FC5EB0B-01BB-4E62-A73D-5042783DE92E}">
      <dgm:prSet/>
      <dgm:spPr/>
      <dgm:t>
        <a:bodyPr/>
        <a:lstStyle/>
        <a:p>
          <a:pPr>
            <a:defRPr cap="all"/>
          </a:pPr>
          <a:r>
            <a:rPr lang="en-US">
              <a:latin typeface="Calibri" panose="020F0502020204030204" pitchFamily="34" charset="0"/>
              <a:cs typeface="Calibri" panose="020F0502020204030204" pitchFamily="34" charset="0"/>
            </a:rPr>
            <a:t>Included in the description of the website about the pet’s policy</a:t>
          </a:r>
        </a:p>
      </dgm:t>
    </dgm:pt>
    <dgm:pt modelId="{12F053C3-7ECE-4EE6-B577-CA88042178E3}" type="parTrans" cxnId="{4E38C029-C508-4D49-8F30-3FED68E66906}">
      <dgm:prSet/>
      <dgm:spPr/>
      <dgm:t>
        <a:bodyPr/>
        <a:lstStyle/>
        <a:p>
          <a:endParaRPr lang="en-US" sz="1400">
            <a:latin typeface="Calibri" panose="020F0502020204030204" pitchFamily="34" charset="0"/>
            <a:cs typeface="Calibri" panose="020F0502020204030204" pitchFamily="34" charset="0"/>
          </a:endParaRPr>
        </a:p>
      </dgm:t>
    </dgm:pt>
    <dgm:pt modelId="{3FFDA9EF-4838-499A-8E91-1A5BFC64ACFC}" type="sibTrans" cxnId="{4E38C029-C508-4D49-8F30-3FED68E66906}">
      <dgm:prSet/>
      <dgm:spPr/>
      <dgm:t>
        <a:bodyPr/>
        <a:lstStyle/>
        <a:p>
          <a:endParaRPr lang="en-US">
            <a:latin typeface="Calibri" panose="020F0502020204030204" pitchFamily="34" charset="0"/>
            <a:cs typeface="Calibri" panose="020F0502020204030204" pitchFamily="34" charset="0"/>
          </a:endParaRPr>
        </a:p>
      </dgm:t>
    </dgm:pt>
    <dgm:pt modelId="{7E54F850-2213-43ED-A25E-EAE806C43CE2}">
      <dgm:prSet/>
      <dgm:spPr/>
      <dgm:t>
        <a:bodyPr/>
        <a:lstStyle/>
        <a:p>
          <a:pPr>
            <a:defRPr cap="all"/>
          </a:pPr>
          <a:r>
            <a:rPr lang="en-US">
              <a:latin typeface="Calibri" panose="020F0502020204030204" pitchFamily="34" charset="0"/>
              <a:cs typeface="Calibri" panose="020F0502020204030204" pitchFamily="34" charset="0"/>
            </a:rPr>
            <a:t>If the user filters for expected budget rent in certain areas, then the website is expected to show results within that range</a:t>
          </a:r>
        </a:p>
      </dgm:t>
    </dgm:pt>
    <dgm:pt modelId="{A188EA4A-B700-4588-B4BE-66908B36CCE9}" type="parTrans" cxnId="{470E9AAF-BD13-414D-9FDA-AEF44140F85B}">
      <dgm:prSet/>
      <dgm:spPr/>
      <dgm:t>
        <a:bodyPr/>
        <a:lstStyle/>
        <a:p>
          <a:endParaRPr lang="en-US" sz="1400">
            <a:latin typeface="Calibri" panose="020F0502020204030204" pitchFamily="34" charset="0"/>
            <a:cs typeface="Calibri" panose="020F0502020204030204" pitchFamily="34" charset="0"/>
          </a:endParaRPr>
        </a:p>
      </dgm:t>
    </dgm:pt>
    <dgm:pt modelId="{B2830DDA-AC16-48D2-A335-72B14E2717EB}" type="sibTrans" cxnId="{470E9AAF-BD13-414D-9FDA-AEF44140F85B}">
      <dgm:prSet/>
      <dgm:spPr/>
      <dgm:t>
        <a:bodyPr/>
        <a:lstStyle/>
        <a:p>
          <a:endParaRPr lang="en-US">
            <a:latin typeface="Calibri" panose="020F0502020204030204" pitchFamily="34" charset="0"/>
            <a:cs typeface="Calibri" panose="020F0502020204030204" pitchFamily="34" charset="0"/>
          </a:endParaRPr>
        </a:p>
      </dgm:t>
    </dgm:pt>
    <dgm:pt modelId="{A4F9B52E-E765-4715-9873-E895551B76AD}">
      <dgm:prSet/>
      <dgm:spPr/>
      <dgm:t>
        <a:bodyPr/>
        <a:lstStyle/>
        <a:p>
          <a:pPr>
            <a:defRPr cap="all"/>
          </a:pPr>
          <a:r>
            <a:rPr lang="en-US">
              <a:latin typeface="Calibri" panose="020F0502020204030204" pitchFamily="34" charset="0"/>
              <a:cs typeface="Calibri" panose="020F0502020204030204" pitchFamily="34" charset="0"/>
            </a:rPr>
            <a:t>The website must include all the facilities that are at walkable distance from the apartment</a:t>
          </a:r>
        </a:p>
      </dgm:t>
    </dgm:pt>
    <dgm:pt modelId="{2F44B18C-4C02-46E9-95F9-75ED7F8E29A5}" type="parTrans" cxnId="{BFEBB9C7-0315-4F52-B0DC-99FB48CC9FB1}">
      <dgm:prSet/>
      <dgm:spPr/>
      <dgm:t>
        <a:bodyPr/>
        <a:lstStyle/>
        <a:p>
          <a:endParaRPr lang="en-US" sz="1400">
            <a:latin typeface="Calibri" panose="020F0502020204030204" pitchFamily="34" charset="0"/>
            <a:cs typeface="Calibri" panose="020F0502020204030204" pitchFamily="34" charset="0"/>
          </a:endParaRPr>
        </a:p>
      </dgm:t>
    </dgm:pt>
    <dgm:pt modelId="{A4DD3BCA-B5AF-444A-83F8-167121E83464}" type="sibTrans" cxnId="{BFEBB9C7-0315-4F52-B0DC-99FB48CC9FB1}">
      <dgm:prSet/>
      <dgm:spPr/>
      <dgm:t>
        <a:bodyPr/>
        <a:lstStyle/>
        <a:p>
          <a:endParaRPr lang="en-US">
            <a:latin typeface="Calibri" panose="020F0502020204030204" pitchFamily="34" charset="0"/>
            <a:cs typeface="Calibri" panose="020F0502020204030204" pitchFamily="34" charset="0"/>
          </a:endParaRPr>
        </a:p>
      </dgm:t>
    </dgm:pt>
    <dgm:pt modelId="{F3AC6C15-5C23-453F-A0BC-F6A91BECECAB}" type="pres">
      <dgm:prSet presAssocID="{15E75088-D641-4F97-B41D-7D55C5BF8203}" presName="Name0" presStyleCnt="0">
        <dgm:presLayoutVars>
          <dgm:dir/>
          <dgm:resizeHandles val="exact"/>
        </dgm:presLayoutVars>
      </dgm:prSet>
      <dgm:spPr/>
    </dgm:pt>
    <dgm:pt modelId="{80FCB0B4-8DEE-47BE-958F-6D7B4CA7A03A}" type="pres">
      <dgm:prSet presAssocID="{520B42A8-3652-46B9-8D16-53BAE2EBC430}" presName="node" presStyleLbl="node1" presStyleIdx="0" presStyleCnt="11">
        <dgm:presLayoutVars>
          <dgm:bulletEnabled val="1"/>
        </dgm:presLayoutVars>
      </dgm:prSet>
      <dgm:spPr/>
    </dgm:pt>
    <dgm:pt modelId="{249AAF34-D522-4B9E-A828-76A38D0FCAE7}" type="pres">
      <dgm:prSet presAssocID="{4820D97A-399A-4763-8DFC-58B338AA2EA7}" presName="sibTransSpacerBeforeConnector" presStyleCnt="0"/>
      <dgm:spPr/>
    </dgm:pt>
    <dgm:pt modelId="{19D581FF-33B2-4B1D-8744-C32CFC79F995}" type="pres">
      <dgm:prSet presAssocID="{4820D97A-399A-4763-8DFC-58B338AA2EA7}" presName="sibTrans" presStyleLbl="node1" presStyleIdx="1" presStyleCnt="11"/>
      <dgm:spPr/>
    </dgm:pt>
    <dgm:pt modelId="{120200E8-0DAC-40AD-8687-B885F61BCBBD}" type="pres">
      <dgm:prSet presAssocID="{4820D97A-399A-4763-8DFC-58B338AA2EA7}" presName="sibTransSpacerAfterConnector" presStyleCnt="0"/>
      <dgm:spPr/>
    </dgm:pt>
    <dgm:pt modelId="{F10D299A-ADF3-4420-AD7A-C1C043168FF2}" type="pres">
      <dgm:prSet presAssocID="{5BC47C9E-A909-4506-94F4-82AF8C738BB5}" presName="node" presStyleLbl="node1" presStyleIdx="2" presStyleCnt="11">
        <dgm:presLayoutVars>
          <dgm:bulletEnabled val="1"/>
        </dgm:presLayoutVars>
      </dgm:prSet>
      <dgm:spPr/>
    </dgm:pt>
    <dgm:pt modelId="{4D661A95-D051-4A12-860B-EC612E683D0B}" type="pres">
      <dgm:prSet presAssocID="{8C9B5324-49F9-4F1A-A30C-EB4CCF64A2F7}" presName="sibTransSpacerBeforeConnector" presStyleCnt="0"/>
      <dgm:spPr/>
    </dgm:pt>
    <dgm:pt modelId="{2DFB4901-638D-4B96-9EE2-C96B3D713BB8}" type="pres">
      <dgm:prSet presAssocID="{8C9B5324-49F9-4F1A-A30C-EB4CCF64A2F7}" presName="sibTrans" presStyleLbl="node1" presStyleIdx="3" presStyleCnt="11"/>
      <dgm:spPr/>
    </dgm:pt>
    <dgm:pt modelId="{7105DBD3-0E28-4B6A-A16B-E8C59BD050DD}" type="pres">
      <dgm:prSet presAssocID="{8C9B5324-49F9-4F1A-A30C-EB4CCF64A2F7}" presName="sibTransSpacerAfterConnector" presStyleCnt="0"/>
      <dgm:spPr/>
    </dgm:pt>
    <dgm:pt modelId="{99DD2D08-6AF1-408E-BF1E-ECCD62353112}" type="pres">
      <dgm:prSet presAssocID="{4C1E1E68-8A71-4D47-905E-B80BDD090873}" presName="node" presStyleLbl="node1" presStyleIdx="4" presStyleCnt="11">
        <dgm:presLayoutVars>
          <dgm:bulletEnabled val="1"/>
        </dgm:presLayoutVars>
      </dgm:prSet>
      <dgm:spPr/>
    </dgm:pt>
    <dgm:pt modelId="{DAD1EECF-7A06-4FB8-9FB6-EC664E1B4A67}" type="pres">
      <dgm:prSet presAssocID="{2352A0E1-C32F-4AC5-BC3E-D8D990C5CCAB}" presName="sibTransSpacerBeforeConnector" presStyleCnt="0"/>
      <dgm:spPr/>
    </dgm:pt>
    <dgm:pt modelId="{41104DAE-EE9B-42FF-BB68-E3661BA6F487}" type="pres">
      <dgm:prSet presAssocID="{2352A0E1-C32F-4AC5-BC3E-D8D990C5CCAB}" presName="sibTrans" presStyleLbl="node1" presStyleIdx="5" presStyleCnt="11"/>
      <dgm:spPr/>
    </dgm:pt>
    <dgm:pt modelId="{F832533C-0518-4B64-9910-459B008155D9}" type="pres">
      <dgm:prSet presAssocID="{2352A0E1-C32F-4AC5-BC3E-D8D990C5CCAB}" presName="sibTransSpacerAfterConnector" presStyleCnt="0"/>
      <dgm:spPr/>
    </dgm:pt>
    <dgm:pt modelId="{8BEF8B95-0018-45B5-BAC3-52E764D42CDB}" type="pres">
      <dgm:prSet presAssocID="{4FC5EB0B-01BB-4E62-A73D-5042783DE92E}" presName="node" presStyleLbl="node1" presStyleIdx="6" presStyleCnt="11">
        <dgm:presLayoutVars>
          <dgm:bulletEnabled val="1"/>
        </dgm:presLayoutVars>
      </dgm:prSet>
      <dgm:spPr/>
    </dgm:pt>
    <dgm:pt modelId="{611072F5-8120-4AF4-82D4-6F57B2F355A5}" type="pres">
      <dgm:prSet presAssocID="{3FFDA9EF-4838-499A-8E91-1A5BFC64ACFC}" presName="sibTransSpacerBeforeConnector" presStyleCnt="0"/>
      <dgm:spPr/>
    </dgm:pt>
    <dgm:pt modelId="{074EEAFD-ED9C-407E-B3F7-150A795AFEBE}" type="pres">
      <dgm:prSet presAssocID="{3FFDA9EF-4838-499A-8E91-1A5BFC64ACFC}" presName="sibTrans" presStyleLbl="node1" presStyleIdx="7" presStyleCnt="11"/>
      <dgm:spPr/>
    </dgm:pt>
    <dgm:pt modelId="{1858FDF9-F4B1-420F-9EBA-BAB8D19C07A3}" type="pres">
      <dgm:prSet presAssocID="{3FFDA9EF-4838-499A-8E91-1A5BFC64ACFC}" presName="sibTransSpacerAfterConnector" presStyleCnt="0"/>
      <dgm:spPr/>
    </dgm:pt>
    <dgm:pt modelId="{FB9C60C4-4D67-4E69-85DC-A5C563BFC65E}" type="pres">
      <dgm:prSet presAssocID="{7E54F850-2213-43ED-A25E-EAE806C43CE2}" presName="node" presStyleLbl="node1" presStyleIdx="8" presStyleCnt="11">
        <dgm:presLayoutVars>
          <dgm:bulletEnabled val="1"/>
        </dgm:presLayoutVars>
      </dgm:prSet>
      <dgm:spPr/>
    </dgm:pt>
    <dgm:pt modelId="{9293E53F-1D8A-46D4-91D8-C41BCD90900A}" type="pres">
      <dgm:prSet presAssocID="{B2830DDA-AC16-48D2-A335-72B14E2717EB}" presName="sibTransSpacerBeforeConnector" presStyleCnt="0"/>
      <dgm:spPr/>
    </dgm:pt>
    <dgm:pt modelId="{B8AD62CF-FA4C-4B60-A536-D31A379178F2}" type="pres">
      <dgm:prSet presAssocID="{B2830DDA-AC16-48D2-A335-72B14E2717EB}" presName="sibTrans" presStyleLbl="node1" presStyleIdx="9" presStyleCnt="11"/>
      <dgm:spPr/>
    </dgm:pt>
    <dgm:pt modelId="{9F37213A-E83B-49DF-8B77-3C2185A9B144}" type="pres">
      <dgm:prSet presAssocID="{B2830DDA-AC16-48D2-A335-72B14E2717EB}" presName="sibTransSpacerAfterConnector" presStyleCnt="0"/>
      <dgm:spPr/>
    </dgm:pt>
    <dgm:pt modelId="{31EDC56E-9950-4FE2-8D06-BF8E077DD02F}" type="pres">
      <dgm:prSet presAssocID="{A4F9B52E-E765-4715-9873-E895551B76AD}" presName="node" presStyleLbl="node1" presStyleIdx="10" presStyleCnt="11">
        <dgm:presLayoutVars>
          <dgm:bulletEnabled val="1"/>
        </dgm:presLayoutVars>
      </dgm:prSet>
      <dgm:spPr/>
    </dgm:pt>
  </dgm:ptLst>
  <dgm:cxnLst>
    <dgm:cxn modelId="{F6FE6406-52B2-4DBA-81BC-866F04212BF2}" type="presOf" srcId="{A4F9B52E-E765-4715-9873-E895551B76AD}" destId="{31EDC56E-9950-4FE2-8D06-BF8E077DD02F}" srcOrd="0" destOrd="0" presId="urn:microsoft.com/office/officeart/2016/7/layout/BasicProcessNew"/>
    <dgm:cxn modelId="{0F60300C-D4E9-4394-B0C0-EA1C937FD5E4}" type="presOf" srcId="{7E54F850-2213-43ED-A25E-EAE806C43CE2}" destId="{FB9C60C4-4D67-4E69-85DC-A5C563BFC65E}" srcOrd="0" destOrd="0" presId="urn:microsoft.com/office/officeart/2016/7/layout/BasicProcessNew"/>
    <dgm:cxn modelId="{6179660E-346C-4D45-8152-7C2BC3A248C4}" type="presOf" srcId="{8C9B5324-49F9-4F1A-A30C-EB4CCF64A2F7}" destId="{2DFB4901-638D-4B96-9EE2-C96B3D713BB8}" srcOrd="0" destOrd="0" presId="urn:microsoft.com/office/officeart/2016/7/layout/BasicProcessNew"/>
    <dgm:cxn modelId="{4E38C029-C508-4D49-8F30-3FED68E66906}" srcId="{15E75088-D641-4F97-B41D-7D55C5BF8203}" destId="{4FC5EB0B-01BB-4E62-A73D-5042783DE92E}" srcOrd="3" destOrd="0" parTransId="{12F053C3-7ECE-4EE6-B577-CA88042178E3}" sibTransId="{3FFDA9EF-4838-499A-8E91-1A5BFC64ACFC}"/>
    <dgm:cxn modelId="{74D5C632-8401-4C95-8E50-93BC744D0A53}" type="presOf" srcId="{4820D97A-399A-4763-8DFC-58B338AA2EA7}" destId="{19D581FF-33B2-4B1D-8744-C32CFC79F995}" srcOrd="0" destOrd="0" presId="urn:microsoft.com/office/officeart/2016/7/layout/BasicProcessNew"/>
    <dgm:cxn modelId="{31DF4C3C-2DAE-418B-B5BB-429A4B756D69}" type="presOf" srcId="{2352A0E1-C32F-4AC5-BC3E-D8D990C5CCAB}" destId="{41104DAE-EE9B-42FF-BB68-E3661BA6F487}" srcOrd="0" destOrd="0" presId="urn:microsoft.com/office/officeart/2016/7/layout/BasicProcessNew"/>
    <dgm:cxn modelId="{0DED3D44-D0CC-4AA3-AD33-A9B2DE5023C1}" type="presOf" srcId="{15E75088-D641-4F97-B41D-7D55C5BF8203}" destId="{F3AC6C15-5C23-453F-A0BC-F6A91BECECAB}" srcOrd="0" destOrd="0" presId="urn:microsoft.com/office/officeart/2016/7/layout/BasicProcessNew"/>
    <dgm:cxn modelId="{5B2B0054-5FB4-4BFD-A306-64DC873E29A4}" type="presOf" srcId="{4FC5EB0B-01BB-4E62-A73D-5042783DE92E}" destId="{8BEF8B95-0018-45B5-BAC3-52E764D42CDB}" srcOrd="0" destOrd="0" presId="urn:microsoft.com/office/officeart/2016/7/layout/BasicProcessNew"/>
    <dgm:cxn modelId="{31FA7F55-0759-4F4C-99A0-5A189D8BE7D1}" type="presOf" srcId="{4C1E1E68-8A71-4D47-905E-B80BDD090873}" destId="{99DD2D08-6AF1-408E-BF1E-ECCD62353112}" srcOrd="0" destOrd="0" presId="urn:microsoft.com/office/officeart/2016/7/layout/BasicProcessNew"/>
    <dgm:cxn modelId="{FB565578-6B93-401B-A76E-CF324C80FAFF}" type="presOf" srcId="{B2830DDA-AC16-48D2-A335-72B14E2717EB}" destId="{B8AD62CF-FA4C-4B60-A536-D31A379178F2}" srcOrd="0" destOrd="0" presId="urn:microsoft.com/office/officeart/2016/7/layout/BasicProcessNew"/>
    <dgm:cxn modelId="{CA9BD08A-0AAD-4907-BF68-B417F682B091}" srcId="{15E75088-D641-4F97-B41D-7D55C5BF8203}" destId="{5BC47C9E-A909-4506-94F4-82AF8C738BB5}" srcOrd="1" destOrd="0" parTransId="{3E7DF661-07BE-47EC-A8E3-5DE419825903}" sibTransId="{8C9B5324-49F9-4F1A-A30C-EB4CCF64A2F7}"/>
    <dgm:cxn modelId="{6933C892-CFED-40BC-A5C8-72C2E3EC7530}" srcId="{15E75088-D641-4F97-B41D-7D55C5BF8203}" destId="{4C1E1E68-8A71-4D47-905E-B80BDD090873}" srcOrd="2" destOrd="0" parTransId="{A6B4D42D-0530-4786-8DE5-3590F67FD7E3}" sibTransId="{2352A0E1-C32F-4AC5-BC3E-D8D990C5CCAB}"/>
    <dgm:cxn modelId="{470E9AAF-BD13-414D-9FDA-AEF44140F85B}" srcId="{15E75088-D641-4F97-B41D-7D55C5BF8203}" destId="{7E54F850-2213-43ED-A25E-EAE806C43CE2}" srcOrd="4" destOrd="0" parTransId="{A188EA4A-B700-4588-B4BE-66908B36CCE9}" sibTransId="{B2830DDA-AC16-48D2-A335-72B14E2717EB}"/>
    <dgm:cxn modelId="{434069C5-2DAF-4639-A9C1-A989BFBA00C3}" srcId="{15E75088-D641-4F97-B41D-7D55C5BF8203}" destId="{520B42A8-3652-46B9-8D16-53BAE2EBC430}" srcOrd="0" destOrd="0" parTransId="{008014DF-59C2-4FF0-874E-0F4CAB6A8D77}" sibTransId="{4820D97A-399A-4763-8DFC-58B338AA2EA7}"/>
    <dgm:cxn modelId="{BFEBB9C7-0315-4F52-B0DC-99FB48CC9FB1}" srcId="{15E75088-D641-4F97-B41D-7D55C5BF8203}" destId="{A4F9B52E-E765-4715-9873-E895551B76AD}" srcOrd="5" destOrd="0" parTransId="{2F44B18C-4C02-46E9-95F9-75ED7F8E29A5}" sibTransId="{A4DD3BCA-B5AF-444A-83F8-167121E83464}"/>
    <dgm:cxn modelId="{39A18ECD-D92A-45DE-8466-A983F2C9FF11}" type="presOf" srcId="{520B42A8-3652-46B9-8D16-53BAE2EBC430}" destId="{80FCB0B4-8DEE-47BE-958F-6D7B4CA7A03A}" srcOrd="0" destOrd="0" presId="urn:microsoft.com/office/officeart/2016/7/layout/BasicProcessNew"/>
    <dgm:cxn modelId="{794B2AE4-9F7F-4A9A-9FE1-8C8F64E5FAA6}" type="presOf" srcId="{5BC47C9E-A909-4506-94F4-82AF8C738BB5}" destId="{F10D299A-ADF3-4420-AD7A-C1C043168FF2}" srcOrd="0" destOrd="0" presId="urn:microsoft.com/office/officeart/2016/7/layout/BasicProcessNew"/>
    <dgm:cxn modelId="{9936B8E5-8139-4796-A477-6A0C21EDB03F}" type="presOf" srcId="{3FFDA9EF-4838-499A-8E91-1A5BFC64ACFC}" destId="{074EEAFD-ED9C-407E-B3F7-150A795AFEBE}" srcOrd="0" destOrd="0" presId="urn:microsoft.com/office/officeart/2016/7/layout/BasicProcessNew"/>
    <dgm:cxn modelId="{C1E5E01C-C88F-4F7F-BAC5-A8E4A8094CB1}" type="presParOf" srcId="{F3AC6C15-5C23-453F-A0BC-F6A91BECECAB}" destId="{80FCB0B4-8DEE-47BE-958F-6D7B4CA7A03A}" srcOrd="0" destOrd="0" presId="urn:microsoft.com/office/officeart/2016/7/layout/BasicProcessNew"/>
    <dgm:cxn modelId="{9247FBDE-E13D-4560-8138-B1A1AB4954BF}" type="presParOf" srcId="{F3AC6C15-5C23-453F-A0BC-F6A91BECECAB}" destId="{249AAF34-D522-4B9E-A828-76A38D0FCAE7}" srcOrd="1" destOrd="0" presId="urn:microsoft.com/office/officeart/2016/7/layout/BasicProcessNew"/>
    <dgm:cxn modelId="{80B7AA3A-44B6-4716-A927-4E3B45BD4A78}" type="presParOf" srcId="{F3AC6C15-5C23-453F-A0BC-F6A91BECECAB}" destId="{19D581FF-33B2-4B1D-8744-C32CFC79F995}" srcOrd="2" destOrd="0" presId="urn:microsoft.com/office/officeart/2016/7/layout/BasicProcessNew"/>
    <dgm:cxn modelId="{C6F590F9-0ABC-462E-A79F-5972EC3AA4C7}" type="presParOf" srcId="{F3AC6C15-5C23-453F-A0BC-F6A91BECECAB}" destId="{120200E8-0DAC-40AD-8687-B885F61BCBBD}" srcOrd="3" destOrd="0" presId="urn:microsoft.com/office/officeart/2016/7/layout/BasicProcessNew"/>
    <dgm:cxn modelId="{22660C7B-BABD-4722-B9D6-7C4566AD40E9}" type="presParOf" srcId="{F3AC6C15-5C23-453F-A0BC-F6A91BECECAB}" destId="{F10D299A-ADF3-4420-AD7A-C1C043168FF2}" srcOrd="4" destOrd="0" presId="urn:microsoft.com/office/officeart/2016/7/layout/BasicProcessNew"/>
    <dgm:cxn modelId="{705E9BC2-8F2D-4FD9-8F8F-292EEE04034F}" type="presParOf" srcId="{F3AC6C15-5C23-453F-A0BC-F6A91BECECAB}" destId="{4D661A95-D051-4A12-860B-EC612E683D0B}" srcOrd="5" destOrd="0" presId="urn:microsoft.com/office/officeart/2016/7/layout/BasicProcessNew"/>
    <dgm:cxn modelId="{509B000F-699F-4A92-870C-A9431047209C}" type="presParOf" srcId="{F3AC6C15-5C23-453F-A0BC-F6A91BECECAB}" destId="{2DFB4901-638D-4B96-9EE2-C96B3D713BB8}" srcOrd="6" destOrd="0" presId="urn:microsoft.com/office/officeart/2016/7/layout/BasicProcessNew"/>
    <dgm:cxn modelId="{BE1DC3D4-40F1-459D-8D5F-69E47F901E27}" type="presParOf" srcId="{F3AC6C15-5C23-453F-A0BC-F6A91BECECAB}" destId="{7105DBD3-0E28-4B6A-A16B-E8C59BD050DD}" srcOrd="7" destOrd="0" presId="urn:microsoft.com/office/officeart/2016/7/layout/BasicProcessNew"/>
    <dgm:cxn modelId="{5FE1BA8D-35B2-40BD-A40B-9B22F47A9616}" type="presParOf" srcId="{F3AC6C15-5C23-453F-A0BC-F6A91BECECAB}" destId="{99DD2D08-6AF1-408E-BF1E-ECCD62353112}" srcOrd="8" destOrd="0" presId="urn:microsoft.com/office/officeart/2016/7/layout/BasicProcessNew"/>
    <dgm:cxn modelId="{ACD053F9-A6D2-45F0-B763-52A1D5B7BD75}" type="presParOf" srcId="{F3AC6C15-5C23-453F-A0BC-F6A91BECECAB}" destId="{DAD1EECF-7A06-4FB8-9FB6-EC664E1B4A67}" srcOrd="9" destOrd="0" presId="urn:microsoft.com/office/officeart/2016/7/layout/BasicProcessNew"/>
    <dgm:cxn modelId="{74CE51CD-B858-42FC-9B69-BCEC45275176}" type="presParOf" srcId="{F3AC6C15-5C23-453F-A0BC-F6A91BECECAB}" destId="{41104DAE-EE9B-42FF-BB68-E3661BA6F487}" srcOrd="10" destOrd="0" presId="urn:microsoft.com/office/officeart/2016/7/layout/BasicProcessNew"/>
    <dgm:cxn modelId="{07349CE8-ECDC-403D-88EA-815D67C1FDCC}" type="presParOf" srcId="{F3AC6C15-5C23-453F-A0BC-F6A91BECECAB}" destId="{F832533C-0518-4B64-9910-459B008155D9}" srcOrd="11" destOrd="0" presId="urn:microsoft.com/office/officeart/2016/7/layout/BasicProcessNew"/>
    <dgm:cxn modelId="{1B511232-C148-4614-94C3-D044054EA4A0}" type="presParOf" srcId="{F3AC6C15-5C23-453F-A0BC-F6A91BECECAB}" destId="{8BEF8B95-0018-45B5-BAC3-52E764D42CDB}" srcOrd="12" destOrd="0" presId="urn:microsoft.com/office/officeart/2016/7/layout/BasicProcessNew"/>
    <dgm:cxn modelId="{C78AF80F-0667-47C2-A391-4618CE5DD2BD}" type="presParOf" srcId="{F3AC6C15-5C23-453F-A0BC-F6A91BECECAB}" destId="{611072F5-8120-4AF4-82D4-6F57B2F355A5}" srcOrd="13" destOrd="0" presId="urn:microsoft.com/office/officeart/2016/7/layout/BasicProcessNew"/>
    <dgm:cxn modelId="{5BAB3EB9-3F27-4B12-98CB-405105737E97}" type="presParOf" srcId="{F3AC6C15-5C23-453F-A0BC-F6A91BECECAB}" destId="{074EEAFD-ED9C-407E-B3F7-150A795AFEBE}" srcOrd="14" destOrd="0" presId="urn:microsoft.com/office/officeart/2016/7/layout/BasicProcessNew"/>
    <dgm:cxn modelId="{8BFD3A54-D4E4-46AF-9020-7DB60EFEAA63}" type="presParOf" srcId="{F3AC6C15-5C23-453F-A0BC-F6A91BECECAB}" destId="{1858FDF9-F4B1-420F-9EBA-BAB8D19C07A3}" srcOrd="15" destOrd="0" presId="urn:microsoft.com/office/officeart/2016/7/layout/BasicProcessNew"/>
    <dgm:cxn modelId="{E2A2300B-D86F-43FE-B357-F9C6AED415DF}" type="presParOf" srcId="{F3AC6C15-5C23-453F-A0BC-F6A91BECECAB}" destId="{FB9C60C4-4D67-4E69-85DC-A5C563BFC65E}" srcOrd="16" destOrd="0" presId="urn:microsoft.com/office/officeart/2016/7/layout/BasicProcessNew"/>
    <dgm:cxn modelId="{A92F3967-4020-42E0-9D50-6CE25AED1208}" type="presParOf" srcId="{F3AC6C15-5C23-453F-A0BC-F6A91BECECAB}" destId="{9293E53F-1D8A-46D4-91D8-C41BCD90900A}" srcOrd="17" destOrd="0" presId="urn:microsoft.com/office/officeart/2016/7/layout/BasicProcessNew"/>
    <dgm:cxn modelId="{580A6F90-83AC-4FCC-BD2F-49C8E393580E}" type="presParOf" srcId="{F3AC6C15-5C23-453F-A0BC-F6A91BECECAB}" destId="{B8AD62CF-FA4C-4B60-A536-D31A379178F2}" srcOrd="18" destOrd="0" presId="urn:microsoft.com/office/officeart/2016/7/layout/BasicProcessNew"/>
    <dgm:cxn modelId="{DDEBF4BC-847E-4714-A2C5-99AF9E31449E}" type="presParOf" srcId="{F3AC6C15-5C23-453F-A0BC-F6A91BECECAB}" destId="{9F37213A-E83B-49DF-8B77-3C2185A9B144}" srcOrd="19" destOrd="0" presId="urn:microsoft.com/office/officeart/2016/7/layout/BasicProcessNew"/>
    <dgm:cxn modelId="{0E39E73E-79E6-4659-BB82-1A9778482816}" type="presParOf" srcId="{F3AC6C15-5C23-453F-A0BC-F6A91BECECAB}" destId="{31EDC56E-9950-4FE2-8D06-BF8E077DD02F}" srcOrd="20"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5CFAA-3607-41CB-8642-6DD37DE9B29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6F18D3A-D19C-4447-861E-4B49335AA910}">
      <dgm:prSet custT="1"/>
      <dgm:spPr/>
      <dgm:t>
        <a:bodyPr/>
        <a:lstStyle/>
        <a:p>
          <a:pPr>
            <a:lnSpc>
              <a:spcPct val="100000"/>
            </a:lnSpc>
          </a:pPr>
          <a:r>
            <a:rPr lang="en-US" sz="1600">
              <a:latin typeface="Calibri" panose="020F0502020204030204" pitchFamily="34" charset="0"/>
              <a:cs typeface="Calibri" panose="020F0502020204030204" pitchFamily="34" charset="0"/>
            </a:rPr>
            <a:t>Understand the competition and identify opportunities</a:t>
          </a:r>
        </a:p>
      </dgm:t>
    </dgm:pt>
    <dgm:pt modelId="{7805130D-74FC-48F7-9E32-85A40B56D698}" type="parTrans" cxnId="{D7D2C00A-827F-41A3-BD25-B4077297F001}">
      <dgm:prSet/>
      <dgm:spPr/>
      <dgm:t>
        <a:bodyPr/>
        <a:lstStyle/>
        <a:p>
          <a:endParaRPr lang="en-US"/>
        </a:p>
      </dgm:t>
    </dgm:pt>
    <dgm:pt modelId="{124A3454-C5DD-4679-99D2-7EE7EDEB9EFA}" type="sibTrans" cxnId="{D7D2C00A-827F-41A3-BD25-B4077297F001}">
      <dgm:prSet/>
      <dgm:spPr/>
      <dgm:t>
        <a:bodyPr/>
        <a:lstStyle/>
        <a:p>
          <a:endParaRPr lang="en-US"/>
        </a:p>
      </dgm:t>
    </dgm:pt>
    <dgm:pt modelId="{9EB46255-9BDA-47C6-9CCF-D2B880A57844}">
      <dgm:prSet custT="1"/>
      <dgm:spPr/>
      <dgm:t>
        <a:bodyPr/>
        <a:lstStyle/>
        <a:p>
          <a:pPr>
            <a:lnSpc>
              <a:spcPct val="100000"/>
            </a:lnSpc>
          </a:pPr>
          <a:r>
            <a:rPr lang="en-US" sz="1600">
              <a:latin typeface="Calibri" panose="020F0502020204030204" pitchFamily="34" charset="0"/>
              <a:cs typeface="Calibri" panose="020F0502020204030204" pitchFamily="34" charset="0"/>
            </a:rPr>
            <a:t>Provides valuable insights to develop a UX strategy</a:t>
          </a:r>
        </a:p>
      </dgm:t>
    </dgm:pt>
    <dgm:pt modelId="{199435C2-1F2D-4C16-8170-38E5EE5CE909}" type="parTrans" cxnId="{50FCEFC7-689B-4B6F-8289-88EEDBF8C0A0}">
      <dgm:prSet/>
      <dgm:spPr/>
      <dgm:t>
        <a:bodyPr/>
        <a:lstStyle/>
        <a:p>
          <a:endParaRPr lang="en-US"/>
        </a:p>
      </dgm:t>
    </dgm:pt>
    <dgm:pt modelId="{3450BFCE-B6BD-4700-8118-8B6CE68DD674}" type="sibTrans" cxnId="{50FCEFC7-689B-4B6F-8289-88EEDBF8C0A0}">
      <dgm:prSet/>
      <dgm:spPr/>
      <dgm:t>
        <a:bodyPr/>
        <a:lstStyle/>
        <a:p>
          <a:endParaRPr lang="en-US"/>
        </a:p>
      </dgm:t>
    </dgm:pt>
    <dgm:pt modelId="{759CAAE3-1914-4C9A-8F51-1718DF5EC9B3}">
      <dgm:prSet custT="1"/>
      <dgm:spPr/>
      <dgm:t>
        <a:bodyPr/>
        <a:lstStyle/>
        <a:p>
          <a:pPr>
            <a:lnSpc>
              <a:spcPct val="100000"/>
            </a:lnSpc>
          </a:pPr>
          <a:r>
            <a:rPr lang="en-US" sz="1600">
              <a:latin typeface="Calibri" panose="020F0502020204030204" pitchFamily="34" charset="0"/>
              <a:cs typeface="Calibri" panose="020F0502020204030204" pitchFamily="34" charset="0"/>
            </a:rPr>
            <a:t>Enhance product user experience and business value</a:t>
          </a:r>
        </a:p>
      </dgm:t>
    </dgm:pt>
    <dgm:pt modelId="{4FB11AE9-85E4-46E4-B101-3BD15BE454D8}" type="parTrans" cxnId="{330BC93E-B7E7-4275-B556-BCDF20207B94}">
      <dgm:prSet/>
      <dgm:spPr/>
      <dgm:t>
        <a:bodyPr/>
        <a:lstStyle/>
        <a:p>
          <a:endParaRPr lang="en-US"/>
        </a:p>
      </dgm:t>
    </dgm:pt>
    <dgm:pt modelId="{825DFF6E-902E-4C19-92D6-CC812E51116F}" type="sibTrans" cxnId="{330BC93E-B7E7-4275-B556-BCDF20207B94}">
      <dgm:prSet/>
      <dgm:spPr/>
      <dgm:t>
        <a:bodyPr/>
        <a:lstStyle/>
        <a:p>
          <a:endParaRPr lang="en-US"/>
        </a:p>
      </dgm:t>
    </dgm:pt>
    <dgm:pt modelId="{22A3B456-8F55-4568-B64A-35FCA238AC03}" type="pres">
      <dgm:prSet presAssocID="{95A5CFAA-3607-41CB-8642-6DD37DE9B29B}" presName="root" presStyleCnt="0">
        <dgm:presLayoutVars>
          <dgm:dir/>
          <dgm:resizeHandles val="exact"/>
        </dgm:presLayoutVars>
      </dgm:prSet>
      <dgm:spPr/>
    </dgm:pt>
    <dgm:pt modelId="{E1929232-F963-4CEC-BC44-2314C3D77D25}" type="pres">
      <dgm:prSet presAssocID="{16F18D3A-D19C-4447-861E-4B49335AA910}" presName="compNode" presStyleCnt="0"/>
      <dgm:spPr/>
    </dgm:pt>
    <dgm:pt modelId="{2ACF3510-7C31-455F-B6FD-AFDC5D51919A}" type="pres">
      <dgm:prSet presAssocID="{16F18D3A-D19C-4447-861E-4B49335AA910}" presName="bgRect" presStyleLbl="bgShp" presStyleIdx="0" presStyleCnt="3"/>
      <dgm:spPr/>
    </dgm:pt>
    <dgm:pt modelId="{13B4E2AE-6B80-4702-9624-79F23E677EF1}" type="pres">
      <dgm:prSet presAssocID="{16F18D3A-D19C-4447-861E-4B49335AA9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2D6EAE93-20FC-4979-A015-C46263021324}" type="pres">
      <dgm:prSet presAssocID="{16F18D3A-D19C-4447-861E-4B49335AA910}" presName="spaceRect" presStyleCnt="0"/>
      <dgm:spPr/>
    </dgm:pt>
    <dgm:pt modelId="{D77A1870-4627-41F6-9286-16801CE227DE}" type="pres">
      <dgm:prSet presAssocID="{16F18D3A-D19C-4447-861E-4B49335AA910}" presName="parTx" presStyleLbl="revTx" presStyleIdx="0" presStyleCnt="3">
        <dgm:presLayoutVars>
          <dgm:chMax val="0"/>
          <dgm:chPref val="0"/>
        </dgm:presLayoutVars>
      </dgm:prSet>
      <dgm:spPr/>
    </dgm:pt>
    <dgm:pt modelId="{60749E19-989E-40B1-BB56-231E01A43D56}" type="pres">
      <dgm:prSet presAssocID="{124A3454-C5DD-4679-99D2-7EE7EDEB9EFA}" presName="sibTrans" presStyleCnt="0"/>
      <dgm:spPr/>
    </dgm:pt>
    <dgm:pt modelId="{B5BD92BA-2E52-4AF0-8B67-0B8EB980E02F}" type="pres">
      <dgm:prSet presAssocID="{9EB46255-9BDA-47C6-9CCF-D2B880A57844}" presName="compNode" presStyleCnt="0"/>
      <dgm:spPr/>
    </dgm:pt>
    <dgm:pt modelId="{C2050D46-1E63-4828-8F6C-5CC8471B2FDA}" type="pres">
      <dgm:prSet presAssocID="{9EB46255-9BDA-47C6-9CCF-D2B880A57844}" presName="bgRect" presStyleLbl="bgShp" presStyleIdx="1" presStyleCnt="3"/>
      <dgm:spPr/>
    </dgm:pt>
    <dgm:pt modelId="{5406B82B-D288-4E67-898E-0A1216B65D8B}" type="pres">
      <dgm:prSet presAssocID="{9EB46255-9BDA-47C6-9CCF-D2B880A578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D6623B2-3F6E-4E5E-AF5E-2E9AF6D2CE2E}" type="pres">
      <dgm:prSet presAssocID="{9EB46255-9BDA-47C6-9CCF-D2B880A57844}" presName="spaceRect" presStyleCnt="0"/>
      <dgm:spPr/>
    </dgm:pt>
    <dgm:pt modelId="{F26A1174-ADBD-4559-8FB1-FC66939D4DC3}" type="pres">
      <dgm:prSet presAssocID="{9EB46255-9BDA-47C6-9CCF-D2B880A57844}" presName="parTx" presStyleLbl="revTx" presStyleIdx="1" presStyleCnt="3">
        <dgm:presLayoutVars>
          <dgm:chMax val="0"/>
          <dgm:chPref val="0"/>
        </dgm:presLayoutVars>
      </dgm:prSet>
      <dgm:spPr/>
    </dgm:pt>
    <dgm:pt modelId="{055E9FEB-1936-4390-9ED0-C7EF9C6E94BE}" type="pres">
      <dgm:prSet presAssocID="{3450BFCE-B6BD-4700-8118-8B6CE68DD674}" presName="sibTrans" presStyleCnt="0"/>
      <dgm:spPr/>
    </dgm:pt>
    <dgm:pt modelId="{D6110933-DEBD-468B-905A-770E3C269AFC}" type="pres">
      <dgm:prSet presAssocID="{759CAAE3-1914-4C9A-8F51-1718DF5EC9B3}" presName="compNode" presStyleCnt="0"/>
      <dgm:spPr/>
    </dgm:pt>
    <dgm:pt modelId="{988DC46E-252B-4484-A6F4-AA7400C5F786}" type="pres">
      <dgm:prSet presAssocID="{759CAAE3-1914-4C9A-8F51-1718DF5EC9B3}" presName="bgRect" presStyleLbl="bgShp" presStyleIdx="2" presStyleCnt="3"/>
      <dgm:spPr/>
    </dgm:pt>
    <dgm:pt modelId="{ABD2E01F-4CF3-4ABF-90D8-9DB43706238F}" type="pres">
      <dgm:prSet presAssocID="{759CAAE3-1914-4C9A-8F51-1718DF5EC9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DF740F8F-71FA-4D44-9AE7-B1329E73367C}" type="pres">
      <dgm:prSet presAssocID="{759CAAE3-1914-4C9A-8F51-1718DF5EC9B3}" presName="spaceRect" presStyleCnt="0"/>
      <dgm:spPr/>
    </dgm:pt>
    <dgm:pt modelId="{9E4DE1DE-774A-4B0D-BD4C-1E1BB0B475C0}" type="pres">
      <dgm:prSet presAssocID="{759CAAE3-1914-4C9A-8F51-1718DF5EC9B3}" presName="parTx" presStyleLbl="revTx" presStyleIdx="2" presStyleCnt="3">
        <dgm:presLayoutVars>
          <dgm:chMax val="0"/>
          <dgm:chPref val="0"/>
        </dgm:presLayoutVars>
      </dgm:prSet>
      <dgm:spPr/>
    </dgm:pt>
  </dgm:ptLst>
  <dgm:cxnLst>
    <dgm:cxn modelId="{D7D2C00A-827F-41A3-BD25-B4077297F001}" srcId="{95A5CFAA-3607-41CB-8642-6DD37DE9B29B}" destId="{16F18D3A-D19C-4447-861E-4B49335AA910}" srcOrd="0" destOrd="0" parTransId="{7805130D-74FC-48F7-9E32-85A40B56D698}" sibTransId="{124A3454-C5DD-4679-99D2-7EE7EDEB9EFA}"/>
    <dgm:cxn modelId="{330BC93E-B7E7-4275-B556-BCDF20207B94}" srcId="{95A5CFAA-3607-41CB-8642-6DD37DE9B29B}" destId="{759CAAE3-1914-4C9A-8F51-1718DF5EC9B3}" srcOrd="2" destOrd="0" parTransId="{4FB11AE9-85E4-46E4-B101-3BD15BE454D8}" sibTransId="{825DFF6E-902E-4C19-92D6-CC812E51116F}"/>
    <dgm:cxn modelId="{2DEDCA6F-C2B8-48C4-8620-CEC312B3BC2A}" type="presOf" srcId="{16F18D3A-D19C-4447-861E-4B49335AA910}" destId="{D77A1870-4627-41F6-9286-16801CE227DE}" srcOrd="0" destOrd="0" presId="urn:microsoft.com/office/officeart/2018/2/layout/IconVerticalSolidList"/>
    <dgm:cxn modelId="{9CB9D0A9-225A-4930-A3E6-909636F9C318}" type="presOf" srcId="{759CAAE3-1914-4C9A-8F51-1718DF5EC9B3}" destId="{9E4DE1DE-774A-4B0D-BD4C-1E1BB0B475C0}" srcOrd="0" destOrd="0" presId="urn:microsoft.com/office/officeart/2018/2/layout/IconVerticalSolidList"/>
    <dgm:cxn modelId="{92B00AB1-F99A-446C-AA02-4702DE383954}" type="presOf" srcId="{9EB46255-9BDA-47C6-9CCF-D2B880A57844}" destId="{F26A1174-ADBD-4559-8FB1-FC66939D4DC3}" srcOrd="0" destOrd="0" presId="urn:microsoft.com/office/officeart/2018/2/layout/IconVerticalSolidList"/>
    <dgm:cxn modelId="{034B37B8-EBA9-4FAF-9AFE-837F53AABBF1}" type="presOf" srcId="{95A5CFAA-3607-41CB-8642-6DD37DE9B29B}" destId="{22A3B456-8F55-4568-B64A-35FCA238AC03}" srcOrd="0" destOrd="0" presId="urn:microsoft.com/office/officeart/2018/2/layout/IconVerticalSolidList"/>
    <dgm:cxn modelId="{50FCEFC7-689B-4B6F-8289-88EEDBF8C0A0}" srcId="{95A5CFAA-3607-41CB-8642-6DD37DE9B29B}" destId="{9EB46255-9BDA-47C6-9CCF-D2B880A57844}" srcOrd="1" destOrd="0" parTransId="{199435C2-1F2D-4C16-8170-38E5EE5CE909}" sibTransId="{3450BFCE-B6BD-4700-8118-8B6CE68DD674}"/>
    <dgm:cxn modelId="{079DE624-88F3-4E58-BE8E-53815F5B3875}" type="presParOf" srcId="{22A3B456-8F55-4568-B64A-35FCA238AC03}" destId="{E1929232-F963-4CEC-BC44-2314C3D77D25}" srcOrd="0" destOrd="0" presId="urn:microsoft.com/office/officeart/2018/2/layout/IconVerticalSolidList"/>
    <dgm:cxn modelId="{E09129A4-878A-45FE-A2C1-10889464E5F0}" type="presParOf" srcId="{E1929232-F963-4CEC-BC44-2314C3D77D25}" destId="{2ACF3510-7C31-455F-B6FD-AFDC5D51919A}" srcOrd="0" destOrd="0" presId="urn:microsoft.com/office/officeart/2018/2/layout/IconVerticalSolidList"/>
    <dgm:cxn modelId="{8E07F840-D555-4759-B0ED-DCB1A7B5B2B8}" type="presParOf" srcId="{E1929232-F963-4CEC-BC44-2314C3D77D25}" destId="{13B4E2AE-6B80-4702-9624-79F23E677EF1}" srcOrd="1" destOrd="0" presId="urn:microsoft.com/office/officeart/2018/2/layout/IconVerticalSolidList"/>
    <dgm:cxn modelId="{551D11A8-FF36-45A9-9D6F-950C9EE618A4}" type="presParOf" srcId="{E1929232-F963-4CEC-BC44-2314C3D77D25}" destId="{2D6EAE93-20FC-4979-A015-C46263021324}" srcOrd="2" destOrd="0" presId="urn:microsoft.com/office/officeart/2018/2/layout/IconVerticalSolidList"/>
    <dgm:cxn modelId="{B5C5921A-FD02-4E1D-BA3D-02C5FD8C490E}" type="presParOf" srcId="{E1929232-F963-4CEC-BC44-2314C3D77D25}" destId="{D77A1870-4627-41F6-9286-16801CE227DE}" srcOrd="3" destOrd="0" presId="urn:microsoft.com/office/officeart/2018/2/layout/IconVerticalSolidList"/>
    <dgm:cxn modelId="{A2E09579-0630-438D-BCEB-A67A0F66A8B9}" type="presParOf" srcId="{22A3B456-8F55-4568-B64A-35FCA238AC03}" destId="{60749E19-989E-40B1-BB56-231E01A43D56}" srcOrd="1" destOrd="0" presId="urn:microsoft.com/office/officeart/2018/2/layout/IconVerticalSolidList"/>
    <dgm:cxn modelId="{79B59C39-A0E5-4DAB-8520-1685004553F0}" type="presParOf" srcId="{22A3B456-8F55-4568-B64A-35FCA238AC03}" destId="{B5BD92BA-2E52-4AF0-8B67-0B8EB980E02F}" srcOrd="2" destOrd="0" presId="urn:microsoft.com/office/officeart/2018/2/layout/IconVerticalSolidList"/>
    <dgm:cxn modelId="{5F3CDCF7-E8C4-455C-BB4E-A111F927D86B}" type="presParOf" srcId="{B5BD92BA-2E52-4AF0-8B67-0B8EB980E02F}" destId="{C2050D46-1E63-4828-8F6C-5CC8471B2FDA}" srcOrd="0" destOrd="0" presId="urn:microsoft.com/office/officeart/2018/2/layout/IconVerticalSolidList"/>
    <dgm:cxn modelId="{41E9F9FE-ED6A-4F04-8FD9-384A28C2D330}" type="presParOf" srcId="{B5BD92BA-2E52-4AF0-8B67-0B8EB980E02F}" destId="{5406B82B-D288-4E67-898E-0A1216B65D8B}" srcOrd="1" destOrd="0" presId="urn:microsoft.com/office/officeart/2018/2/layout/IconVerticalSolidList"/>
    <dgm:cxn modelId="{3195974E-397A-48F7-9930-843E53F69070}" type="presParOf" srcId="{B5BD92BA-2E52-4AF0-8B67-0B8EB980E02F}" destId="{7D6623B2-3F6E-4E5E-AF5E-2E9AF6D2CE2E}" srcOrd="2" destOrd="0" presId="urn:microsoft.com/office/officeart/2018/2/layout/IconVerticalSolidList"/>
    <dgm:cxn modelId="{FA4B55F4-0648-4F00-8EB3-A37FB0A06759}" type="presParOf" srcId="{B5BD92BA-2E52-4AF0-8B67-0B8EB980E02F}" destId="{F26A1174-ADBD-4559-8FB1-FC66939D4DC3}" srcOrd="3" destOrd="0" presId="urn:microsoft.com/office/officeart/2018/2/layout/IconVerticalSolidList"/>
    <dgm:cxn modelId="{4BE95353-F961-44CC-AF4E-9F90E2D437C8}" type="presParOf" srcId="{22A3B456-8F55-4568-B64A-35FCA238AC03}" destId="{055E9FEB-1936-4390-9ED0-C7EF9C6E94BE}" srcOrd="3" destOrd="0" presId="urn:microsoft.com/office/officeart/2018/2/layout/IconVerticalSolidList"/>
    <dgm:cxn modelId="{FE93EB35-5DD8-4FD9-A7EC-ED788AE6AC07}" type="presParOf" srcId="{22A3B456-8F55-4568-B64A-35FCA238AC03}" destId="{D6110933-DEBD-468B-905A-770E3C269AFC}" srcOrd="4" destOrd="0" presId="urn:microsoft.com/office/officeart/2018/2/layout/IconVerticalSolidList"/>
    <dgm:cxn modelId="{443F14F0-D534-4766-8E28-C7B20CABE820}" type="presParOf" srcId="{D6110933-DEBD-468B-905A-770E3C269AFC}" destId="{988DC46E-252B-4484-A6F4-AA7400C5F786}" srcOrd="0" destOrd="0" presId="urn:microsoft.com/office/officeart/2018/2/layout/IconVerticalSolidList"/>
    <dgm:cxn modelId="{255AA71D-FEA8-4AED-9671-371DEFF2E3EE}" type="presParOf" srcId="{D6110933-DEBD-468B-905A-770E3C269AFC}" destId="{ABD2E01F-4CF3-4ABF-90D8-9DB43706238F}" srcOrd="1" destOrd="0" presId="urn:microsoft.com/office/officeart/2018/2/layout/IconVerticalSolidList"/>
    <dgm:cxn modelId="{2AC49DFE-62B8-4640-98CD-F28CA8AD163C}" type="presParOf" srcId="{D6110933-DEBD-468B-905A-770E3C269AFC}" destId="{DF740F8F-71FA-4D44-9AE7-B1329E73367C}" srcOrd="2" destOrd="0" presId="urn:microsoft.com/office/officeart/2018/2/layout/IconVerticalSolidList"/>
    <dgm:cxn modelId="{52731542-371B-4569-8E00-F74C66231680}" type="presParOf" srcId="{D6110933-DEBD-468B-905A-770E3C269AFC}" destId="{9E4DE1DE-774A-4B0D-BD4C-1E1BB0B475C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5CFAA-3607-41CB-8642-6DD37DE9B29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6F18D3A-D19C-4447-861E-4B49335AA910}">
      <dgm:prSet custT="1"/>
      <dgm:spPr/>
      <dgm:t>
        <a:bodyPr/>
        <a:lstStyle/>
        <a:p>
          <a:pPr>
            <a:lnSpc>
              <a:spcPct val="100000"/>
            </a:lnSpc>
          </a:pPr>
          <a:r>
            <a:rPr lang="en-US" sz="1600">
              <a:latin typeface="Calibri" panose="020F0502020204030204" pitchFamily="34" charset="0"/>
              <a:cs typeface="Calibri" panose="020F0502020204030204" pitchFamily="34" charset="0"/>
            </a:rPr>
            <a:t>Step-I: Plan carefully</a:t>
          </a:r>
        </a:p>
      </dgm:t>
    </dgm:pt>
    <dgm:pt modelId="{7805130D-74FC-48F7-9E32-85A40B56D698}" type="parTrans" cxnId="{D7D2C00A-827F-41A3-BD25-B4077297F001}">
      <dgm:prSet/>
      <dgm:spPr/>
      <dgm:t>
        <a:bodyPr/>
        <a:lstStyle/>
        <a:p>
          <a:endParaRPr lang="en-US" sz="1600">
            <a:latin typeface="Calibri" panose="020F0502020204030204" pitchFamily="34" charset="0"/>
            <a:cs typeface="Calibri" panose="020F0502020204030204" pitchFamily="34" charset="0"/>
          </a:endParaRPr>
        </a:p>
      </dgm:t>
    </dgm:pt>
    <dgm:pt modelId="{124A3454-C5DD-4679-99D2-7EE7EDEB9EFA}" type="sibTrans" cxnId="{D7D2C00A-827F-41A3-BD25-B4077297F001}">
      <dgm:prSet/>
      <dgm:spPr/>
      <dgm:t>
        <a:bodyPr/>
        <a:lstStyle/>
        <a:p>
          <a:endParaRPr lang="en-US" sz="1600">
            <a:latin typeface="Calibri" panose="020F0502020204030204" pitchFamily="34" charset="0"/>
            <a:cs typeface="Calibri" panose="020F0502020204030204" pitchFamily="34" charset="0"/>
          </a:endParaRPr>
        </a:p>
      </dgm:t>
    </dgm:pt>
    <dgm:pt modelId="{1C7D0897-F397-4FEA-9E0C-409FC8488E0A}">
      <dgm:prSet custT="1"/>
      <dgm:spPr/>
      <dgm:t>
        <a:bodyPr/>
        <a:lstStyle/>
        <a:p>
          <a:pPr>
            <a:lnSpc>
              <a:spcPct val="100000"/>
            </a:lnSpc>
          </a:pPr>
          <a:r>
            <a:rPr lang="en-US" sz="1600">
              <a:latin typeface="Calibri" panose="020F0502020204030204" pitchFamily="34" charset="0"/>
              <a:cs typeface="Calibri" panose="020F0502020204030204" pitchFamily="34" charset="0"/>
            </a:rPr>
            <a:t>Step-II: Prepare your product or prototype for testing    </a:t>
          </a:r>
        </a:p>
      </dgm:t>
    </dgm:pt>
    <dgm:pt modelId="{16C485F2-2FF9-4088-B0C6-39EE3C66A97E}" type="parTrans" cxnId="{E7582B59-603E-4BDE-810C-2E0A3028A678}">
      <dgm:prSet/>
      <dgm:spPr/>
      <dgm:t>
        <a:bodyPr/>
        <a:lstStyle/>
        <a:p>
          <a:endParaRPr lang="en-US" sz="1600">
            <a:latin typeface="Calibri" panose="020F0502020204030204" pitchFamily="34" charset="0"/>
            <a:cs typeface="Calibri" panose="020F0502020204030204" pitchFamily="34" charset="0"/>
          </a:endParaRPr>
        </a:p>
      </dgm:t>
    </dgm:pt>
    <dgm:pt modelId="{C50400A2-A1DF-4035-9F43-B9C2D76F7A2D}" type="sibTrans" cxnId="{E7582B59-603E-4BDE-810C-2E0A3028A678}">
      <dgm:prSet/>
      <dgm:spPr/>
      <dgm:t>
        <a:bodyPr/>
        <a:lstStyle/>
        <a:p>
          <a:endParaRPr lang="en-US" sz="1600">
            <a:latin typeface="Calibri" panose="020F0502020204030204" pitchFamily="34" charset="0"/>
            <a:cs typeface="Calibri" panose="020F0502020204030204" pitchFamily="34" charset="0"/>
          </a:endParaRPr>
        </a:p>
      </dgm:t>
    </dgm:pt>
    <dgm:pt modelId="{6B954FB5-B14D-4164-888E-9A1D2A017591}">
      <dgm:prSet custT="1"/>
      <dgm:spPr/>
      <dgm:t>
        <a:bodyPr/>
        <a:lstStyle/>
        <a:p>
          <a:pPr>
            <a:lnSpc>
              <a:spcPct val="100000"/>
            </a:lnSpc>
          </a:pPr>
          <a:r>
            <a:rPr lang="en-US" sz="1600">
              <a:latin typeface="Calibri" panose="020F0502020204030204" pitchFamily="34" charset="0"/>
              <a:cs typeface="Calibri" panose="020F0502020204030204" pitchFamily="34" charset="0"/>
            </a:rPr>
            <a:t>Step-III: Selecting user personas </a:t>
          </a:r>
        </a:p>
      </dgm:t>
    </dgm:pt>
    <dgm:pt modelId="{5C3A9C95-3D00-4958-9C03-1A8051091A3D}" type="parTrans" cxnId="{75849B25-45F2-482B-86EB-3A00FE818579}">
      <dgm:prSet/>
      <dgm:spPr/>
      <dgm:t>
        <a:bodyPr/>
        <a:lstStyle/>
        <a:p>
          <a:endParaRPr lang="en-US" sz="1600">
            <a:latin typeface="Calibri" panose="020F0502020204030204" pitchFamily="34" charset="0"/>
            <a:cs typeface="Calibri" panose="020F0502020204030204" pitchFamily="34" charset="0"/>
          </a:endParaRPr>
        </a:p>
      </dgm:t>
    </dgm:pt>
    <dgm:pt modelId="{67DAE19A-FD3E-4F5D-921E-740BB83291AA}" type="sibTrans" cxnId="{75849B25-45F2-482B-86EB-3A00FE818579}">
      <dgm:prSet/>
      <dgm:spPr/>
      <dgm:t>
        <a:bodyPr/>
        <a:lstStyle/>
        <a:p>
          <a:endParaRPr lang="en-US" sz="1600">
            <a:latin typeface="Calibri" panose="020F0502020204030204" pitchFamily="34" charset="0"/>
            <a:cs typeface="Calibri" panose="020F0502020204030204" pitchFamily="34" charset="0"/>
          </a:endParaRPr>
        </a:p>
      </dgm:t>
    </dgm:pt>
    <dgm:pt modelId="{1F2856D4-060C-4813-9D11-0A8C6B4FD9C5}">
      <dgm:prSet custT="1"/>
      <dgm:spPr/>
      <dgm:t>
        <a:bodyPr/>
        <a:lstStyle/>
        <a:p>
          <a:pPr>
            <a:lnSpc>
              <a:spcPct val="100000"/>
            </a:lnSpc>
          </a:pPr>
          <a:r>
            <a:rPr lang="en-US" sz="1600">
              <a:latin typeface="Calibri" panose="020F0502020204030204" pitchFamily="34" charset="0"/>
              <a:cs typeface="Calibri" panose="020F0502020204030204" pitchFamily="34" charset="0"/>
            </a:rPr>
            <a:t>Step-IV: Conducting the Usability Bug Review</a:t>
          </a:r>
        </a:p>
      </dgm:t>
    </dgm:pt>
    <dgm:pt modelId="{ABFF31B4-921F-477D-8111-425095CF5498}" type="parTrans" cxnId="{FE556A9F-5348-45E8-BEE4-502790A3BB94}">
      <dgm:prSet/>
      <dgm:spPr/>
      <dgm:t>
        <a:bodyPr/>
        <a:lstStyle/>
        <a:p>
          <a:endParaRPr lang="en-US" sz="1600">
            <a:latin typeface="Calibri" panose="020F0502020204030204" pitchFamily="34" charset="0"/>
            <a:cs typeface="Calibri" panose="020F0502020204030204" pitchFamily="34" charset="0"/>
          </a:endParaRPr>
        </a:p>
      </dgm:t>
    </dgm:pt>
    <dgm:pt modelId="{D0CCE53E-CB60-4A35-92D8-4137CEC15835}" type="sibTrans" cxnId="{FE556A9F-5348-45E8-BEE4-502790A3BB94}">
      <dgm:prSet/>
      <dgm:spPr/>
      <dgm:t>
        <a:bodyPr/>
        <a:lstStyle/>
        <a:p>
          <a:endParaRPr lang="en-US" sz="1600">
            <a:latin typeface="Calibri" panose="020F0502020204030204" pitchFamily="34" charset="0"/>
            <a:cs typeface="Calibri" panose="020F0502020204030204" pitchFamily="34" charset="0"/>
          </a:endParaRPr>
        </a:p>
      </dgm:t>
    </dgm:pt>
    <dgm:pt modelId="{8B3ED3A1-CB1F-48D1-9FD0-BDF0ED4FB8A3}">
      <dgm:prSet custT="1"/>
      <dgm:spPr/>
      <dgm:t>
        <a:bodyPr/>
        <a:lstStyle/>
        <a:p>
          <a:pPr>
            <a:lnSpc>
              <a:spcPct val="100000"/>
            </a:lnSpc>
          </a:pPr>
          <a:r>
            <a:rPr lang="en-US" sz="1600">
              <a:latin typeface="Calibri" panose="020F0502020204030204" pitchFamily="34" charset="0"/>
              <a:cs typeface="Calibri" panose="020F0502020204030204" pitchFamily="34" charset="0"/>
            </a:rPr>
            <a:t>Step-V: Document the test results well</a:t>
          </a:r>
        </a:p>
      </dgm:t>
    </dgm:pt>
    <dgm:pt modelId="{6FD9F5DF-AF09-43CC-9103-5328EE751567}" type="parTrans" cxnId="{E501C8CC-8C1F-4350-8A6D-894A0D86CF02}">
      <dgm:prSet/>
      <dgm:spPr/>
      <dgm:t>
        <a:bodyPr/>
        <a:lstStyle/>
        <a:p>
          <a:endParaRPr lang="en-US" sz="1600">
            <a:latin typeface="Calibri" panose="020F0502020204030204" pitchFamily="34" charset="0"/>
            <a:cs typeface="Calibri" panose="020F0502020204030204" pitchFamily="34" charset="0"/>
          </a:endParaRPr>
        </a:p>
      </dgm:t>
    </dgm:pt>
    <dgm:pt modelId="{F09B09EB-7900-4890-ADD9-1187076CB523}" type="sibTrans" cxnId="{E501C8CC-8C1F-4350-8A6D-894A0D86CF02}">
      <dgm:prSet/>
      <dgm:spPr/>
      <dgm:t>
        <a:bodyPr/>
        <a:lstStyle/>
        <a:p>
          <a:endParaRPr lang="en-US" sz="1600">
            <a:latin typeface="Calibri" panose="020F0502020204030204" pitchFamily="34" charset="0"/>
            <a:cs typeface="Calibri" panose="020F0502020204030204" pitchFamily="34" charset="0"/>
          </a:endParaRPr>
        </a:p>
      </dgm:t>
    </dgm:pt>
    <dgm:pt modelId="{969AE379-D62A-4F9B-9AC8-4D8F6F236363}">
      <dgm:prSet custT="1"/>
      <dgm:spPr/>
      <dgm:t>
        <a:bodyPr/>
        <a:lstStyle/>
        <a:p>
          <a:pPr>
            <a:lnSpc>
              <a:spcPct val="100000"/>
            </a:lnSpc>
          </a:pPr>
          <a:r>
            <a:rPr lang="en-US" sz="1600">
              <a:latin typeface="Calibri" panose="020F0502020204030204" pitchFamily="34" charset="0"/>
              <a:cs typeface="Calibri" panose="020F0502020204030204" pitchFamily="34" charset="0"/>
            </a:rPr>
            <a:t>Step-VI: Analyze the results thoroughly and repeat</a:t>
          </a:r>
        </a:p>
      </dgm:t>
    </dgm:pt>
    <dgm:pt modelId="{9161C005-B80B-46B9-B833-1ACAFDC0C6B5}" type="parTrans" cxnId="{DB3FDC2B-1A72-4446-AC78-D15BF5D60773}">
      <dgm:prSet/>
      <dgm:spPr/>
      <dgm:t>
        <a:bodyPr/>
        <a:lstStyle/>
        <a:p>
          <a:endParaRPr lang="en-US" sz="1600">
            <a:latin typeface="Calibri" panose="020F0502020204030204" pitchFamily="34" charset="0"/>
            <a:cs typeface="Calibri" panose="020F0502020204030204" pitchFamily="34" charset="0"/>
          </a:endParaRPr>
        </a:p>
      </dgm:t>
    </dgm:pt>
    <dgm:pt modelId="{80705D9D-71D7-40B6-A632-E8C2B6450908}" type="sibTrans" cxnId="{DB3FDC2B-1A72-4446-AC78-D15BF5D60773}">
      <dgm:prSet/>
      <dgm:spPr/>
      <dgm:t>
        <a:bodyPr/>
        <a:lstStyle/>
        <a:p>
          <a:endParaRPr lang="en-US" sz="1600">
            <a:latin typeface="Calibri" panose="020F0502020204030204" pitchFamily="34" charset="0"/>
            <a:cs typeface="Calibri" panose="020F0502020204030204" pitchFamily="34" charset="0"/>
          </a:endParaRPr>
        </a:p>
      </dgm:t>
    </dgm:pt>
    <dgm:pt modelId="{22A3B456-8F55-4568-B64A-35FCA238AC03}" type="pres">
      <dgm:prSet presAssocID="{95A5CFAA-3607-41CB-8642-6DD37DE9B29B}" presName="root" presStyleCnt="0">
        <dgm:presLayoutVars>
          <dgm:dir/>
          <dgm:resizeHandles val="exact"/>
        </dgm:presLayoutVars>
      </dgm:prSet>
      <dgm:spPr/>
    </dgm:pt>
    <dgm:pt modelId="{E1929232-F963-4CEC-BC44-2314C3D77D25}" type="pres">
      <dgm:prSet presAssocID="{16F18D3A-D19C-4447-861E-4B49335AA910}" presName="compNode" presStyleCnt="0"/>
      <dgm:spPr/>
    </dgm:pt>
    <dgm:pt modelId="{2ACF3510-7C31-455F-B6FD-AFDC5D51919A}" type="pres">
      <dgm:prSet presAssocID="{16F18D3A-D19C-4447-861E-4B49335AA910}" presName="bgRect" presStyleLbl="bgShp" presStyleIdx="0" presStyleCnt="6"/>
      <dgm:spPr/>
    </dgm:pt>
    <dgm:pt modelId="{13B4E2AE-6B80-4702-9624-79F23E677EF1}" type="pres">
      <dgm:prSet presAssocID="{16F18D3A-D19C-4447-861E-4B49335AA9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2D6EAE93-20FC-4979-A015-C46263021324}" type="pres">
      <dgm:prSet presAssocID="{16F18D3A-D19C-4447-861E-4B49335AA910}" presName="spaceRect" presStyleCnt="0"/>
      <dgm:spPr/>
    </dgm:pt>
    <dgm:pt modelId="{D77A1870-4627-41F6-9286-16801CE227DE}" type="pres">
      <dgm:prSet presAssocID="{16F18D3A-D19C-4447-861E-4B49335AA910}" presName="parTx" presStyleLbl="revTx" presStyleIdx="0" presStyleCnt="6">
        <dgm:presLayoutVars>
          <dgm:chMax val="0"/>
          <dgm:chPref val="0"/>
        </dgm:presLayoutVars>
      </dgm:prSet>
      <dgm:spPr/>
    </dgm:pt>
    <dgm:pt modelId="{60749E19-989E-40B1-BB56-231E01A43D56}" type="pres">
      <dgm:prSet presAssocID="{124A3454-C5DD-4679-99D2-7EE7EDEB9EFA}" presName="sibTrans" presStyleCnt="0"/>
      <dgm:spPr/>
    </dgm:pt>
    <dgm:pt modelId="{EAD03F47-2AC0-4976-8327-F2204F6EC047}" type="pres">
      <dgm:prSet presAssocID="{1C7D0897-F397-4FEA-9E0C-409FC8488E0A}" presName="compNode" presStyleCnt="0"/>
      <dgm:spPr/>
    </dgm:pt>
    <dgm:pt modelId="{B5D1B647-BA15-466B-BC2F-5C0A7927D06D}" type="pres">
      <dgm:prSet presAssocID="{1C7D0897-F397-4FEA-9E0C-409FC8488E0A}" presName="bgRect" presStyleLbl="bgShp" presStyleIdx="1" presStyleCnt="6"/>
      <dgm:spPr/>
    </dgm:pt>
    <dgm:pt modelId="{EBFCD437-2EC6-459E-947A-247C6D259F93}" type="pres">
      <dgm:prSet presAssocID="{1C7D0897-F397-4FEA-9E0C-409FC8488E0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50A4BD4E-F004-4F7D-AD92-FB711CFA1367}" type="pres">
      <dgm:prSet presAssocID="{1C7D0897-F397-4FEA-9E0C-409FC8488E0A}" presName="spaceRect" presStyleCnt="0"/>
      <dgm:spPr/>
    </dgm:pt>
    <dgm:pt modelId="{993B15AD-B913-4D5D-9EFB-A952543784B7}" type="pres">
      <dgm:prSet presAssocID="{1C7D0897-F397-4FEA-9E0C-409FC8488E0A}" presName="parTx" presStyleLbl="revTx" presStyleIdx="1" presStyleCnt="6">
        <dgm:presLayoutVars>
          <dgm:chMax val="0"/>
          <dgm:chPref val="0"/>
        </dgm:presLayoutVars>
      </dgm:prSet>
      <dgm:spPr/>
    </dgm:pt>
    <dgm:pt modelId="{5EE46910-D915-4D29-BE29-3CC111DE4509}" type="pres">
      <dgm:prSet presAssocID="{C50400A2-A1DF-4035-9F43-B9C2D76F7A2D}" presName="sibTrans" presStyleCnt="0"/>
      <dgm:spPr/>
    </dgm:pt>
    <dgm:pt modelId="{DCDD8D87-248E-46BB-8BA1-E8C8B1A11222}" type="pres">
      <dgm:prSet presAssocID="{6B954FB5-B14D-4164-888E-9A1D2A017591}" presName="compNode" presStyleCnt="0"/>
      <dgm:spPr/>
    </dgm:pt>
    <dgm:pt modelId="{0FE96F4F-3B4F-47DD-8494-422EE7333ACB}" type="pres">
      <dgm:prSet presAssocID="{6B954FB5-B14D-4164-888E-9A1D2A017591}" presName="bgRect" presStyleLbl="bgShp" presStyleIdx="2" presStyleCnt="6"/>
      <dgm:spPr/>
    </dgm:pt>
    <dgm:pt modelId="{ACF68B04-0D1C-4A9E-BE85-9A3123CE18DA}" type="pres">
      <dgm:prSet presAssocID="{6B954FB5-B14D-4164-888E-9A1D2A01759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4A133E1-A8B8-4967-9F60-F63B032D1A27}" type="pres">
      <dgm:prSet presAssocID="{6B954FB5-B14D-4164-888E-9A1D2A017591}" presName="spaceRect" presStyleCnt="0"/>
      <dgm:spPr/>
    </dgm:pt>
    <dgm:pt modelId="{7D63512F-0DB3-4CE7-8084-96E2304A5DAF}" type="pres">
      <dgm:prSet presAssocID="{6B954FB5-B14D-4164-888E-9A1D2A017591}" presName="parTx" presStyleLbl="revTx" presStyleIdx="2" presStyleCnt="6">
        <dgm:presLayoutVars>
          <dgm:chMax val="0"/>
          <dgm:chPref val="0"/>
        </dgm:presLayoutVars>
      </dgm:prSet>
      <dgm:spPr/>
    </dgm:pt>
    <dgm:pt modelId="{6FB5F540-A6B4-4D68-A1F7-D942D1A60874}" type="pres">
      <dgm:prSet presAssocID="{67DAE19A-FD3E-4F5D-921E-740BB83291AA}" presName="sibTrans" presStyleCnt="0"/>
      <dgm:spPr/>
    </dgm:pt>
    <dgm:pt modelId="{FC2B2709-1483-4939-AE5D-20DB2FCE0324}" type="pres">
      <dgm:prSet presAssocID="{1F2856D4-060C-4813-9D11-0A8C6B4FD9C5}" presName="compNode" presStyleCnt="0"/>
      <dgm:spPr/>
    </dgm:pt>
    <dgm:pt modelId="{0AA47AF1-DDED-416D-B899-E83C603535A0}" type="pres">
      <dgm:prSet presAssocID="{1F2856D4-060C-4813-9D11-0A8C6B4FD9C5}" presName="bgRect" presStyleLbl="bgShp" presStyleIdx="3" presStyleCnt="6"/>
      <dgm:spPr/>
    </dgm:pt>
    <dgm:pt modelId="{24576C43-68D8-4CEC-8251-969DAC4ED364}" type="pres">
      <dgm:prSet presAssocID="{1F2856D4-060C-4813-9D11-0A8C6B4FD9C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a:ext>
      </dgm:extLst>
    </dgm:pt>
    <dgm:pt modelId="{777FE13E-3FA6-4672-958C-F73BF6DDB722}" type="pres">
      <dgm:prSet presAssocID="{1F2856D4-060C-4813-9D11-0A8C6B4FD9C5}" presName="spaceRect" presStyleCnt="0"/>
      <dgm:spPr/>
    </dgm:pt>
    <dgm:pt modelId="{FD1870C8-077C-4AE0-B893-52023C53B27B}" type="pres">
      <dgm:prSet presAssocID="{1F2856D4-060C-4813-9D11-0A8C6B4FD9C5}" presName="parTx" presStyleLbl="revTx" presStyleIdx="3" presStyleCnt="6">
        <dgm:presLayoutVars>
          <dgm:chMax val="0"/>
          <dgm:chPref val="0"/>
        </dgm:presLayoutVars>
      </dgm:prSet>
      <dgm:spPr/>
    </dgm:pt>
    <dgm:pt modelId="{B9C16B7F-55A2-4B53-932F-115F91AF177C}" type="pres">
      <dgm:prSet presAssocID="{D0CCE53E-CB60-4A35-92D8-4137CEC15835}" presName="sibTrans" presStyleCnt="0"/>
      <dgm:spPr/>
    </dgm:pt>
    <dgm:pt modelId="{1C6709ED-BE10-4461-87FA-E82691267B08}" type="pres">
      <dgm:prSet presAssocID="{8B3ED3A1-CB1F-48D1-9FD0-BDF0ED4FB8A3}" presName="compNode" presStyleCnt="0"/>
      <dgm:spPr/>
    </dgm:pt>
    <dgm:pt modelId="{FB16B949-2729-49B1-AB2C-1878CD94F785}" type="pres">
      <dgm:prSet presAssocID="{8B3ED3A1-CB1F-48D1-9FD0-BDF0ED4FB8A3}" presName="bgRect" presStyleLbl="bgShp" presStyleIdx="4" presStyleCnt="6"/>
      <dgm:spPr/>
    </dgm:pt>
    <dgm:pt modelId="{5B034CAB-214E-4980-8B1C-88F50CFE98F8}" type="pres">
      <dgm:prSet presAssocID="{8B3ED3A1-CB1F-48D1-9FD0-BDF0ED4FB8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5C1AE1A0-49BD-4507-AB47-AC63C29A2954}" type="pres">
      <dgm:prSet presAssocID="{8B3ED3A1-CB1F-48D1-9FD0-BDF0ED4FB8A3}" presName="spaceRect" presStyleCnt="0"/>
      <dgm:spPr/>
    </dgm:pt>
    <dgm:pt modelId="{729A04E4-8A58-44D0-A169-70EE19F8886A}" type="pres">
      <dgm:prSet presAssocID="{8B3ED3A1-CB1F-48D1-9FD0-BDF0ED4FB8A3}" presName="parTx" presStyleLbl="revTx" presStyleIdx="4" presStyleCnt="6">
        <dgm:presLayoutVars>
          <dgm:chMax val="0"/>
          <dgm:chPref val="0"/>
        </dgm:presLayoutVars>
      </dgm:prSet>
      <dgm:spPr/>
    </dgm:pt>
    <dgm:pt modelId="{01340F0E-0165-4466-8145-1EDC05B728F8}" type="pres">
      <dgm:prSet presAssocID="{F09B09EB-7900-4890-ADD9-1187076CB523}" presName="sibTrans" presStyleCnt="0"/>
      <dgm:spPr/>
    </dgm:pt>
    <dgm:pt modelId="{0728B6A7-A0A3-4819-834F-F89A4F7A7733}" type="pres">
      <dgm:prSet presAssocID="{969AE379-D62A-4F9B-9AC8-4D8F6F236363}" presName="compNode" presStyleCnt="0"/>
      <dgm:spPr/>
    </dgm:pt>
    <dgm:pt modelId="{EE143155-37AC-4372-B118-5DF39A105CF0}" type="pres">
      <dgm:prSet presAssocID="{969AE379-D62A-4F9B-9AC8-4D8F6F236363}" presName="bgRect" presStyleLbl="bgShp" presStyleIdx="5" presStyleCnt="6"/>
      <dgm:spPr/>
    </dgm:pt>
    <dgm:pt modelId="{A895F5C2-AC9B-4DF4-A9DE-482E2F8ACC39}" type="pres">
      <dgm:prSet presAssocID="{969AE379-D62A-4F9B-9AC8-4D8F6F23636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ndle"/>
        </a:ext>
      </dgm:extLst>
    </dgm:pt>
    <dgm:pt modelId="{45A0EEC6-3A1E-4DF7-B5BB-836703B9B019}" type="pres">
      <dgm:prSet presAssocID="{969AE379-D62A-4F9B-9AC8-4D8F6F236363}" presName="spaceRect" presStyleCnt="0"/>
      <dgm:spPr/>
    </dgm:pt>
    <dgm:pt modelId="{B1B67933-5636-4072-804E-E8C6E523A35F}" type="pres">
      <dgm:prSet presAssocID="{969AE379-D62A-4F9B-9AC8-4D8F6F236363}" presName="parTx" presStyleLbl="revTx" presStyleIdx="5" presStyleCnt="6">
        <dgm:presLayoutVars>
          <dgm:chMax val="0"/>
          <dgm:chPref val="0"/>
        </dgm:presLayoutVars>
      </dgm:prSet>
      <dgm:spPr/>
    </dgm:pt>
  </dgm:ptLst>
  <dgm:cxnLst>
    <dgm:cxn modelId="{BC307101-07F0-4DFB-8FF5-0057C9A21444}" type="presOf" srcId="{6B954FB5-B14D-4164-888E-9A1D2A017591}" destId="{7D63512F-0DB3-4CE7-8084-96E2304A5DAF}" srcOrd="0" destOrd="0" presId="urn:microsoft.com/office/officeart/2018/2/layout/IconVerticalSolidList"/>
    <dgm:cxn modelId="{D7D2C00A-827F-41A3-BD25-B4077297F001}" srcId="{95A5CFAA-3607-41CB-8642-6DD37DE9B29B}" destId="{16F18D3A-D19C-4447-861E-4B49335AA910}" srcOrd="0" destOrd="0" parTransId="{7805130D-74FC-48F7-9E32-85A40B56D698}" sibTransId="{124A3454-C5DD-4679-99D2-7EE7EDEB9EFA}"/>
    <dgm:cxn modelId="{1D20E810-7357-4AC6-9239-0884B44272E9}" type="presOf" srcId="{8B3ED3A1-CB1F-48D1-9FD0-BDF0ED4FB8A3}" destId="{729A04E4-8A58-44D0-A169-70EE19F8886A}" srcOrd="0" destOrd="0" presId="urn:microsoft.com/office/officeart/2018/2/layout/IconVerticalSolidList"/>
    <dgm:cxn modelId="{75849B25-45F2-482B-86EB-3A00FE818579}" srcId="{95A5CFAA-3607-41CB-8642-6DD37DE9B29B}" destId="{6B954FB5-B14D-4164-888E-9A1D2A017591}" srcOrd="2" destOrd="0" parTransId="{5C3A9C95-3D00-4958-9C03-1A8051091A3D}" sibTransId="{67DAE19A-FD3E-4F5D-921E-740BB83291AA}"/>
    <dgm:cxn modelId="{DB3FDC2B-1A72-4446-AC78-D15BF5D60773}" srcId="{95A5CFAA-3607-41CB-8642-6DD37DE9B29B}" destId="{969AE379-D62A-4F9B-9AC8-4D8F6F236363}" srcOrd="5" destOrd="0" parTransId="{9161C005-B80B-46B9-B833-1ACAFDC0C6B5}" sibTransId="{80705D9D-71D7-40B6-A632-E8C2B6450908}"/>
    <dgm:cxn modelId="{2DEDCA6F-C2B8-48C4-8620-CEC312B3BC2A}" type="presOf" srcId="{16F18D3A-D19C-4447-861E-4B49335AA910}" destId="{D77A1870-4627-41F6-9286-16801CE227DE}" srcOrd="0" destOrd="0" presId="urn:microsoft.com/office/officeart/2018/2/layout/IconVerticalSolidList"/>
    <dgm:cxn modelId="{E7582B59-603E-4BDE-810C-2E0A3028A678}" srcId="{95A5CFAA-3607-41CB-8642-6DD37DE9B29B}" destId="{1C7D0897-F397-4FEA-9E0C-409FC8488E0A}" srcOrd="1" destOrd="0" parTransId="{16C485F2-2FF9-4088-B0C6-39EE3C66A97E}" sibTransId="{C50400A2-A1DF-4035-9F43-B9C2D76F7A2D}"/>
    <dgm:cxn modelId="{C89F4D94-C164-4BA2-A28C-F0C957FBDE9A}" type="presOf" srcId="{1F2856D4-060C-4813-9D11-0A8C6B4FD9C5}" destId="{FD1870C8-077C-4AE0-B893-52023C53B27B}" srcOrd="0" destOrd="0" presId="urn:microsoft.com/office/officeart/2018/2/layout/IconVerticalSolidList"/>
    <dgm:cxn modelId="{FE556A9F-5348-45E8-BEE4-502790A3BB94}" srcId="{95A5CFAA-3607-41CB-8642-6DD37DE9B29B}" destId="{1F2856D4-060C-4813-9D11-0A8C6B4FD9C5}" srcOrd="3" destOrd="0" parTransId="{ABFF31B4-921F-477D-8111-425095CF5498}" sibTransId="{D0CCE53E-CB60-4A35-92D8-4137CEC15835}"/>
    <dgm:cxn modelId="{034B37B8-EBA9-4FAF-9AFE-837F53AABBF1}" type="presOf" srcId="{95A5CFAA-3607-41CB-8642-6DD37DE9B29B}" destId="{22A3B456-8F55-4568-B64A-35FCA238AC03}" srcOrd="0" destOrd="0" presId="urn:microsoft.com/office/officeart/2018/2/layout/IconVerticalSolidList"/>
    <dgm:cxn modelId="{E501C8CC-8C1F-4350-8A6D-894A0D86CF02}" srcId="{95A5CFAA-3607-41CB-8642-6DD37DE9B29B}" destId="{8B3ED3A1-CB1F-48D1-9FD0-BDF0ED4FB8A3}" srcOrd="4" destOrd="0" parTransId="{6FD9F5DF-AF09-43CC-9103-5328EE751567}" sibTransId="{F09B09EB-7900-4890-ADD9-1187076CB523}"/>
    <dgm:cxn modelId="{C516D3D8-F449-4D39-B87B-9407B9B6FD7F}" type="presOf" srcId="{969AE379-D62A-4F9B-9AC8-4D8F6F236363}" destId="{B1B67933-5636-4072-804E-E8C6E523A35F}" srcOrd="0" destOrd="0" presId="urn:microsoft.com/office/officeart/2018/2/layout/IconVerticalSolidList"/>
    <dgm:cxn modelId="{490A5FED-D34F-4D54-BFDC-A41671C0152F}" type="presOf" srcId="{1C7D0897-F397-4FEA-9E0C-409FC8488E0A}" destId="{993B15AD-B913-4D5D-9EFB-A952543784B7}" srcOrd="0" destOrd="0" presId="urn:microsoft.com/office/officeart/2018/2/layout/IconVerticalSolidList"/>
    <dgm:cxn modelId="{079DE624-88F3-4E58-BE8E-53815F5B3875}" type="presParOf" srcId="{22A3B456-8F55-4568-B64A-35FCA238AC03}" destId="{E1929232-F963-4CEC-BC44-2314C3D77D25}" srcOrd="0" destOrd="0" presId="urn:microsoft.com/office/officeart/2018/2/layout/IconVerticalSolidList"/>
    <dgm:cxn modelId="{E09129A4-878A-45FE-A2C1-10889464E5F0}" type="presParOf" srcId="{E1929232-F963-4CEC-BC44-2314C3D77D25}" destId="{2ACF3510-7C31-455F-B6FD-AFDC5D51919A}" srcOrd="0" destOrd="0" presId="urn:microsoft.com/office/officeart/2018/2/layout/IconVerticalSolidList"/>
    <dgm:cxn modelId="{8E07F840-D555-4759-B0ED-DCB1A7B5B2B8}" type="presParOf" srcId="{E1929232-F963-4CEC-BC44-2314C3D77D25}" destId="{13B4E2AE-6B80-4702-9624-79F23E677EF1}" srcOrd="1" destOrd="0" presId="urn:microsoft.com/office/officeart/2018/2/layout/IconVerticalSolidList"/>
    <dgm:cxn modelId="{551D11A8-FF36-45A9-9D6F-950C9EE618A4}" type="presParOf" srcId="{E1929232-F963-4CEC-BC44-2314C3D77D25}" destId="{2D6EAE93-20FC-4979-A015-C46263021324}" srcOrd="2" destOrd="0" presId="urn:microsoft.com/office/officeart/2018/2/layout/IconVerticalSolidList"/>
    <dgm:cxn modelId="{B5C5921A-FD02-4E1D-BA3D-02C5FD8C490E}" type="presParOf" srcId="{E1929232-F963-4CEC-BC44-2314C3D77D25}" destId="{D77A1870-4627-41F6-9286-16801CE227DE}" srcOrd="3" destOrd="0" presId="urn:microsoft.com/office/officeart/2018/2/layout/IconVerticalSolidList"/>
    <dgm:cxn modelId="{A2E09579-0630-438D-BCEB-A67A0F66A8B9}" type="presParOf" srcId="{22A3B456-8F55-4568-B64A-35FCA238AC03}" destId="{60749E19-989E-40B1-BB56-231E01A43D56}" srcOrd="1" destOrd="0" presId="urn:microsoft.com/office/officeart/2018/2/layout/IconVerticalSolidList"/>
    <dgm:cxn modelId="{1CB9B10F-BC48-4EF5-907D-B42904034711}" type="presParOf" srcId="{22A3B456-8F55-4568-B64A-35FCA238AC03}" destId="{EAD03F47-2AC0-4976-8327-F2204F6EC047}" srcOrd="2" destOrd="0" presId="urn:microsoft.com/office/officeart/2018/2/layout/IconVerticalSolidList"/>
    <dgm:cxn modelId="{AF2F4E0A-9250-4982-B5B5-F82E9289EB24}" type="presParOf" srcId="{EAD03F47-2AC0-4976-8327-F2204F6EC047}" destId="{B5D1B647-BA15-466B-BC2F-5C0A7927D06D}" srcOrd="0" destOrd="0" presId="urn:microsoft.com/office/officeart/2018/2/layout/IconVerticalSolidList"/>
    <dgm:cxn modelId="{E1BA6FC9-40E2-47BF-B6C6-C956B41DE69B}" type="presParOf" srcId="{EAD03F47-2AC0-4976-8327-F2204F6EC047}" destId="{EBFCD437-2EC6-459E-947A-247C6D259F93}" srcOrd="1" destOrd="0" presId="urn:microsoft.com/office/officeart/2018/2/layout/IconVerticalSolidList"/>
    <dgm:cxn modelId="{7BDE7B3B-0C4A-4FCB-A288-BFE279B706BF}" type="presParOf" srcId="{EAD03F47-2AC0-4976-8327-F2204F6EC047}" destId="{50A4BD4E-F004-4F7D-AD92-FB711CFA1367}" srcOrd="2" destOrd="0" presId="urn:microsoft.com/office/officeart/2018/2/layout/IconVerticalSolidList"/>
    <dgm:cxn modelId="{18A3F74D-6565-4E43-BA37-9BF5C167848A}" type="presParOf" srcId="{EAD03F47-2AC0-4976-8327-F2204F6EC047}" destId="{993B15AD-B913-4D5D-9EFB-A952543784B7}" srcOrd="3" destOrd="0" presId="urn:microsoft.com/office/officeart/2018/2/layout/IconVerticalSolidList"/>
    <dgm:cxn modelId="{F94AF7F9-CD92-4225-8BA4-3539850A7360}" type="presParOf" srcId="{22A3B456-8F55-4568-B64A-35FCA238AC03}" destId="{5EE46910-D915-4D29-BE29-3CC111DE4509}" srcOrd="3" destOrd="0" presId="urn:microsoft.com/office/officeart/2018/2/layout/IconVerticalSolidList"/>
    <dgm:cxn modelId="{FBC10FD4-3DBC-4C70-B032-4118D56505E5}" type="presParOf" srcId="{22A3B456-8F55-4568-B64A-35FCA238AC03}" destId="{DCDD8D87-248E-46BB-8BA1-E8C8B1A11222}" srcOrd="4" destOrd="0" presId="urn:microsoft.com/office/officeart/2018/2/layout/IconVerticalSolidList"/>
    <dgm:cxn modelId="{342ED236-08BD-4F03-8DD9-AF32BD143BFD}" type="presParOf" srcId="{DCDD8D87-248E-46BB-8BA1-E8C8B1A11222}" destId="{0FE96F4F-3B4F-47DD-8494-422EE7333ACB}" srcOrd="0" destOrd="0" presId="urn:microsoft.com/office/officeart/2018/2/layout/IconVerticalSolidList"/>
    <dgm:cxn modelId="{C85E61CF-E138-4B0C-8735-107E7B017CBE}" type="presParOf" srcId="{DCDD8D87-248E-46BB-8BA1-E8C8B1A11222}" destId="{ACF68B04-0D1C-4A9E-BE85-9A3123CE18DA}" srcOrd="1" destOrd="0" presId="urn:microsoft.com/office/officeart/2018/2/layout/IconVerticalSolidList"/>
    <dgm:cxn modelId="{A6CFF546-11E5-4F66-B2F0-AC3336F08F36}" type="presParOf" srcId="{DCDD8D87-248E-46BB-8BA1-E8C8B1A11222}" destId="{F4A133E1-A8B8-4967-9F60-F63B032D1A27}" srcOrd="2" destOrd="0" presId="urn:microsoft.com/office/officeart/2018/2/layout/IconVerticalSolidList"/>
    <dgm:cxn modelId="{B5086DA9-E8D2-4633-A35B-9136A1AA90A8}" type="presParOf" srcId="{DCDD8D87-248E-46BB-8BA1-E8C8B1A11222}" destId="{7D63512F-0DB3-4CE7-8084-96E2304A5DAF}" srcOrd="3" destOrd="0" presId="urn:microsoft.com/office/officeart/2018/2/layout/IconVerticalSolidList"/>
    <dgm:cxn modelId="{360A69B9-9359-493B-B9D4-FD3DD37EC65D}" type="presParOf" srcId="{22A3B456-8F55-4568-B64A-35FCA238AC03}" destId="{6FB5F540-A6B4-4D68-A1F7-D942D1A60874}" srcOrd="5" destOrd="0" presId="urn:microsoft.com/office/officeart/2018/2/layout/IconVerticalSolidList"/>
    <dgm:cxn modelId="{91314400-E205-4767-99FA-BCF1D7164EDB}" type="presParOf" srcId="{22A3B456-8F55-4568-B64A-35FCA238AC03}" destId="{FC2B2709-1483-4939-AE5D-20DB2FCE0324}" srcOrd="6" destOrd="0" presId="urn:microsoft.com/office/officeart/2018/2/layout/IconVerticalSolidList"/>
    <dgm:cxn modelId="{70EBEEB7-BEB5-4ED9-B3FA-CE116D116B71}" type="presParOf" srcId="{FC2B2709-1483-4939-AE5D-20DB2FCE0324}" destId="{0AA47AF1-DDED-416D-B899-E83C603535A0}" srcOrd="0" destOrd="0" presId="urn:microsoft.com/office/officeart/2018/2/layout/IconVerticalSolidList"/>
    <dgm:cxn modelId="{6F3B0A6D-322C-437D-A211-D506B1D9E7A9}" type="presParOf" srcId="{FC2B2709-1483-4939-AE5D-20DB2FCE0324}" destId="{24576C43-68D8-4CEC-8251-969DAC4ED364}" srcOrd="1" destOrd="0" presId="urn:microsoft.com/office/officeart/2018/2/layout/IconVerticalSolidList"/>
    <dgm:cxn modelId="{F0266A17-C13F-4C6F-AE0B-C964032C0663}" type="presParOf" srcId="{FC2B2709-1483-4939-AE5D-20DB2FCE0324}" destId="{777FE13E-3FA6-4672-958C-F73BF6DDB722}" srcOrd="2" destOrd="0" presId="urn:microsoft.com/office/officeart/2018/2/layout/IconVerticalSolidList"/>
    <dgm:cxn modelId="{90CFF273-96A3-46E1-A61D-9F539B9F0E1C}" type="presParOf" srcId="{FC2B2709-1483-4939-AE5D-20DB2FCE0324}" destId="{FD1870C8-077C-4AE0-B893-52023C53B27B}" srcOrd="3" destOrd="0" presId="urn:microsoft.com/office/officeart/2018/2/layout/IconVerticalSolidList"/>
    <dgm:cxn modelId="{5C227AE9-136E-450D-9047-6A35A78D7EDE}" type="presParOf" srcId="{22A3B456-8F55-4568-B64A-35FCA238AC03}" destId="{B9C16B7F-55A2-4B53-932F-115F91AF177C}" srcOrd="7" destOrd="0" presId="urn:microsoft.com/office/officeart/2018/2/layout/IconVerticalSolidList"/>
    <dgm:cxn modelId="{D8944454-8973-49B3-AE9A-B6F74892043E}" type="presParOf" srcId="{22A3B456-8F55-4568-B64A-35FCA238AC03}" destId="{1C6709ED-BE10-4461-87FA-E82691267B08}" srcOrd="8" destOrd="0" presId="urn:microsoft.com/office/officeart/2018/2/layout/IconVerticalSolidList"/>
    <dgm:cxn modelId="{48FF68F4-FA6D-4A63-A765-1EA664E7635D}" type="presParOf" srcId="{1C6709ED-BE10-4461-87FA-E82691267B08}" destId="{FB16B949-2729-49B1-AB2C-1878CD94F785}" srcOrd="0" destOrd="0" presId="urn:microsoft.com/office/officeart/2018/2/layout/IconVerticalSolidList"/>
    <dgm:cxn modelId="{3018B979-8B16-4E4D-95B0-00EAF01A3057}" type="presParOf" srcId="{1C6709ED-BE10-4461-87FA-E82691267B08}" destId="{5B034CAB-214E-4980-8B1C-88F50CFE98F8}" srcOrd="1" destOrd="0" presId="urn:microsoft.com/office/officeart/2018/2/layout/IconVerticalSolidList"/>
    <dgm:cxn modelId="{A5066D73-7CAB-4176-87B5-19779A5A309B}" type="presParOf" srcId="{1C6709ED-BE10-4461-87FA-E82691267B08}" destId="{5C1AE1A0-49BD-4507-AB47-AC63C29A2954}" srcOrd="2" destOrd="0" presId="urn:microsoft.com/office/officeart/2018/2/layout/IconVerticalSolidList"/>
    <dgm:cxn modelId="{6AF9D5E8-D9A3-46DA-A74F-28A363563C3F}" type="presParOf" srcId="{1C6709ED-BE10-4461-87FA-E82691267B08}" destId="{729A04E4-8A58-44D0-A169-70EE19F8886A}" srcOrd="3" destOrd="0" presId="urn:microsoft.com/office/officeart/2018/2/layout/IconVerticalSolidList"/>
    <dgm:cxn modelId="{AB95B26C-8A08-4EFA-A51A-9F219A6D0C60}" type="presParOf" srcId="{22A3B456-8F55-4568-B64A-35FCA238AC03}" destId="{01340F0E-0165-4466-8145-1EDC05B728F8}" srcOrd="9" destOrd="0" presId="urn:microsoft.com/office/officeart/2018/2/layout/IconVerticalSolidList"/>
    <dgm:cxn modelId="{DC24CD42-2DED-439E-B826-CCADE0ADB71B}" type="presParOf" srcId="{22A3B456-8F55-4568-B64A-35FCA238AC03}" destId="{0728B6A7-A0A3-4819-834F-F89A4F7A7733}" srcOrd="10" destOrd="0" presId="urn:microsoft.com/office/officeart/2018/2/layout/IconVerticalSolidList"/>
    <dgm:cxn modelId="{78044E84-38B4-4672-850C-57E3DD4BAD82}" type="presParOf" srcId="{0728B6A7-A0A3-4819-834F-F89A4F7A7733}" destId="{EE143155-37AC-4372-B118-5DF39A105CF0}" srcOrd="0" destOrd="0" presId="urn:microsoft.com/office/officeart/2018/2/layout/IconVerticalSolidList"/>
    <dgm:cxn modelId="{CE2B547C-DC22-40A6-8A81-3B35CFCF414E}" type="presParOf" srcId="{0728B6A7-A0A3-4819-834F-F89A4F7A7733}" destId="{A895F5C2-AC9B-4DF4-A9DE-482E2F8ACC39}" srcOrd="1" destOrd="0" presId="urn:microsoft.com/office/officeart/2018/2/layout/IconVerticalSolidList"/>
    <dgm:cxn modelId="{A5AB2CFC-D2BC-4C77-BFA4-3962F9586E25}" type="presParOf" srcId="{0728B6A7-A0A3-4819-834F-F89A4F7A7733}" destId="{45A0EEC6-3A1E-4DF7-B5BB-836703B9B019}" srcOrd="2" destOrd="0" presId="urn:microsoft.com/office/officeart/2018/2/layout/IconVerticalSolidList"/>
    <dgm:cxn modelId="{62B41F84-8923-49DB-B577-472E1D9ACD4D}" type="presParOf" srcId="{0728B6A7-A0A3-4819-834F-F89A4F7A7733}" destId="{B1B67933-5636-4072-804E-E8C6E523A35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E9E12-6A6E-4A57-92D7-B1C364C7A09D}" type="doc">
      <dgm:prSet loTypeId="urn:microsoft.com/office/officeart/2016/7/layout/ChevronBlockProcess" loCatId="process" qsTypeId="urn:microsoft.com/office/officeart/2005/8/quickstyle/simple1" qsCatId="simple" csTypeId="urn:microsoft.com/office/officeart/2005/8/colors/accent6_2" csCatId="accent6" phldr="1"/>
      <dgm:spPr/>
      <dgm:t>
        <a:bodyPr/>
        <a:lstStyle/>
        <a:p>
          <a:endParaRPr lang="en-US"/>
        </a:p>
      </dgm:t>
    </dgm:pt>
    <dgm:pt modelId="{4E2F9EE2-C250-432C-89D1-B320E09809B5}">
      <dgm:prSet custT="1"/>
      <dgm:spPr/>
      <dgm:t>
        <a:bodyPr/>
        <a:lstStyle/>
        <a:p>
          <a:r>
            <a:rPr lang="en-US" sz="1600">
              <a:latin typeface="Calibri"/>
              <a:cs typeface="Calibri"/>
            </a:rPr>
            <a:t>Must Have</a:t>
          </a:r>
        </a:p>
      </dgm:t>
    </dgm:pt>
    <dgm:pt modelId="{9C0C3A12-CBF6-4B9A-9BBB-3510075DFC2E}" type="parTrans" cxnId="{0FAB2025-4A9B-42C9-9D50-BD5E7B9F79D5}">
      <dgm:prSet/>
      <dgm:spPr/>
      <dgm:t>
        <a:bodyPr/>
        <a:lstStyle/>
        <a:p>
          <a:endParaRPr lang="en-US"/>
        </a:p>
      </dgm:t>
    </dgm:pt>
    <dgm:pt modelId="{40B580D4-2EBF-4D9F-87D2-A6325C618BB5}" type="sibTrans" cxnId="{0FAB2025-4A9B-42C9-9D50-BD5E7B9F79D5}">
      <dgm:prSet/>
      <dgm:spPr/>
      <dgm:t>
        <a:bodyPr/>
        <a:lstStyle/>
        <a:p>
          <a:endParaRPr lang="en-US"/>
        </a:p>
      </dgm:t>
    </dgm:pt>
    <dgm:pt modelId="{86803EC0-8ED1-4294-AE58-620798416803}">
      <dgm:prSet custT="1"/>
      <dgm:spPr/>
      <dgm:t>
        <a:bodyPr/>
        <a:lstStyle/>
        <a:p>
          <a:pPr>
            <a:buFont typeface="Arial" panose="020B0604020202020204" pitchFamily="34" charset="0"/>
            <a:buChar char="•"/>
          </a:pPr>
          <a:r>
            <a:rPr lang="en-US" sz="1600">
              <a:latin typeface="Calibri"/>
              <a:cs typeface="Calibri"/>
            </a:rPr>
            <a:t>User’s privacy</a:t>
          </a:r>
        </a:p>
      </dgm:t>
    </dgm:pt>
    <dgm:pt modelId="{78A2C6A8-1B24-4455-ACD1-E11C6B183B30}" type="parTrans" cxnId="{C71FA333-EF56-4CCC-94DD-200CA0DC5CF1}">
      <dgm:prSet/>
      <dgm:spPr/>
      <dgm:t>
        <a:bodyPr/>
        <a:lstStyle/>
        <a:p>
          <a:endParaRPr lang="en-US"/>
        </a:p>
      </dgm:t>
    </dgm:pt>
    <dgm:pt modelId="{055C9F48-0DA8-49FD-AD40-8583E627B370}" type="sibTrans" cxnId="{C71FA333-EF56-4CCC-94DD-200CA0DC5CF1}">
      <dgm:prSet/>
      <dgm:spPr/>
      <dgm:t>
        <a:bodyPr/>
        <a:lstStyle/>
        <a:p>
          <a:endParaRPr lang="en-US"/>
        </a:p>
      </dgm:t>
    </dgm:pt>
    <dgm:pt modelId="{4BAF791A-3AEB-45AC-8993-DE6B290DF8B7}">
      <dgm:prSet custT="1"/>
      <dgm:spPr/>
      <dgm:t>
        <a:bodyPr/>
        <a:lstStyle/>
        <a:p>
          <a:r>
            <a:rPr lang="en-US" sz="1600">
              <a:latin typeface="Calibri"/>
              <a:cs typeface="Calibri"/>
            </a:rPr>
            <a:t>Should Have</a:t>
          </a:r>
        </a:p>
      </dgm:t>
    </dgm:pt>
    <dgm:pt modelId="{DEE3D929-1B4F-475F-AF06-F183E448D174}" type="parTrans" cxnId="{C265CBC0-1C3D-4ACA-95CC-56875DD4B514}">
      <dgm:prSet/>
      <dgm:spPr/>
      <dgm:t>
        <a:bodyPr/>
        <a:lstStyle/>
        <a:p>
          <a:endParaRPr lang="en-US"/>
        </a:p>
      </dgm:t>
    </dgm:pt>
    <dgm:pt modelId="{03AF753C-EFA1-4B85-A06F-E75C6BB33C20}" type="sibTrans" cxnId="{C265CBC0-1C3D-4ACA-95CC-56875DD4B514}">
      <dgm:prSet/>
      <dgm:spPr/>
      <dgm:t>
        <a:bodyPr/>
        <a:lstStyle/>
        <a:p>
          <a:endParaRPr lang="en-US"/>
        </a:p>
      </dgm:t>
    </dgm:pt>
    <dgm:pt modelId="{23B9C45D-CD03-44CA-9659-1027498BFDAB}">
      <dgm:prSet custT="1"/>
      <dgm:spPr/>
      <dgm:t>
        <a:bodyPr/>
        <a:lstStyle/>
        <a:p>
          <a:r>
            <a:rPr lang="en-US" sz="1600">
              <a:latin typeface="Calibri"/>
              <a:cs typeface="Calibri"/>
            </a:rPr>
            <a:t>Chatbot for live communication</a:t>
          </a:r>
        </a:p>
      </dgm:t>
    </dgm:pt>
    <dgm:pt modelId="{DC44D536-5BA7-49F7-A218-8DABB24EA1E5}" type="parTrans" cxnId="{879D2E67-9388-4A2E-9256-5D1A9DCDF3F5}">
      <dgm:prSet/>
      <dgm:spPr/>
      <dgm:t>
        <a:bodyPr/>
        <a:lstStyle/>
        <a:p>
          <a:endParaRPr lang="en-US"/>
        </a:p>
      </dgm:t>
    </dgm:pt>
    <dgm:pt modelId="{DF26429B-8548-4672-9D9C-8615A7E09129}" type="sibTrans" cxnId="{879D2E67-9388-4A2E-9256-5D1A9DCDF3F5}">
      <dgm:prSet/>
      <dgm:spPr/>
      <dgm:t>
        <a:bodyPr/>
        <a:lstStyle/>
        <a:p>
          <a:endParaRPr lang="en-US"/>
        </a:p>
      </dgm:t>
    </dgm:pt>
    <dgm:pt modelId="{F0E95CBD-112D-4940-94C6-1DDA8E90CD64}">
      <dgm:prSet custT="1"/>
      <dgm:spPr/>
      <dgm:t>
        <a:bodyPr/>
        <a:lstStyle/>
        <a:p>
          <a:r>
            <a:rPr lang="en-US" sz="1600">
              <a:latin typeface="Calibri"/>
              <a:cs typeface="Calibri"/>
            </a:rPr>
            <a:t>Could Have</a:t>
          </a:r>
        </a:p>
      </dgm:t>
    </dgm:pt>
    <dgm:pt modelId="{5073D96E-265E-4B57-94A3-AF258DAB661A}" type="parTrans" cxnId="{06A666EA-5F1C-453F-9512-B0DFC8E3B054}">
      <dgm:prSet/>
      <dgm:spPr/>
      <dgm:t>
        <a:bodyPr/>
        <a:lstStyle/>
        <a:p>
          <a:endParaRPr lang="en-US"/>
        </a:p>
      </dgm:t>
    </dgm:pt>
    <dgm:pt modelId="{0CAFBB7A-1D31-4FEF-A99B-258CCBBDEC04}" type="sibTrans" cxnId="{06A666EA-5F1C-453F-9512-B0DFC8E3B054}">
      <dgm:prSet/>
      <dgm:spPr/>
      <dgm:t>
        <a:bodyPr/>
        <a:lstStyle/>
        <a:p>
          <a:endParaRPr lang="en-US"/>
        </a:p>
      </dgm:t>
    </dgm:pt>
    <dgm:pt modelId="{04F53590-EFDA-4344-A0ED-9690958819E6}">
      <dgm:prSet custT="1"/>
      <dgm:spPr/>
      <dgm:t>
        <a:bodyPr/>
        <a:lstStyle/>
        <a:p>
          <a:r>
            <a:rPr lang="en-US" sz="1600">
              <a:latin typeface="Calibri"/>
              <a:cs typeface="Calibri"/>
            </a:rPr>
            <a:t>Dark mode feature </a:t>
          </a:r>
        </a:p>
      </dgm:t>
    </dgm:pt>
    <dgm:pt modelId="{B5A06152-05AF-45CE-931A-0E1037DF1EB0}" type="parTrans" cxnId="{E43CBE7B-D723-466B-8E4C-115AB111366A}">
      <dgm:prSet/>
      <dgm:spPr/>
      <dgm:t>
        <a:bodyPr/>
        <a:lstStyle/>
        <a:p>
          <a:endParaRPr lang="en-US"/>
        </a:p>
      </dgm:t>
    </dgm:pt>
    <dgm:pt modelId="{342C8ABE-A25A-4713-A638-98F3CCE54A08}" type="sibTrans" cxnId="{E43CBE7B-D723-466B-8E4C-115AB111366A}">
      <dgm:prSet/>
      <dgm:spPr/>
      <dgm:t>
        <a:bodyPr/>
        <a:lstStyle/>
        <a:p>
          <a:endParaRPr lang="en-US"/>
        </a:p>
      </dgm:t>
    </dgm:pt>
    <dgm:pt modelId="{DFF8E2A7-CEA0-4A22-8389-CACDB6070E37}">
      <dgm:prSet custT="1"/>
      <dgm:spPr/>
      <dgm:t>
        <a:bodyPr/>
        <a:lstStyle/>
        <a:p>
          <a:r>
            <a:rPr lang="en-US" sz="1600">
              <a:latin typeface="Calibri"/>
              <a:cs typeface="Calibri"/>
            </a:rPr>
            <a:t>Will Not Have</a:t>
          </a:r>
        </a:p>
      </dgm:t>
    </dgm:pt>
    <dgm:pt modelId="{115E8A70-6197-4FF7-8BC8-82E0B7B685A8}" type="parTrans" cxnId="{766A17BA-B187-4B02-A3A6-3E78291D5ED7}">
      <dgm:prSet/>
      <dgm:spPr/>
      <dgm:t>
        <a:bodyPr/>
        <a:lstStyle/>
        <a:p>
          <a:endParaRPr lang="en-US"/>
        </a:p>
      </dgm:t>
    </dgm:pt>
    <dgm:pt modelId="{39B55EF8-67AD-445C-8D61-9B93138C6864}" type="sibTrans" cxnId="{766A17BA-B187-4B02-A3A6-3E78291D5ED7}">
      <dgm:prSet/>
      <dgm:spPr/>
      <dgm:t>
        <a:bodyPr/>
        <a:lstStyle/>
        <a:p>
          <a:endParaRPr lang="en-US"/>
        </a:p>
      </dgm:t>
    </dgm:pt>
    <dgm:pt modelId="{095C8544-CB42-4D1A-8E62-63CF0B8959C3}">
      <dgm:prSet custT="1"/>
      <dgm:spPr/>
      <dgm:t>
        <a:bodyPr/>
        <a:lstStyle/>
        <a:p>
          <a:r>
            <a:rPr lang="en-US" sz="1600">
              <a:latin typeface="Calibri"/>
              <a:cs typeface="Calibri"/>
            </a:rPr>
            <a:t>Multiple language</a:t>
          </a:r>
        </a:p>
      </dgm:t>
    </dgm:pt>
    <dgm:pt modelId="{43E4BCE2-FFE6-4142-A532-B84AB4632741}" type="parTrans" cxnId="{10533724-3831-4E12-AAF4-F07FE9327301}">
      <dgm:prSet/>
      <dgm:spPr/>
      <dgm:t>
        <a:bodyPr/>
        <a:lstStyle/>
        <a:p>
          <a:endParaRPr lang="en-US"/>
        </a:p>
      </dgm:t>
    </dgm:pt>
    <dgm:pt modelId="{2736E323-D9B0-4671-B4F9-B5356FAAE6CC}" type="sibTrans" cxnId="{10533724-3831-4E12-AAF4-F07FE9327301}">
      <dgm:prSet/>
      <dgm:spPr/>
      <dgm:t>
        <a:bodyPr/>
        <a:lstStyle/>
        <a:p>
          <a:endParaRPr lang="en-US"/>
        </a:p>
      </dgm:t>
    </dgm:pt>
    <dgm:pt modelId="{588DD823-BDB3-41B7-B097-32C7D7ED8691}">
      <dgm:prSet custT="1"/>
      <dgm:spPr/>
      <dgm:t>
        <a:bodyPr/>
        <a:lstStyle/>
        <a:p>
          <a:pPr>
            <a:buFont typeface="Arial" panose="020B0604020202020204" pitchFamily="34" charset="0"/>
            <a:buChar char="•"/>
          </a:pPr>
          <a:r>
            <a:rPr lang="en-US" sz="1600">
              <a:latin typeface="Calibri"/>
              <a:cs typeface="Calibri"/>
            </a:rPr>
            <a:t>Rating for property</a:t>
          </a:r>
        </a:p>
      </dgm:t>
    </dgm:pt>
    <dgm:pt modelId="{A14FE786-43DA-4CD0-95BA-C40DAC177D6C}" type="parTrans" cxnId="{335152BD-75E1-47B1-8F7C-A9D1AB1F3D84}">
      <dgm:prSet/>
      <dgm:spPr/>
      <dgm:t>
        <a:bodyPr/>
        <a:lstStyle/>
        <a:p>
          <a:endParaRPr lang="en-US"/>
        </a:p>
      </dgm:t>
    </dgm:pt>
    <dgm:pt modelId="{03B0773D-F9CC-4982-A667-ED72E2A4C473}" type="sibTrans" cxnId="{335152BD-75E1-47B1-8F7C-A9D1AB1F3D84}">
      <dgm:prSet/>
      <dgm:spPr/>
      <dgm:t>
        <a:bodyPr/>
        <a:lstStyle/>
        <a:p>
          <a:endParaRPr lang="en-US"/>
        </a:p>
      </dgm:t>
    </dgm:pt>
    <dgm:pt modelId="{5CB02C11-7D19-4771-9D70-96837FCE1874}">
      <dgm:prSet custT="1"/>
      <dgm:spPr/>
      <dgm:t>
        <a:bodyPr/>
        <a:lstStyle/>
        <a:p>
          <a:pPr>
            <a:buFont typeface="Arial" panose="020B0604020202020204" pitchFamily="34" charset="0"/>
            <a:buChar char="•"/>
          </a:pPr>
          <a:r>
            <a:rPr lang="en-US" sz="1600">
              <a:latin typeface="Calibri"/>
              <a:cs typeface="Calibri"/>
            </a:rPr>
            <a:t>Information about facilities and amenities</a:t>
          </a:r>
        </a:p>
      </dgm:t>
    </dgm:pt>
    <dgm:pt modelId="{5D52C10D-A371-4C4A-B7A4-F4114625C082}" type="parTrans" cxnId="{2DA9C543-F1AF-4349-BE05-2EA09F3662B5}">
      <dgm:prSet/>
      <dgm:spPr/>
      <dgm:t>
        <a:bodyPr/>
        <a:lstStyle/>
        <a:p>
          <a:endParaRPr lang="en-US"/>
        </a:p>
      </dgm:t>
    </dgm:pt>
    <dgm:pt modelId="{12DBD644-E8A4-48CD-A111-A33F89DF9E73}" type="sibTrans" cxnId="{2DA9C543-F1AF-4349-BE05-2EA09F3662B5}">
      <dgm:prSet/>
      <dgm:spPr/>
      <dgm:t>
        <a:bodyPr/>
        <a:lstStyle/>
        <a:p>
          <a:endParaRPr lang="en-US"/>
        </a:p>
      </dgm:t>
    </dgm:pt>
    <dgm:pt modelId="{2D699E75-8C38-48F0-ABED-89A4328251D1}">
      <dgm:prSet custT="1"/>
      <dgm:spPr/>
      <dgm:t>
        <a:bodyPr/>
        <a:lstStyle/>
        <a:p>
          <a:pPr>
            <a:buFont typeface="Arial" panose="020B0604020202020204" pitchFamily="34" charset="0"/>
            <a:buChar char="•"/>
          </a:pPr>
          <a:r>
            <a:rPr lang="en-US" sz="1600">
              <a:latin typeface="Calibri"/>
              <a:cs typeface="Calibri"/>
            </a:rPr>
            <a:t>Providing proper filter and search features</a:t>
          </a:r>
        </a:p>
        <a:p>
          <a:pPr>
            <a:buFont typeface="Arial" panose="020B0604020202020204" pitchFamily="34" charset="0"/>
            <a:buNone/>
          </a:pPr>
          <a:endParaRPr lang="en-US" sz="1600">
            <a:latin typeface="Calibri"/>
            <a:cs typeface="Calibri"/>
          </a:endParaRPr>
        </a:p>
        <a:p>
          <a:pPr>
            <a:buFont typeface="Arial" panose="020B0604020202020204" pitchFamily="34" charset="0"/>
            <a:buNone/>
          </a:pPr>
          <a:r>
            <a:rPr lang="en-US" sz="1600" baseline="0">
              <a:latin typeface="Calibri"/>
              <a:cs typeface="Calibri"/>
            </a:rPr>
            <a:t> </a:t>
          </a:r>
          <a:endParaRPr lang="en-US" sz="1600">
            <a:latin typeface="Calibri"/>
            <a:cs typeface="Calibri"/>
          </a:endParaRPr>
        </a:p>
      </dgm:t>
    </dgm:pt>
    <dgm:pt modelId="{6895E617-DE20-410C-8381-573D8298EDA1}" type="parTrans" cxnId="{2268EEF7-E3B5-4D6B-BFA1-2FB21B34DD9D}">
      <dgm:prSet/>
      <dgm:spPr/>
      <dgm:t>
        <a:bodyPr/>
        <a:lstStyle/>
        <a:p>
          <a:endParaRPr lang="en-US"/>
        </a:p>
      </dgm:t>
    </dgm:pt>
    <dgm:pt modelId="{F7E086E7-3EFE-4538-AB2C-33B99E4128D6}" type="sibTrans" cxnId="{2268EEF7-E3B5-4D6B-BFA1-2FB21B34DD9D}">
      <dgm:prSet/>
      <dgm:spPr/>
      <dgm:t>
        <a:bodyPr/>
        <a:lstStyle/>
        <a:p>
          <a:endParaRPr lang="en-US"/>
        </a:p>
      </dgm:t>
    </dgm:pt>
    <dgm:pt modelId="{2227DC69-542B-40B6-A5E4-908053572793}">
      <dgm:prSet custT="1"/>
      <dgm:spPr/>
      <dgm:t>
        <a:bodyPr/>
        <a:lstStyle/>
        <a:p>
          <a:r>
            <a:rPr lang="en-US" sz="1600">
              <a:latin typeface="Calibri"/>
              <a:cs typeface="Calibri"/>
            </a:rPr>
            <a:t>Available apartments listings to be sent.</a:t>
          </a:r>
        </a:p>
      </dgm:t>
    </dgm:pt>
    <dgm:pt modelId="{78400706-3BEB-4E96-B591-449A98FAEE78}" type="parTrans" cxnId="{7137BB88-1149-4281-95AB-F5AB8245E8DE}">
      <dgm:prSet/>
      <dgm:spPr/>
      <dgm:t>
        <a:bodyPr/>
        <a:lstStyle/>
        <a:p>
          <a:endParaRPr lang="en-US"/>
        </a:p>
      </dgm:t>
    </dgm:pt>
    <dgm:pt modelId="{6C7AEEC6-9533-471E-A5F2-F2B77F5A1E46}" type="sibTrans" cxnId="{7137BB88-1149-4281-95AB-F5AB8245E8DE}">
      <dgm:prSet/>
      <dgm:spPr/>
      <dgm:t>
        <a:bodyPr/>
        <a:lstStyle/>
        <a:p>
          <a:endParaRPr lang="en-US"/>
        </a:p>
      </dgm:t>
    </dgm:pt>
    <dgm:pt modelId="{3A51ABAC-141D-458F-978F-E5CD6292D746}" type="pres">
      <dgm:prSet presAssocID="{833E9E12-6A6E-4A57-92D7-B1C364C7A09D}" presName="Name0" presStyleCnt="0">
        <dgm:presLayoutVars>
          <dgm:dir/>
          <dgm:animLvl val="lvl"/>
          <dgm:resizeHandles val="exact"/>
        </dgm:presLayoutVars>
      </dgm:prSet>
      <dgm:spPr/>
    </dgm:pt>
    <dgm:pt modelId="{3AD445ED-42AE-47BA-8ACA-6CE86BF3C9DB}" type="pres">
      <dgm:prSet presAssocID="{4E2F9EE2-C250-432C-89D1-B320E09809B5}" presName="composite" presStyleCnt="0"/>
      <dgm:spPr/>
    </dgm:pt>
    <dgm:pt modelId="{BA4FA9F8-E6BD-4B67-B0F3-52697C1B5D03}" type="pres">
      <dgm:prSet presAssocID="{4E2F9EE2-C250-432C-89D1-B320E09809B5}" presName="parTx" presStyleLbl="alignNode1" presStyleIdx="0" presStyleCnt="4">
        <dgm:presLayoutVars>
          <dgm:chMax val="0"/>
          <dgm:chPref val="0"/>
        </dgm:presLayoutVars>
      </dgm:prSet>
      <dgm:spPr/>
    </dgm:pt>
    <dgm:pt modelId="{5D2327F4-D594-4E72-8B3D-0B8CABE38650}" type="pres">
      <dgm:prSet presAssocID="{4E2F9EE2-C250-432C-89D1-B320E09809B5}" presName="desTx" presStyleLbl="alignAccFollowNode1" presStyleIdx="0" presStyleCnt="4">
        <dgm:presLayoutVars/>
      </dgm:prSet>
      <dgm:spPr/>
    </dgm:pt>
    <dgm:pt modelId="{2E68881F-B84E-44DB-9A50-FAAEC23B4F72}" type="pres">
      <dgm:prSet presAssocID="{40B580D4-2EBF-4D9F-87D2-A6325C618BB5}" presName="space" presStyleCnt="0"/>
      <dgm:spPr/>
    </dgm:pt>
    <dgm:pt modelId="{3D2688C5-67EC-4335-B15B-74BA57087EF3}" type="pres">
      <dgm:prSet presAssocID="{4BAF791A-3AEB-45AC-8993-DE6B290DF8B7}" presName="composite" presStyleCnt="0"/>
      <dgm:spPr/>
    </dgm:pt>
    <dgm:pt modelId="{1C018A44-F97A-4965-B54E-D074550B0871}" type="pres">
      <dgm:prSet presAssocID="{4BAF791A-3AEB-45AC-8993-DE6B290DF8B7}" presName="parTx" presStyleLbl="alignNode1" presStyleIdx="1" presStyleCnt="4">
        <dgm:presLayoutVars>
          <dgm:chMax val="0"/>
          <dgm:chPref val="0"/>
        </dgm:presLayoutVars>
      </dgm:prSet>
      <dgm:spPr/>
    </dgm:pt>
    <dgm:pt modelId="{2FA5FF17-14E1-4D72-A216-5475B69A3491}" type="pres">
      <dgm:prSet presAssocID="{4BAF791A-3AEB-45AC-8993-DE6B290DF8B7}" presName="desTx" presStyleLbl="alignAccFollowNode1" presStyleIdx="1" presStyleCnt="4">
        <dgm:presLayoutVars/>
      </dgm:prSet>
      <dgm:spPr/>
    </dgm:pt>
    <dgm:pt modelId="{D184FB89-A30C-485D-A795-43AA46A638E0}" type="pres">
      <dgm:prSet presAssocID="{03AF753C-EFA1-4B85-A06F-E75C6BB33C20}" presName="space" presStyleCnt="0"/>
      <dgm:spPr/>
    </dgm:pt>
    <dgm:pt modelId="{E780F9B9-5249-405E-AA4B-0E4B23AE04A8}" type="pres">
      <dgm:prSet presAssocID="{F0E95CBD-112D-4940-94C6-1DDA8E90CD64}" presName="composite" presStyleCnt="0"/>
      <dgm:spPr/>
    </dgm:pt>
    <dgm:pt modelId="{C067C4AE-C0CB-46D8-B3C6-A0DFBD0A422E}" type="pres">
      <dgm:prSet presAssocID="{F0E95CBD-112D-4940-94C6-1DDA8E90CD64}" presName="parTx" presStyleLbl="alignNode1" presStyleIdx="2" presStyleCnt="4">
        <dgm:presLayoutVars>
          <dgm:chMax val="0"/>
          <dgm:chPref val="0"/>
        </dgm:presLayoutVars>
      </dgm:prSet>
      <dgm:spPr/>
    </dgm:pt>
    <dgm:pt modelId="{6D5C4E5C-D7A6-4009-972E-74EE79ED1AC3}" type="pres">
      <dgm:prSet presAssocID="{F0E95CBD-112D-4940-94C6-1DDA8E90CD64}" presName="desTx" presStyleLbl="alignAccFollowNode1" presStyleIdx="2" presStyleCnt="4">
        <dgm:presLayoutVars/>
      </dgm:prSet>
      <dgm:spPr/>
    </dgm:pt>
    <dgm:pt modelId="{128339FF-318B-4CB9-9B4F-B29706C8DAE1}" type="pres">
      <dgm:prSet presAssocID="{0CAFBB7A-1D31-4FEF-A99B-258CCBBDEC04}" presName="space" presStyleCnt="0"/>
      <dgm:spPr/>
    </dgm:pt>
    <dgm:pt modelId="{E8B5AA45-2615-42D8-9C82-A15935DEF07F}" type="pres">
      <dgm:prSet presAssocID="{DFF8E2A7-CEA0-4A22-8389-CACDB6070E37}" presName="composite" presStyleCnt="0"/>
      <dgm:spPr/>
    </dgm:pt>
    <dgm:pt modelId="{C711AC35-3419-4B1A-986D-48D39D612CF5}" type="pres">
      <dgm:prSet presAssocID="{DFF8E2A7-CEA0-4A22-8389-CACDB6070E37}" presName="parTx" presStyleLbl="alignNode1" presStyleIdx="3" presStyleCnt="4">
        <dgm:presLayoutVars>
          <dgm:chMax val="0"/>
          <dgm:chPref val="0"/>
        </dgm:presLayoutVars>
      </dgm:prSet>
      <dgm:spPr/>
    </dgm:pt>
    <dgm:pt modelId="{B853EC55-7EEA-4451-BBC1-586B9A1C30E1}" type="pres">
      <dgm:prSet presAssocID="{DFF8E2A7-CEA0-4A22-8389-CACDB6070E37}" presName="desTx" presStyleLbl="alignAccFollowNode1" presStyleIdx="3" presStyleCnt="4">
        <dgm:presLayoutVars/>
      </dgm:prSet>
      <dgm:spPr/>
    </dgm:pt>
  </dgm:ptLst>
  <dgm:cxnLst>
    <dgm:cxn modelId="{ADB4861B-D6D7-4EBB-BA28-8B7C7340218C}" type="presOf" srcId="{095C8544-CB42-4D1A-8E62-63CF0B8959C3}" destId="{B853EC55-7EEA-4451-BBC1-586B9A1C30E1}" srcOrd="0" destOrd="0" presId="urn:microsoft.com/office/officeart/2016/7/layout/ChevronBlockProcess"/>
    <dgm:cxn modelId="{CFAFEE21-8C35-4E7B-9405-ED7D2119D8EB}" type="presOf" srcId="{588DD823-BDB3-41B7-B097-32C7D7ED8691}" destId="{5D2327F4-D594-4E72-8B3D-0B8CABE38650}" srcOrd="0" destOrd="1" presId="urn:microsoft.com/office/officeart/2016/7/layout/ChevronBlockProcess"/>
    <dgm:cxn modelId="{10533724-3831-4E12-AAF4-F07FE9327301}" srcId="{DFF8E2A7-CEA0-4A22-8389-CACDB6070E37}" destId="{095C8544-CB42-4D1A-8E62-63CF0B8959C3}" srcOrd="0" destOrd="0" parTransId="{43E4BCE2-FFE6-4142-A532-B84AB4632741}" sibTransId="{2736E323-D9B0-4671-B4F9-B5356FAAE6CC}"/>
    <dgm:cxn modelId="{0FAB2025-4A9B-42C9-9D50-BD5E7B9F79D5}" srcId="{833E9E12-6A6E-4A57-92D7-B1C364C7A09D}" destId="{4E2F9EE2-C250-432C-89D1-B320E09809B5}" srcOrd="0" destOrd="0" parTransId="{9C0C3A12-CBF6-4B9A-9BBB-3510075DFC2E}" sibTransId="{40B580D4-2EBF-4D9F-87D2-A6325C618BB5}"/>
    <dgm:cxn modelId="{C71FA333-EF56-4CCC-94DD-200CA0DC5CF1}" srcId="{4E2F9EE2-C250-432C-89D1-B320E09809B5}" destId="{86803EC0-8ED1-4294-AE58-620798416803}" srcOrd="0" destOrd="0" parTransId="{78A2C6A8-1B24-4455-ACD1-E11C6B183B30}" sibTransId="{055C9F48-0DA8-49FD-AD40-8583E627B370}"/>
    <dgm:cxn modelId="{2DA9C543-F1AF-4349-BE05-2EA09F3662B5}" srcId="{4E2F9EE2-C250-432C-89D1-B320E09809B5}" destId="{5CB02C11-7D19-4771-9D70-96837FCE1874}" srcOrd="2" destOrd="0" parTransId="{5D52C10D-A371-4C4A-B7A4-F4114625C082}" sibTransId="{12DBD644-E8A4-48CD-A111-A33F89DF9E73}"/>
    <dgm:cxn modelId="{879D2E67-9388-4A2E-9256-5D1A9DCDF3F5}" srcId="{4BAF791A-3AEB-45AC-8993-DE6B290DF8B7}" destId="{23B9C45D-CD03-44CA-9659-1027498BFDAB}" srcOrd="0" destOrd="0" parTransId="{DC44D536-5BA7-49F7-A218-8DABB24EA1E5}" sibTransId="{DF26429B-8548-4672-9D9C-8615A7E09129}"/>
    <dgm:cxn modelId="{86053D4C-8E5D-41BC-A6E4-4199415AE7A3}" type="presOf" srcId="{DFF8E2A7-CEA0-4A22-8389-CACDB6070E37}" destId="{C711AC35-3419-4B1A-986D-48D39D612CF5}" srcOrd="0" destOrd="0" presId="urn:microsoft.com/office/officeart/2016/7/layout/ChevronBlockProcess"/>
    <dgm:cxn modelId="{E43CBE7B-D723-466B-8E4C-115AB111366A}" srcId="{F0E95CBD-112D-4940-94C6-1DDA8E90CD64}" destId="{04F53590-EFDA-4344-A0ED-9690958819E6}" srcOrd="0" destOrd="0" parTransId="{B5A06152-05AF-45CE-931A-0E1037DF1EB0}" sibTransId="{342C8ABE-A25A-4713-A638-98F3CCE54A08}"/>
    <dgm:cxn modelId="{7137BB88-1149-4281-95AB-F5AB8245E8DE}" srcId="{4BAF791A-3AEB-45AC-8993-DE6B290DF8B7}" destId="{2227DC69-542B-40B6-A5E4-908053572793}" srcOrd="1" destOrd="0" parTransId="{78400706-3BEB-4E96-B591-449A98FAEE78}" sibTransId="{6C7AEEC6-9533-471E-A5F2-F2B77F5A1E46}"/>
    <dgm:cxn modelId="{1C00AE95-8450-4DE7-9DE1-7A27E72C89C3}" type="presOf" srcId="{23B9C45D-CD03-44CA-9659-1027498BFDAB}" destId="{2FA5FF17-14E1-4D72-A216-5475B69A3491}" srcOrd="0" destOrd="0" presId="urn:microsoft.com/office/officeart/2016/7/layout/ChevronBlockProcess"/>
    <dgm:cxn modelId="{87964997-A283-443C-8A52-0D28AAF69600}" type="presOf" srcId="{2227DC69-542B-40B6-A5E4-908053572793}" destId="{2FA5FF17-14E1-4D72-A216-5475B69A3491}" srcOrd="0" destOrd="1" presId="urn:microsoft.com/office/officeart/2016/7/layout/ChevronBlockProcess"/>
    <dgm:cxn modelId="{E23C55A5-AC8E-477A-A4D4-A015300A485A}" type="presOf" srcId="{04F53590-EFDA-4344-A0ED-9690958819E6}" destId="{6D5C4E5C-D7A6-4009-972E-74EE79ED1AC3}" srcOrd="0" destOrd="0" presId="urn:microsoft.com/office/officeart/2016/7/layout/ChevronBlockProcess"/>
    <dgm:cxn modelId="{D27DDAA5-2D2E-4170-919A-6AE58D512CF4}" type="presOf" srcId="{F0E95CBD-112D-4940-94C6-1DDA8E90CD64}" destId="{C067C4AE-C0CB-46D8-B3C6-A0DFBD0A422E}" srcOrd="0" destOrd="0" presId="urn:microsoft.com/office/officeart/2016/7/layout/ChevronBlockProcess"/>
    <dgm:cxn modelId="{766A17BA-B187-4B02-A3A6-3E78291D5ED7}" srcId="{833E9E12-6A6E-4A57-92D7-B1C364C7A09D}" destId="{DFF8E2A7-CEA0-4A22-8389-CACDB6070E37}" srcOrd="3" destOrd="0" parTransId="{115E8A70-6197-4FF7-8BC8-82E0B7B685A8}" sibTransId="{39B55EF8-67AD-445C-8D61-9B93138C6864}"/>
    <dgm:cxn modelId="{272F72BD-55CC-4C19-9B04-61A288AF8320}" type="presOf" srcId="{2D699E75-8C38-48F0-ABED-89A4328251D1}" destId="{5D2327F4-D594-4E72-8B3D-0B8CABE38650}" srcOrd="0" destOrd="3" presId="urn:microsoft.com/office/officeart/2016/7/layout/ChevronBlockProcess"/>
    <dgm:cxn modelId="{335152BD-75E1-47B1-8F7C-A9D1AB1F3D84}" srcId="{4E2F9EE2-C250-432C-89D1-B320E09809B5}" destId="{588DD823-BDB3-41B7-B097-32C7D7ED8691}" srcOrd="1" destOrd="0" parTransId="{A14FE786-43DA-4CD0-95BA-C40DAC177D6C}" sibTransId="{03B0773D-F9CC-4982-A667-ED72E2A4C473}"/>
    <dgm:cxn modelId="{C265CBC0-1C3D-4ACA-95CC-56875DD4B514}" srcId="{833E9E12-6A6E-4A57-92D7-B1C364C7A09D}" destId="{4BAF791A-3AEB-45AC-8993-DE6B290DF8B7}" srcOrd="1" destOrd="0" parTransId="{DEE3D929-1B4F-475F-AF06-F183E448D174}" sibTransId="{03AF753C-EFA1-4B85-A06F-E75C6BB33C20}"/>
    <dgm:cxn modelId="{B49E79C7-D4A4-441A-B79F-6CA9EE281D99}" type="presOf" srcId="{86803EC0-8ED1-4294-AE58-620798416803}" destId="{5D2327F4-D594-4E72-8B3D-0B8CABE38650}" srcOrd="0" destOrd="0" presId="urn:microsoft.com/office/officeart/2016/7/layout/ChevronBlockProcess"/>
    <dgm:cxn modelId="{92841AD1-5032-4A71-9754-098B3E555332}" type="presOf" srcId="{5CB02C11-7D19-4771-9D70-96837FCE1874}" destId="{5D2327F4-D594-4E72-8B3D-0B8CABE38650}" srcOrd="0" destOrd="2" presId="urn:microsoft.com/office/officeart/2016/7/layout/ChevronBlockProcess"/>
    <dgm:cxn modelId="{2832C2DF-C53F-4181-BC76-B8A4A859C191}" type="presOf" srcId="{4E2F9EE2-C250-432C-89D1-B320E09809B5}" destId="{BA4FA9F8-E6BD-4B67-B0F3-52697C1B5D03}" srcOrd="0" destOrd="0" presId="urn:microsoft.com/office/officeart/2016/7/layout/ChevronBlockProcess"/>
    <dgm:cxn modelId="{06A666EA-5F1C-453F-9512-B0DFC8E3B054}" srcId="{833E9E12-6A6E-4A57-92D7-B1C364C7A09D}" destId="{F0E95CBD-112D-4940-94C6-1DDA8E90CD64}" srcOrd="2" destOrd="0" parTransId="{5073D96E-265E-4B57-94A3-AF258DAB661A}" sibTransId="{0CAFBB7A-1D31-4FEF-A99B-258CCBBDEC04}"/>
    <dgm:cxn modelId="{6123D2EE-E4D6-48C3-A5BF-3C10E7DB18CF}" type="presOf" srcId="{833E9E12-6A6E-4A57-92D7-B1C364C7A09D}" destId="{3A51ABAC-141D-458F-978F-E5CD6292D746}" srcOrd="0" destOrd="0" presId="urn:microsoft.com/office/officeart/2016/7/layout/ChevronBlockProcess"/>
    <dgm:cxn modelId="{2268EEF7-E3B5-4D6B-BFA1-2FB21B34DD9D}" srcId="{4E2F9EE2-C250-432C-89D1-B320E09809B5}" destId="{2D699E75-8C38-48F0-ABED-89A4328251D1}" srcOrd="3" destOrd="0" parTransId="{6895E617-DE20-410C-8381-573D8298EDA1}" sibTransId="{F7E086E7-3EFE-4538-AB2C-33B99E4128D6}"/>
    <dgm:cxn modelId="{70FB08FF-7194-4B2A-A076-0C6DA32F4431}" type="presOf" srcId="{4BAF791A-3AEB-45AC-8993-DE6B290DF8B7}" destId="{1C018A44-F97A-4965-B54E-D074550B0871}" srcOrd="0" destOrd="0" presId="urn:microsoft.com/office/officeart/2016/7/layout/ChevronBlockProcess"/>
    <dgm:cxn modelId="{13BBF87A-0ABF-4ADF-9C24-D2BC4CADB6EA}" type="presParOf" srcId="{3A51ABAC-141D-458F-978F-E5CD6292D746}" destId="{3AD445ED-42AE-47BA-8ACA-6CE86BF3C9DB}" srcOrd="0" destOrd="0" presId="urn:microsoft.com/office/officeart/2016/7/layout/ChevronBlockProcess"/>
    <dgm:cxn modelId="{B7977783-7461-4B70-B9E2-52DC2E037F6D}" type="presParOf" srcId="{3AD445ED-42AE-47BA-8ACA-6CE86BF3C9DB}" destId="{BA4FA9F8-E6BD-4B67-B0F3-52697C1B5D03}" srcOrd="0" destOrd="0" presId="urn:microsoft.com/office/officeart/2016/7/layout/ChevronBlockProcess"/>
    <dgm:cxn modelId="{023CA241-323B-4030-AE18-EFC3E615AED4}" type="presParOf" srcId="{3AD445ED-42AE-47BA-8ACA-6CE86BF3C9DB}" destId="{5D2327F4-D594-4E72-8B3D-0B8CABE38650}" srcOrd="1" destOrd="0" presId="urn:microsoft.com/office/officeart/2016/7/layout/ChevronBlockProcess"/>
    <dgm:cxn modelId="{34458696-8BED-4052-8D8E-3BE5A676F26F}" type="presParOf" srcId="{3A51ABAC-141D-458F-978F-E5CD6292D746}" destId="{2E68881F-B84E-44DB-9A50-FAAEC23B4F72}" srcOrd="1" destOrd="0" presId="urn:microsoft.com/office/officeart/2016/7/layout/ChevronBlockProcess"/>
    <dgm:cxn modelId="{CF69A372-BF28-44DA-9182-7F35D487CD5C}" type="presParOf" srcId="{3A51ABAC-141D-458F-978F-E5CD6292D746}" destId="{3D2688C5-67EC-4335-B15B-74BA57087EF3}" srcOrd="2" destOrd="0" presId="urn:microsoft.com/office/officeart/2016/7/layout/ChevronBlockProcess"/>
    <dgm:cxn modelId="{182E0E79-71EE-4289-9DCD-2BC08838526E}" type="presParOf" srcId="{3D2688C5-67EC-4335-B15B-74BA57087EF3}" destId="{1C018A44-F97A-4965-B54E-D074550B0871}" srcOrd="0" destOrd="0" presId="urn:microsoft.com/office/officeart/2016/7/layout/ChevronBlockProcess"/>
    <dgm:cxn modelId="{C22C527F-C256-40E8-9F3C-938865F801BE}" type="presParOf" srcId="{3D2688C5-67EC-4335-B15B-74BA57087EF3}" destId="{2FA5FF17-14E1-4D72-A216-5475B69A3491}" srcOrd="1" destOrd="0" presId="urn:microsoft.com/office/officeart/2016/7/layout/ChevronBlockProcess"/>
    <dgm:cxn modelId="{7D0E68A2-9FDC-42D7-95F7-BDF88E5429BE}" type="presParOf" srcId="{3A51ABAC-141D-458F-978F-E5CD6292D746}" destId="{D184FB89-A30C-485D-A795-43AA46A638E0}" srcOrd="3" destOrd="0" presId="urn:microsoft.com/office/officeart/2016/7/layout/ChevronBlockProcess"/>
    <dgm:cxn modelId="{06CAEDC0-A3C8-4E94-B94C-62942280363A}" type="presParOf" srcId="{3A51ABAC-141D-458F-978F-E5CD6292D746}" destId="{E780F9B9-5249-405E-AA4B-0E4B23AE04A8}" srcOrd="4" destOrd="0" presId="urn:microsoft.com/office/officeart/2016/7/layout/ChevronBlockProcess"/>
    <dgm:cxn modelId="{AD36AB67-F327-4C73-B832-AA33902C82BE}" type="presParOf" srcId="{E780F9B9-5249-405E-AA4B-0E4B23AE04A8}" destId="{C067C4AE-C0CB-46D8-B3C6-A0DFBD0A422E}" srcOrd="0" destOrd="0" presId="urn:microsoft.com/office/officeart/2016/7/layout/ChevronBlockProcess"/>
    <dgm:cxn modelId="{0C21DC8E-D704-4876-B7D9-3F441AC59243}" type="presParOf" srcId="{E780F9B9-5249-405E-AA4B-0E4B23AE04A8}" destId="{6D5C4E5C-D7A6-4009-972E-74EE79ED1AC3}" srcOrd="1" destOrd="0" presId="urn:microsoft.com/office/officeart/2016/7/layout/ChevronBlockProcess"/>
    <dgm:cxn modelId="{D71797D8-2750-4017-8721-F9F5D9F2E6C4}" type="presParOf" srcId="{3A51ABAC-141D-458F-978F-E5CD6292D746}" destId="{128339FF-318B-4CB9-9B4F-B29706C8DAE1}" srcOrd="5" destOrd="0" presId="urn:microsoft.com/office/officeart/2016/7/layout/ChevronBlockProcess"/>
    <dgm:cxn modelId="{892576EB-5FDC-4500-913B-9B899E1152CB}" type="presParOf" srcId="{3A51ABAC-141D-458F-978F-E5CD6292D746}" destId="{E8B5AA45-2615-42D8-9C82-A15935DEF07F}" srcOrd="6" destOrd="0" presId="urn:microsoft.com/office/officeart/2016/7/layout/ChevronBlockProcess"/>
    <dgm:cxn modelId="{3C77F3CF-7ACC-456C-9753-C50D56CA3527}" type="presParOf" srcId="{E8B5AA45-2615-42D8-9C82-A15935DEF07F}" destId="{C711AC35-3419-4B1A-986D-48D39D612CF5}" srcOrd="0" destOrd="0" presId="urn:microsoft.com/office/officeart/2016/7/layout/ChevronBlockProcess"/>
    <dgm:cxn modelId="{12E5F33D-83EC-4479-858A-485D662F58AA}" type="presParOf" srcId="{E8B5AA45-2615-42D8-9C82-A15935DEF07F}" destId="{B853EC55-7EEA-4451-BBC1-586B9A1C30E1}"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CB0B4-8DEE-47BE-958F-6D7B4CA7A03A}">
      <dsp:nvSpPr>
        <dsp:cNvPr id="0" name=""/>
        <dsp:cNvSpPr/>
      </dsp:nvSpPr>
      <dsp:spPr>
        <a:xfrm>
          <a:off x="5593" y="562503"/>
          <a:ext cx="1562620" cy="2783417"/>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Location is one of the most crucial factors when choosing a place to stay. The website needs to be more specified about the locations searched by the user</a:t>
          </a:r>
        </a:p>
      </dsp:txBody>
      <dsp:txXfrm>
        <a:off x="5593" y="562503"/>
        <a:ext cx="1562620" cy="2783417"/>
      </dsp:txXfrm>
    </dsp:sp>
    <dsp:sp modelId="{19D581FF-33B2-4B1D-8744-C32CFC79F995}">
      <dsp:nvSpPr>
        <dsp:cNvPr id="0" name=""/>
        <dsp:cNvSpPr/>
      </dsp:nvSpPr>
      <dsp:spPr>
        <a:xfrm>
          <a:off x="1591668" y="1832712"/>
          <a:ext cx="234393" cy="243000"/>
        </a:xfrm>
        <a:prstGeom prst="rightArrow">
          <a:avLst>
            <a:gd name="adj1" fmla="val 50000"/>
            <a:gd name="adj2" fmla="val 50000"/>
          </a:avLst>
        </a:prstGeom>
        <a:blipFill>
          <a:blip xmlns:r="http://schemas.openxmlformats.org/officeDocument/2006/relationships" r:embed="rId1">
            <a:duotone>
              <a:schemeClr val="accent2">
                <a:hueOff val="413024"/>
                <a:satOff val="939"/>
                <a:lumOff val="118"/>
                <a:alphaOff val="0"/>
                <a:shade val="88000"/>
                <a:lumMod val="88000"/>
              </a:schemeClr>
              <a:schemeClr val="accent2">
                <a:hueOff val="413024"/>
                <a:satOff val="939"/>
                <a:lumOff val="118"/>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10D299A-ADF3-4420-AD7A-C1C043168FF2}">
      <dsp:nvSpPr>
        <dsp:cNvPr id="0" name=""/>
        <dsp:cNvSpPr/>
      </dsp:nvSpPr>
      <dsp:spPr>
        <a:xfrm>
          <a:off x="1849514" y="562503"/>
          <a:ext cx="1562620" cy="2783417"/>
        </a:xfrm>
        <a:prstGeom prst="rect">
          <a:avLst/>
        </a:prstGeom>
        <a:blipFill>
          <a:blip xmlns:r="http://schemas.openxmlformats.org/officeDocument/2006/relationships" r:embed="rId1">
            <a:duotone>
              <a:schemeClr val="accent2">
                <a:hueOff val="826049"/>
                <a:satOff val="1879"/>
                <a:lumOff val="235"/>
                <a:alphaOff val="0"/>
                <a:shade val="88000"/>
                <a:lumMod val="88000"/>
              </a:schemeClr>
              <a:schemeClr val="accent2">
                <a:hueOff val="826049"/>
                <a:satOff val="1879"/>
                <a:lumOff val="235"/>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The website should mention all the details of the convenient travelling facility near the apartment. The user needs detailed information of what modes of transportation are available for them, when he purchases the apartment </a:t>
          </a:r>
        </a:p>
      </dsp:txBody>
      <dsp:txXfrm>
        <a:off x="1849514" y="562503"/>
        <a:ext cx="1562620" cy="2783417"/>
      </dsp:txXfrm>
    </dsp:sp>
    <dsp:sp modelId="{2DFB4901-638D-4B96-9EE2-C96B3D713BB8}">
      <dsp:nvSpPr>
        <dsp:cNvPr id="0" name=""/>
        <dsp:cNvSpPr/>
      </dsp:nvSpPr>
      <dsp:spPr>
        <a:xfrm>
          <a:off x="3435589" y="1832712"/>
          <a:ext cx="234393" cy="243000"/>
        </a:xfrm>
        <a:prstGeom prst="rightArrow">
          <a:avLst>
            <a:gd name="adj1" fmla="val 50000"/>
            <a:gd name="adj2" fmla="val 50000"/>
          </a:avLst>
        </a:prstGeom>
        <a:blipFill>
          <a:blip xmlns:r="http://schemas.openxmlformats.org/officeDocument/2006/relationships" r:embed="rId1">
            <a:duotone>
              <a:schemeClr val="accent2">
                <a:hueOff val="1239073"/>
                <a:satOff val="2818"/>
                <a:lumOff val="353"/>
                <a:alphaOff val="0"/>
                <a:shade val="88000"/>
                <a:lumMod val="88000"/>
              </a:schemeClr>
              <a:schemeClr val="accent2">
                <a:hueOff val="1239073"/>
                <a:satOff val="2818"/>
                <a:lumOff val="353"/>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99DD2D08-6AF1-408E-BF1E-ECCD62353112}">
      <dsp:nvSpPr>
        <dsp:cNvPr id="0" name=""/>
        <dsp:cNvSpPr/>
      </dsp:nvSpPr>
      <dsp:spPr>
        <a:xfrm>
          <a:off x="3693435" y="562503"/>
          <a:ext cx="1562620" cy="2783417"/>
        </a:xfrm>
        <a:prstGeom prst="rect">
          <a:avLst/>
        </a:prstGeom>
        <a:blipFill>
          <a:blip xmlns:r="http://schemas.openxmlformats.org/officeDocument/2006/relationships" r:embed="rId1">
            <a:duotone>
              <a:schemeClr val="accent2">
                <a:hueOff val="1652098"/>
                <a:satOff val="3757"/>
                <a:lumOff val="470"/>
                <a:alphaOff val="0"/>
                <a:shade val="88000"/>
                <a:lumMod val="88000"/>
              </a:schemeClr>
              <a:schemeClr val="accent2">
                <a:hueOff val="1652098"/>
                <a:satOff val="3757"/>
                <a:lumOff val="47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Utility should be included in the description so that the users get more details about the apartments. Also, specifically the user expects the details of the utility paid by the lessor and lessees</a:t>
          </a:r>
        </a:p>
      </dsp:txBody>
      <dsp:txXfrm>
        <a:off x="3693435" y="562503"/>
        <a:ext cx="1562620" cy="2783417"/>
      </dsp:txXfrm>
    </dsp:sp>
    <dsp:sp modelId="{41104DAE-EE9B-42FF-BB68-E3661BA6F487}">
      <dsp:nvSpPr>
        <dsp:cNvPr id="0" name=""/>
        <dsp:cNvSpPr/>
      </dsp:nvSpPr>
      <dsp:spPr>
        <a:xfrm>
          <a:off x="5279509" y="1832712"/>
          <a:ext cx="234393" cy="243000"/>
        </a:xfrm>
        <a:prstGeom prst="rightArrow">
          <a:avLst>
            <a:gd name="adj1" fmla="val 50000"/>
            <a:gd name="adj2" fmla="val 50000"/>
          </a:avLst>
        </a:prstGeom>
        <a:blipFill>
          <a:blip xmlns:r="http://schemas.openxmlformats.org/officeDocument/2006/relationships" r:embed="rId1">
            <a:duotone>
              <a:schemeClr val="accent2">
                <a:hueOff val="2065122"/>
                <a:satOff val="4697"/>
                <a:lumOff val="588"/>
                <a:alphaOff val="0"/>
                <a:shade val="88000"/>
                <a:lumMod val="88000"/>
              </a:schemeClr>
              <a:schemeClr val="accent2">
                <a:hueOff val="2065122"/>
                <a:satOff val="4697"/>
                <a:lumOff val="588"/>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8BEF8B95-0018-45B5-BAC3-52E764D42CDB}">
      <dsp:nvSpPr>
        <dsp:cNvPr id="0" name=""/>
        <dsp:cNvSpPr/>
      </dsp:nvSpPr>
      <dsp:spPr>
        <a:xfrm>
          <a:off x="5537356" y="562503"/>
          <a:ext cx="1562620" cy="2783417"/>
        </a:xfrm>
        <a:prstGeom prst="rect">
          <a:avLst/>
        </a:prstGeom>
        <a:blipFill>
          <a:blip xmlns:r="http://schemas.openxmlformats.org/officeDocument/2006/relationships" r:embed="rId1">
            <a:duotone>
              <a:schemeClr val="accent2">
                <a:hueOff val="2478147"/>
                <a:satOff val="5636"/>
                <a:lumOff val="706"/>
                <a:alphaOff val="0"/>
                <a:shade val="88000"/>
                <a:lumMod val="88000"/>
              </a:schemeClr>
              <a:schemeClr val="accent2">
                <a:hueOff val="2478147"/>
                <a:satOff val="5636"/>
                <a:lumOff val="70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Included in the description of the website about the pet’s policy</a:t>
          </a:r>
        </a:p>
      </dsp:txBody>
      <dsp:txXfrm>
        <a:off x="5537356" y="562503"/>
        <a:ext cx="1562620" cy="2783417"/>
      </dsp:txXfrm>
    </dsp:sp>
    <dsp:sp modelId="{074EEAFD-ED9C-407E-B3F7-150A795AFEBE}">
      <dsp:nvSpPr>
        <dsp:cNvPr id="0" name=""/>
        <dsp:cNvSpPr/>
      </dsp:nvSpPr>
      <dsp:spPr>
        <a:xfrm>
          <a:off x="7123430" y="1832712"/>
          <a:ext cx="234393" cy="243000"/>
        </a:xfrm>
        <a:prstGeom prst="rightArrow">
          <a:avLst>
            <a:gd name="adj1" fmla="val 50000"/>
            <a:gd name="adj2" fmla="val 50000"/>
          </a:avLst>
        </a:prstGeom>
        <a:blipFill>
          <a:blip xmlns:r="http://schemas.openxmlformats.org/officeDocument/2006/relationships" r:embed="rId1">
            <a:duotone>
              <a:schemeClr val="accent2">
                <a:hueOff val="2891171"/>
                <a:satOff val="6575"/>
                <a:lumOff val="823"/>
                <a:alphaOff val="0"/>
                <a:shade val="88000"/>
                <a:lumMod val="88000"/>
              </a:schemeClr>
              <a:schemeClr val="accent2">
                <a:hueOff val="2891171"/>
                <a:satOff val="6575"/>
                <a:lumOff val="823"/>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9C60C4-4D67-4E69-85DC-A5C563BFC65E}">
      <dsp:nvSpPr>
        <dsp:cNvPr id="0" name=""/>
        <dsp:cNvSpPr/>
      </dsp:nvSpPr>
      <dsp:spPr>
        <a:xfrm>
          <a:off x="7381277" y="562503"/>
          <a:ext cx="1562620" cy="2783417"/>
        </a:xfrm>
        <a:prstGeom prst="rect">
          <a:avLst/>
        </a:prstGeom>
        <a:blipFill>
          <a:blip xmlns:r="http://schemas.openxmlformats.org/officeDocument/2006/relationships" r:embed="rId1">
            <a:duotone>
              <a:schemeClr val="accent2">
                <a:hueOff val="3304195"/>
                <a:satOff val="7514"/>
                <a:lumOff val="941"/>
                <a:alphaOff val="0"/>
                <a:shade val="88000"/>
                <a:lumMod val="88000"/>
              </a:schemeClr>
              <a:schemeClr val="accent2">
                <a:hueOff val="3304195"/>
                <a:satOff val="7514"/>
                <a:lumOff val="941"/>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If the user filters for expected budget rent in certain areas, then the website is expected to show results within that range</a:t>
          </a:r>
        </a:p>
      </dsp:txBody>
      <dsp:txXfrm>
        <a:off x="7381277" y="562503"/>
        <a:ext cx="1562620" cy="2783417"/>
      </dsp:txXfrm>
    </dsp:sp>
    <dsp:sp modelId="{B8AD62CF-FA4C-4B60-A536-D31A379178F2}">
      <dsp:nvSpPr>
        <dsp:cNvPr id="0" name=""/>
        <dsp:cNvSpPr/>
      </dsp:nvSpPr>
      <dsp:spPr>
        <a:xfrm>
          <a:off x="8967351" y="1832712"/>
          <a:ext cx="234393" cy="243000"/>
        </a:xfrm>
        <a:prstGeom prst="rightArrow">
          <a:avLst>
            <a:gd name="adj1" fmla="val 50000"/>
            <a:gd name="adj2" fmla="val 50000"/>
          </a:avLst>
        </a:prstGeom>
        <a:blipFill>
          <a:blip xmlns:r="http://schemas.openxmlformats.org/officeDocument/2006/relationships" r:embed="rId1">
            <a:duotone>
              <a:schemeClr val="accent2">
                <a:hueOff val="3717220"/>
                <a:satOff val="8454"/>
                <a:lumOff val="1058"/>
                <a:alphaOff val="0"/>
                <a:shade val="88000"/>
                <a:lumMod val="88000"/>
              </a:schemeClr>
              <a:schemeClr val="accent2">
                <a:hueOff val="3717220"/>
                <a:satOff val="8454"/>
                <a:lumOff val="1058"/>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31EDC56E-9950-4FE2-8D06-BF8E077DD02F}">
      <dsp:nvSpPr>
        <dsp:cNvPr id="0" name=""/>
        <dsp:cNvSpPr/>
      </dsp:nvSpPr>
      <dsp:spPr>
        <a:xfrm>
          <a:off x="9225198" y="562503"/>
          <a:ext cx="1562620" cy="2783417"/>
        </a:xfrm>
        <a:prstGeom prst="rect">
          <a:avLst/>
        </a:prstGeom>
        <a:blipFill>
          <a:blip xmlns:r="http://schemas.openxmlformats.org/officeDocument/2006/relationships" r:embed="rId1">
            <a:duotone>
              <a:schemeClr val="accent2">
                <a:hueOff val="4130244"/>
                <a:satOff val="9393"/>
                <a:lumOff val="1176"/>
                <a:alphaOff val="0"/>
                <a:shade val="88000"/>
                <a:lumMod val="88000"/>
              </a:schemeClr>
              <a:schemeClr val="accent2">
                <a:hueOff val="4130244"/>
                <a:satOff val="9393"/>
                <a:lumOff val="117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kern="1200">
              <a:latin typeface="Calibri" panose="020F0502020204030204" pitchFamily="34" charset="0"/>
              <a:cs typeface="Calibri" panose="020F0502020204030204" pitchFamily="34" charset="0"/>
            </a:rPr>
            <a:t>The website must include all the facilities that are at walkable distance from the apartment</a:t>
          </a:r>
        </a:p>
      </dsp:txBody>
      <dsp:txXfrm>
        <a:off x="9225198" y="562503"/>
        <a:ext cx="1562620" cy="278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3510-7C31-455F-B6FD-AFDC5D51919A}">
      <dsp:nvSpPr>
        <dsp:cNvPr id="0" name=""/>
        <dsp:cNvSpPr/>
      </dsp:nvSpPr>
      <dsp:spPr>
        <a:xfrm>
          <a:off x="0" y="404"/>
          <a:ext cx="10394707" cy="945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4E2AE-6B80-4702-9624-79F23E677EF1}">
      <dsp:nvSpPr>
        <dsp:cNvPr id="0" name=""/>
        <dsp:cNvSpPr/>
      </dsp:nvSpPr>
      <dsp:spPr>
        <a:xfrm>
          <a:off x="286111" y="213214"/>
          <a:ext cx="520202" cy="520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7A1870-4627-41F6-9286-16801CE227DE}">
      <dsp:nvSpPr>
        <dsp:cNvPr id="0" name=""/>
        <dsp:cNvSpPr/>
      </dsp:nvSpPr>
      <dsp:spPr>
        <a:xfrm>
          <a:off x="1092425" y="404"/>
          <a:ext cx="9302281" cy="94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00" tIns="100100" rIns="100100" bIns="100100"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Understand the competition and identify opportunities</a:t>
          </a:r>
        </a:p>
      </dsp:txBody>
      <dsp:txXfrm>
        <a:off x="1092425" y="404"/>
        <a:ext cx="9302281" cy="945823"/>
      </dsp:txXfrm>
    </dsp:sp>
    <dsp:sp modelId="{C2050D46-1E63-4828-8F6C-5CC8471B2FDA}">
      <dsp:nvSpPr>
        <dsp:cNvPr id="0" name=""/>
        <dsp:cNvSpPr/>
      </dsp:nvSpPr>
      <dsp:spPr>
        <a:xfrm>
          <a:off x="0" y="1182682"/>
          <a:ext cx="10394707" cy="945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6B82B-D288-4E67-898E-0A1216B65D8B}">
      <dsp:nvSpPr>
        <dsp:cNvPr id="0" name=""/>
        <dsp:cNvSpPr/>
      </dsp:nvSpPr>
      <dsp:spPr>
        <a:xfrm>
          <a:off x="286111" y="1395493"/>
          <a:ext cx="520202" cy="5202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A1174-ADBD-4559-8FB1-FC66939D4DC3}">
      <dsp:nvSpPr>
        <dsp:cNvPr id="0" name=""/>
        <dsp:cNvSpPr/>
      </dsp:nvSpPr>
      <dsp:spPr>
        <a:xfrm>
          <a:off x="1092425" y="1182682"/>
          <a:ext cx="9302281" cy="94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00" tIns="100100" rIns="100100" bIns="100100"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Provides valuable insights to develop a UX strategy</a:t>
          </a:r>
        </a:p>
      </dsp:txBody>
      <dsp:txXfrm>
        <a:off x="1092425" y="1182682"/>
        <a:ext cx="9302281" cy="945823"/>
      </dsp:txXfrm>
    </dsp:sp>
    <dsp:sp modelId="{988DC46E-252B-4484-A6F4-AA7400C5F786}">
      <dsp:nvSpPr>
        <dsp:cNvPr id="0" name=""/>
        <dsp:cNvSpPr/>
      </dsp:nvSpPr>
      <dsp:spPr>
        <a:xfrm>
          <a:off x="0" y="2364961"/>
          <a:ext cx="10394707" cy="945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2E01F-4CF3-4ABF-90D8-9DB43706238F}">
      <dsp:nvSpPr>
        <dsp:cNvPr id="0" name=""/>
        <dsp:cNvSpPr/>
      </dsp:nvSpPr>
      <dsp:spPr>
        <a:xfrm>
          <a:off x="286111" y="2577771"/>
          <a:ext cx="520202" cy="5202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DE1DE-774A-4B0D-BD4C-1E1BB0B475C0}">
      <dsp:nvSpPr>
        <dsp:cNvPr id="0" name=""/>
        <dsp:cNvSpPr/>
      </dsp:nvSpPr>
      <dsp:spPr>
        <a:xfrm>
          <a:off x="1092425" y="2364961"/>
          <a:ext cx="9302281" cy="94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00" tIns="100100" rIns="100100" bIns="100100"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Enhance product user experience and business value</a:t>
          </a:r>
        </a:p>
      </dsp:txBody>
      <dsp:txXfrm>
        <a:off x="1092425" y="2364961"/>
        <a:ext cx="9302281" cy="94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3510-7C31-455F-B6FD-AFDC5D51919A}">
      <dsp:nvSpPr>
        <dsp:cNvPr id="0" name=""/>
        <dsp:cNvSpPr/>
      </dsp:nvSpPr>
      <dsp:spPr>
        <a:xfrm>
          <a:off x="0" y="1071"/>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4E2AE-6B80-4702-9624-79F23E677EF1}">
      <dsp:nvSpPr>
        <dsp:cNvPr id="0" name=""/>
        <dsp:cNvSpPr/>
      </dsp:nvSpPr>
      <dsp:spPr>
        <a:xfrm>
          <a:off x="138067" y="103765"/>
          <a:ext cx="251031" cy="251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7A1870-4627-41F6-9286-16801CE227DE}">
      <dsp:nvSpPr>
        <dsp:cNvPr id="0" name=""/>
        <dsp:cNvSpPr/>
      </dsp:nvSpPr>
      <dsp:spPr>
        <a:xfrm>
          <a:off x="527165" y="1071"/>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Step-I: Plan carefully</a:t>
          </a:r>
        </a:p>
      </dsp:txBody>
      <dsp:txXfrm>
        <a:off x="527165" y="1071"/>
        <a:ext cx="9867541" cy="456420"/>
      </dsp:txXfrm>
    </dsp:sp>
    <dsp:sp modelId="{B5D1B647-BA15-466B-BC2F-5C0A7927D06D}">
      <dsp:nvSpPr>
        <dsp:cNvPr id="0" name=""/>
        <dsp:cNvSpPr/>
      </dsp:nvSpPr>
      <dsp:spPr>
        <a:xfrm>
          <a:off x="0" y="571596"/>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CD437-2EC6-459E-947A-247C6D259F93}">
      <dsp:nvSpPr>
        <dsp:cNvPr id="0" name=""/>
        <dsp:cNvSpPr/>
      </dsp:nvSpPr>
      <dsp:spPr>
        <a:xfrm>
          <a:off x="138067" y="674290"/>
          <a:ext cx="251031" cy="251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B15AD-B913-4D5D-9EFB-A952543784B7}">
      <dsp:nvSpPr>
        <dsp:cNvPr id="0" name=""/>
        <dsp:cNvSpPr/>
      </dsp:nvSpPr>
      <dsp:spPr>
        <a:xfrm>
          <a:off x="527165" y="571596"/>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Step-II: Prepare your product or prototype for testing    </a:t>
          </a:r>
        </a:p>
      </dsp:txBody>
      <dsp:txXfrm>
        <a:off x="527165" y="571596"/>
        <a:ext cx="9867541" cy="456420"/>
      </dsp:txXfrm>
    </dsp:sp>
    <dsp:sp modelId="{0FE96F4F-3B4F-47DD-8494-422EE7333ACB}">
      <dsp:nvSpPr>
        <dsp:cNvPr id="0" name=""/>
        <dsp:cNvSpPr/>
      </dsp:nvSpPr>
      <dsp:spPr>
        <a:xfrm>
          <a:off x="0" y="1142121"/>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68B04-0D1C-4A9E-BE85-9A3123CE18DA}">
      <dsp:nvSpPr>
        <dsp:cNvPr id="0" name=""/>
        <dsp:cNvSpPr/>
      </dsp:nvSpPr>
      <dsp:spPr>
        <a:xfrm>
          <a:off x="138067" y="1244816"/>
          <a:ext cx="251031" cy="251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63512F-0DB3-4CE7-8084-96E2304A5DAF}">
      <dsp:nvSpPr>
        <dsp:cNvPr id="0" name=""/>
        <dsp:cNvSpPr/>
      </dsp:nvSpPr>
      <dsp:spPr>
        <a:xfrm>
          <a:off x="527165" y="1142121"/>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Step-III: Selecting user personas </a:t>
          </a:r>
        </a:p>
      </dsp:txBody>
      <dsp:txXfrm>
        <a:off x="527165" y="1142121"/>
        <a:ext cx="9867541" cy="456420"/>
      </dsp:txXfrm>
    </dsp:sp>
    <dsp:sp modelId="{0AA47AF1-DDED-416D-B899-E83C603535A0}">
      <dsp:nvSpPr>
        <dsp:cNvPr id="0" name=""/>
        <dsp:cNvSpPr/>
      </dsp:nvSpPr>
      <dsp:spPr>
        <a:xfrm>
          <a:off x="0" y="1712647"/>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76C43-68D8-4CEC-8251-969DAC4ED364}">
      <dsp:nvSpPr>
        <dsp:cNvPr id="0" name=""/>
        <dsp:cNvSpPr/>
      </dsp:nvSpPr>
      <dsp:spPr>
        <a:xfrm>
          <a:off x="138067" y="1815341"/>
          <a:ext cx="251031" cy="2510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1870C8-077C-4AE0-B893-52023C53B27B}">
      <dsp:nvSpPr>
        <dsp:cNvPr id="0" name=""/>
        <dsp:cNvSpPr/>
      </dsp:nvSpPr>
      <dsp:spPr>
        <a:xfrm>
          <a:off x="527165" y="1712647"/>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Step-IV: Conducting the Usability Bug Review</a:t>
          </a:r>
        </a:p>
      </dsp:txBody>
      <dsp:txXfrm>
        <a:off x="527165" y="1712647"/>
        <a:ext cx="9867541" cy="456420"/>
      </dsp:txXfrm>
    </dsp:sp>
    <dsp:sp modelId="{FB16B949-2729-49B1-AB2C-1878CD94F785}">
      <dsp:nvSpPr>
        <dsp:cNvPr id="0" name=""/>
        <dsp:cNvSpPr/>
      </dsp:nvSpPr>
      <dsp:spPr>
        <a:xfrm>
          <a:off x="0" y="2283172"/>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34CAB-214E-4980-8B1C-88F50CFE98F8}">
      <dsp:nvSpPr>
        <dsp:cNvPr id="0" name=""/>
        <dsp:cNvSpPr/>
      </dsp:nvSpPr>
      <dsp:spPr>
        <a:xfrm>
          <a:off x="138067" y="2385866"/>
          <a:ext cx="251031" cy="2510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9A04E4-8A58-44D0-A169-70EE19F8886A}">
      <dsp:nvSpPr>
        <dsp:cNvPr id="0" name=""/>
        <dsp:cNvSpPr/>
      </dsp:nvSpPr>
      <dsp:spPr>
        <a:xfrm>
          <a:off x="527165" y="2283172"/>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Step-V: Document the test results well</a:t>
          </a:r>
        </a:p>
      </dsp:txBody>
      <dsp:txXfrm>
        <a:off x="527165" y="2283172"/>
        <a:ext cx="9867541" cy="456420"/>
      </dsp:txXfrm>
    </dsp:sp>
    <dsp:sp modelId="{EE143155-37AC-4372-B118-5DF39A105CF0}">
      <dsp:nvSpPr>
        <dsp:cNvPr id="0" name=""/>
        <dsp:cNvSpPr/>
      </dsp:nvSpPr>
      <dsp:spPr>
        <a:xfrm>
          <a:off x="0" y="2853697"/>
          <a:ext cx="10394707" cy="456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5F5C2-AC9B-4DF4-A9DE-482E2F8ACC39}">
      <dsp:nvSpPr>
        <dsp:cNvPr id="0" name=""/>
        <dsp:cNvSpPr/>
      </dsp:nvSpPr>
      <dsp:spPr>
        <a:xfrm>
          <a:off x="138067" y="2956392"/>
          <a:ext cx="251031" cy="2510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67933-5636-4072-804E-E8C6E523A35F}">
      <dsp:nvSpPr>
        <dsp:cNvPr id="0" name=""/>
        <dsp:cNvSpPr/>
      </dsp:nvSpPr>
      <dsp:spPr>
        <a:xfrm>
          <a:off x="527165" y="2853697"/>
          <a:ext cx="9867541" cy="45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304" tIns="48304" rIns="48304" bIns="48304"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panose="020F0502020204030204" pitchFamily="34" charset="0"/>
              <a:cs typeface="Calibri" panose="020F0502020204030204" pitchFamily="34" charset="0"/>
            </a:rPr>
            <a:t>Step-VI: Analyze the results thoroughly and repeat</a:t>
          </a:r>
        </a:p>
      </dsp:txBody>
      <dsp:txXfrm>
        <a:off x="527165" y="2853697"/>
        <a:ext cx="9867541" cy="456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FA9F8-E6BD-4B67-B0F3-52697C1B5D03}">
      <dsp:nvSpPr>
        <dsp:cNvPr id="0" name=""/>
        <dsp:cNvSpPr/>
      </dsp:nvSpPr>
      <dsp:spPr>
        <a:xfrm>
          <a:off x="11971" y="0"/>
          <a:ext cx="2631633" cy="789489"/>
        </a:xfrm>
        <a:prstGeom prst="chevron">
          <a:avLst>
            <a:gd name="adj" fmla="val 3000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80" tIns="97480" rIns="97480" bIns="9748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Must Have</a:t>
          </a:r>
        </a:p>
      </dsp:txBody>
      <dsp:txXfrm>
        <a:off x="248818" y="0"/>
        <a:ext cx="2157939" cy="789489"/>
      </dsp:txXfrm>
    </dsp:sp>
    <dsp:sp modelId="{5D2327F4-D594-4E72-8B3D-0B8CABE38650}">
      <dsp:nvSpPr>
        <dsp:cNvPr id="0" name=""/>
        <dsp:cNvSpPr/>
      </dsp:nvSpPr>
      <dsp:spPr>
        <a:xfrm>
          <a:off x="11971" y="789489"/>
          <a:ext cx="2394786" cy="2521699"/>
        </a:xfrm>
        <a:prstGeom prst="rect">
          <a:avLst/>
        </a:prstGeom>
        <a:solidFill>
          <a:schemeClr val="accent6">
            <a:alpha val="90000"/>
            <a:tint val="40000"/>
            <a:hueOff val="0"/>
            <a:satOff val="0"/>
            <a:lumOff val="0"/>
            <a:alphaOff val="0"/>
          </a:schemeClr>
        </a:solidFill>
        <a:ln w="1905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1" tIns="189241" rIns="189241" bIns="378483"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a:latin typeface="Calibri"/>
              <a:cs typeface="Calibri"/>
            </a:rPr>
            <a:t>User’s privacy</a:t>
          </a:r>
        </a:p>
        <a:p>
          <a:pPr marL="0" lvl="0" indent="0" algn="l" defTabSz="711200">
            <a:lnSpc>
              <a:spcPct val="90000"/>
            </a:lnSpc>
            <a:spcBef>
              <a:spcPct val="0"/>
            </a:spcBef>
            <a:spcAft>
              <a:spcPct val="35000"/>
            </a:spcAft>
            <a:buFont typeface="Arial" panose="020B0604020202020204" pitchFamily="34" charset="0"/>
            <a:buNone/>
          </a:pPr>
          <a:r>
            <a:rPr lang="en-US" sz="1600" kern="1200">
              <a:latin typeface="Calibri"/>
              <a:cs typeface="Calibri"/>
            </a:rPr>
            <a:t>Rating for property</a:t>
          </a:r>
        </a:p>
        <a:p>
          <a:pPr marL="0" lvl="0" indent="0" algn="l" defTabSz="711200">
            <a:lnSpc>
              <a:spcPct val="90000"/>
            </a:lnSpc>
            <a:spcBef>
              <a:spcPct val="0"/>
            </a:spcBef>
            <a:spcAft>
              <a:spcPct val="35000"/>
            </a:spcAft>
            <a:buFont typeface="Arial" panose="020B0604020202020204" pitchFamily="34" charset="0"/>
            <a:buNone/>
          </a:pPr>
          <a:r>
            <a:rPr lang="en-US" sz="1600" kern="1200">
              <a:latin typeface="Calibri"/>
              <a:cs typeface="Calibri"/>
            </a:rPr>
            <a:t>Information about facilities and amenities</a:t>
          </a:r>
        </a:p>
        <a:p>
          <a:pPr marL="0" lvl="0" indent="0" algn="l" defTabSz="711200">
            <a:lnSpc>
              <a:spcPct val="90000"/>
            </a:lnSpc>
            <a:spcBef>
              <a:spcPct val="0"/>
            </a:spcBef>
            <a:spcAft>
              <a:spcPct val="35000"/>
            </a:spcAft>
            <a:buFont typeface="Arial" panose="020B0604020202020204" pitchFamily="34" charset="0"/>
            <a:buNone/>
          </a:pPr>
          <a:r>
            <a:rPr lang="en-US" sz="1600" kern="1200">
              <a:latin typeface="Calibri"/>
              <a:cs typeface="Calibri"/>
            </a:rPr>
            <a:t>Providing proper filter and search features</a:t>
          </a:r>
        </a:p>
        <a:p>
          <a:pPr marL="0" lvl="0" indent="0" algn="l" defTabSz="711200">
            <a:lnSpc>
              <a:spcPct val="90000"/>
            </a:lnSpc>
            <a:spcBef>
              <a:spcPct val="0"/>
            </a:spcBef>
            <a:spcAft>
              <a:spcPct val="35000"/>
            </a:spcAft>
            <a:buFont typeface="Arial" panose="020B0604020202020204" pitchFamily="34" charset="0"/>
            <a:buNone/>
          </a:pPr>
          <a:endParaRPr lang="en-US" sz="1600" kern="1200">
            <a:latin typeface="Calibri"/>
            <a:cs typeface="Calibri"/>
          </a:endParaRPr>
        </a:p>
        <a:p>
          <a:pPr marL="0" lvl="0" indent="0" algn="l" defTabSz="711200">
            <a:lnSpc>
              <a:spcPct val="90000"/>
            </a:lnSpc>
            <a:spcBef>
              <a:spcPct val="0"/>
            </a:spcBef>
            <a:spcAft>
              <a:spcPct val="35000"/>
            </a:spcAft>
            <a:buFont typeface="Arial" panose="020B0604020202020204" pitchFamily="34" charset="0"/>
            <a:buNone/>
          </a:pPr>
          <a:r>
            <a:rPr lang="en-US" sz="1600" kern="1200" baseline="0">
              <a:latin typeface="Calibri"/>
              <a:cs typeface="Calibri"/>
            </a:rPr>
            <a:t> </a:t>
          </a:r>
          <a:endParaRPr lang="en-US" sz="1600" kern="1200">
            <a:latin typeface="Calibri"/>
            <a:cs typeface="Calibri"/>
          </a:endParaRPr>
        </a:p>
      </dsp:txBody>
      <dsp:txXfrm>
        <a:off x="11971" y="789489"/>
        <a:ext cx="2394786" cy="2521699"/>
      </dsp:txXfrm>
    </dsp:sp>
    <dsp:sp modelId="{1C018A44-F97A-4965-B54E-D074550B0871}">
      <dsp:nvSpPr>
        <dsp:cNvPr id="0" name=""/>
        <dsp:cNvSpPr/>
      </dsp:nvSpPr>
      <dsp:spPr>
        <a:xfrm>
          <a:off x="2591681" y="0"/>
          <a:ext cx="2631633" cy="789489"/>
        </a:xfrm>
        <a:prstGeom prst="chevron">
          <a:avLst>
            <a:gd name="adj" fmla="val 3000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80" tIns="97480" rIns="97480" bIns="9748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Should Have</a:t>
          </a:r>
        </a:p>
      </dsp:txBody>
      <dsp:txXfrm>
        <a:off x="2828528" y="0"/>
        <a:ext cx="2157939" cy="789489"/>
      </dsp:txXfrm>
    </dsp:sp>
    <dsp:sp modelId="{2FA5FF17-14E1-4D72-A216-5475B69A3491}">
      <dsp:nvSpPr>
        <dsp:cNvPr id="0" name=""/>
        <dsp:cNvSpPr/>
      </dsp:nvSpPr>
      <dsp:spPr>
        <a:xfrm>
          <a:off x="2591681" y="789489"/>
          <a:ext cx="2394786" cy="2521699"/>
        </a:xfrm>
        <a:prstGeom prst="rect">
          <a:avLst/>
        </a:prstGeom>
        <a:solidFill>
          <a:schemeClr val="accent6">
            <a:alpha val="90000"/>
            <a:tint val="40000"/>
            <a:hueOff val="0"/>
            <a:satOff val="0"/>
            <a:lumOff val="0"/>
            <a:alphaOff val="0"/>
          </a:schemeClr>
        </a:solidFill>
        <a:ln w="1905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1" tIns="189241" rIns="189241" bIns="378483" numCol="1" spcCol="1270" anchor="t" anchorCtr="0">
          <a:noAutofit/>
        </a:bodyPr>
        <a:lstStyle/>
        <a:p>
          <a:pPr marL="0" lvl="0" indent="0" algn="l" defTabSz="711200">
            <a:lnSpc>
              <a:spcPct val="90000"/>
            </a:lnSpc>
            <a:spcBef>
              <a:spcPct val="0"/>
            </a:spcBef>
            <a:spcAft>
              <a:spcPct val="35000"/>
            </a:spcAft>
            <a:buNone/>
          </a:pPr>
          <a:r>
            <a:rPr lang="en-US" sz="1600" kern="1200">
              <a:latin typeface="Calibri"/>
              <a:cs typeface="Calibri"/>
            </a:rPr>
            <a:t>Chatbot for live communication</a:t>
          </a:r>
        </a:p>
        <a:p>
          <a:pPr marL="0" lvl="0" indent="0" algn="l" defTabSz="711200">
            <a:lnSpc>
              <a:spcPct val="90000"/>
            </a:lnSpc>
            <a:spcBef>
              <a:spcPct val="0"/>
            </a:spcBef>
            <a:spcAft>
              <a:spcPct val="35000"/>
            </a:spcAft>
            <a:buNone/>
          </a:pPr>
          <a:r>
            <a:rPr lang="en-US" sz="1600" kern="1200">
              <a:latin typeface="Calibri"/>
              <a:cs typeface="Calibri"/>
            </a:rPr>
            <a:t>Available apartments listings to be sent.</a:t>
          </a:r>
        </a:p>
      </dsp:txBody>
      <dsp:txXfrm>
        <a:off x="2591681" y="789489"/>
        <a:ext cx="2394786" cy="2521699"/>
      </dsp:txXfrm>
    </dsp:sp>
    <dsp:sp modelId="{C067C4AE-C0CB-46D8-B3C6-A0DFBD0A422E}">
      <dsp:nvSpPr>
        <dsp:cNvPr id="0" name=""/>
        <dsp:cNvSpPr/>
      </dsp:nvSpPr>
      <dsp:spPr>
        <a:xfrm>
          <a:off x="5171392" y="0"/>
          <a:ext cx="2631633" cy="789489"/>
        </a:xfrm>
        <a:prstGeom prst="chevron">
          <a:avLst>
            <a:gd name="adj" fmla="val 3000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80" tIns="97480" rIns="97480" bIns="9748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Could Have</a:t>
          </a:r>
        </a:p>
      </dsp:txBody>
      <dsp:txXfrm>
        <a:off x="5408239" y="0"/>
        <a:ext cx="2157939" cy="789489"/>
      </dsp:txXfrm>
    </dsp:sp>
    <dsp:sp modelId="{6D5C4E5C-D7A6-4009-972E-74EE79ED1AC3}">
      <dsp:nvSpPr>
        <dsp:cNvPr id="0" name=""/>
        <dsp:cNvSpPr/>
      </dsp:nvSpPr>
      <dsp:spPr>
        <a:xfrm>
          <a:off x="5171392" y="789489"/>
          <a:ext cx="2394786" cy="2521699"/>
        </a:xfrm>
        <a:prstGeom prst="rect">
          <a:avLst/>
        </a:prstGeom>
        <a:solidFill>
          <a:schemeClr val="accent6">
            <a:alpha val="90000"/>
            <a:tint val="40000"/>
            <a:hueOff val="0"/>
            <a:satOff val="0"/>
            <a:lumOff val="0"/>
            <a:alphaOff val="0"/>
          </a:schemeClr>
        </a:solidFill>
        <a:ln w="1905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1" tIns="189241" rIns="189241" bIns="378483" numCol="1" spcCol="1270" anchor="t" anchorCtr="0">
          <a:noAutofit/>
        </a:bodyPr>
        <a:lstStyle/>
        <a:p>
          <a:pPr marL="0" lvl="0" indent="0" algn="l" defTabSz="711200">
            <a:lnSpc>
              <a:spcPct val="90000"/>
            </a:lnSpc>
            <a:spcBef>
              <a:spcPct val="0"/>
            </a:spcBef>
            <a:spcAft>
              <a:spcPct val="35000"/>
            </a:spcAft>
            <a:buNone/>
          </a:pPr>
          <a:r>
            <a:rPr lang="en-US" sz="1600" kern="1200">
              <a:latin typeface="Calibri"/>
              <a:cs typeface="Calibri"/>
            </a:rPr>
            <a:t>Dark mode feature </a:t>
          </a:r>
        </a:p>
      </dsp:txBody>
      <dsp:txXfrm>
        <a:off x="5171392" y="789489"/>
        <a:ext cx="2394786" cy="2521699"/>
      </dsp:txXfrm>
    </dsp:sp>
    <dsp:sp modelId="{C711AC35-3419-4B1A-986D-48D39D612CF5}">
      <dsp:nvSpPr>
        <dsp:cNvPr id="0" name=""/>
        <dsp:cNvSpPr/>
      </dsp:nvSpPr>
      <dsp:spPr>
        <a:xfrm>
          <a:off x="7751102" y="0"/>
          <a:ext cx="2631633" cy="789489"/>
        </a:xfrm>
        <a:prstGeom prst="chevron">
          <a:avLst>
            <a:gd name="adj" fmla="val 3000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80" tIns="97480" rIns="97480" bIns="9748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Will Not Have</a:t>
          </a:r>
        </a:p>
      </dsp:txBody>
      <dsp:txXfrm>
        <a:off x="7987949" y="0"/>
        <a:ext cx="2157939" cy="789489"/>
      </dsp:txXfrm>
    </dsp:sp>
    <dsp:sp modelId="{B853EC55-7EEA-4451-BBC1-586B9A1C30E1}">
      <dsp:nvSpPr>
        <dsp:cNvPr id="0" name=""/>
        <dsp:cNvSpPr/>
      </dsp:nvSpPr>
      <dsp:spPr>
        <a:xfrm>
          <a:off x="7751102" y="789489"/>
          <a:ext cx="2394786" cy="2521699"/>
        </a:xfrm>
        <a:prstGeom prst="rect">
          <a:avLst/>
        </a:prstGeom>
        <a:solidFill>
          <a:schemeClr val="accent6">
            <a:alpha val="90000"/>
            <a:tint val="40000"/>
            <a:hueOff val="0"/>
            <a:satOff val="0"/>
            <a:lumOff val="0"/>
            <a:alphaOff val="0"/>
          </a:schemeClr>
        </a:solidFill>
        <a:ln w="1905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1" tIns="189241" rIns="189241" bIns="378483" numCol="1" spcCol="1270" anchor="t" anchorCtr="0">
          <a:noAutofit/>
        </a:bodyPr>
        <a:lstStyle/>
        <a:p>
          <a:pPr marL="0" lvl="0" indent="0" algn="l" defTabSz="711200">
            <a:lnSpc>
              <a:spcPct val="90000"/>
            </a:lnSpc>
            <a:spcBef>
              <a:spcPct val="0"/>
            </a:spcBef>
            <a:spcAft>
              <a:spcPct val="35000"/>
            </a:spcAft>
            <a:buNone/>
          </a:pPr>
          <a:r>
            <a:rPr lang="en-US" sz="1600" kern="1200">
              <a:latin typeface="Calibri"/>
              <a:cs typeface="Calibri"/>
            </a:rPr>
            <a:t>Multiple language</a:t>
          </a:r>
        </a:p>
      </dsp:txBody>
      <dsp:txXfrm>
        <a:off x="7751102" y="789489"/>
        <a:ext cx="2394786" cy="2521699"/>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B61BEF0D-F0BB-DE4B-95CE-6DB70DBA9567}" type="datetimeFigureOut">
              <a:rPr lang="en-US" smtClean="0"/>
              <a:pPr/>
              <a:t>3/30/2023</a:t>
            </a:fld>
            <a:endParaRPr lang="en-U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11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6052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0611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5048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163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7766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7237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2049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83885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7426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244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4842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975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107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9921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582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9265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0228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B61BEF0D-F0BB-DE4B-95CE-6DB70DBA9567}" type="datetimeFigureOut">
              <a:rPr lang="en-US" smtClean="0"/>
              <a:pPr/>
              <a:t>3/30/2023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07346778"/>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 id="2147484065" r:id="rId18"/>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usabilitygeek.com/how-to-develop-goals-usability-test/" TargetMode="Externa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hyperlink" Target="HTTPS://WWW.NNGROUP.COM/ARTICLES/USER-NEED-STATEMENTS/" TargetMode="External"/><Relationship Id="rId5" Type="http://schemas.openxmlformats.org/officeDocument/2006/relationships/hyperlink" Target="https://medium.com/designcentered/ux-design-5-planes-method-b1b1d6587c05" TargetMode="External"/><Relationship Id="rId4" Type="http://schemas.openxmlformats.org/officeDocument/2006/relationships/hyperlink" Target="https://www.techtarget.com/searchsoftwarequality/definition/MoSCoW-method#:~:text=The%20MoSCoW%20method%20is%20a,make%20the%20acronym%20more%20pronounceabl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hyperlink" Target="http://www.flickr.com/photos/rohdesign/3521269974/" TargetMode="Externa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1A9606D2-3277-4567-A0C1-362DBFDC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52" name="Freeform: Shape 51">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chemeClr val="tx1">
                <a:lumMod val="50000"/>
                <a:lumOff val="50000"/>
              </a:schemeClr>
            </a:solidFill>
            <a:miter lim="800000"/>
          </a:ln>
          <a:effectLst>
            <a:outerShdw blurRad="127000" dist="635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54" name="5-Point Star 24">
            <a:extLst>
              <a:ext uri="{FF2B5EF4-FFF2-40B4-BE49-F238E27FC236}">
                <a16:creationId xmlns:a16="http://schemas.microsoft.com/office/drawing/2014/main" id="{B15DEAD7-09E6-42D9-9D03-43E6EA3E0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218407" y="1044250"/>
            <a:ext cx="9841574" cy="1755193"/>
          </a:xfrm>
        </p:spPr>
        <p:txBody>
          <a:bodyPr vert="horz" lIns="91440" tIns="45720" rIns="91440" bIns="45720" rtlCol="0">
            <a:normAutofit/>
          </a:bodyPr>
          <a:lstStyle/>
          <a:p>
            <a:pPr algn="ctr"/>
            <a:r>
              <a:rPr lang="en-US" sz="6600" b="1">
                <a:latin typeface="Calibri" panose="020F0502020204030204" pitchFamily="34" charset="0"/>
                <a:cs typeface="Calibri" panose="020F0502020204030204" pitchFamily="34" charset="0"/>
              </a:rPr>
              <a:t>Apartments.com</a:t>
            </a:r>
          </a:p>
        </p:txBody>
      </p:sp>
      <p:sp>
        <p:nvSpPr>
          <p:cNvPr id="3" name="Subtitle 2"/>
          <p:cNvSpPr>
            <a:spLocks noGrp="1"/>
          </p:cNvSpPr>
          <p:nvPr>
            <p:ph type="subTitle" idx="1"/>
          </p:nvPr>
        </p:nvSpPr>
        <p:spPr>
          <a:xfrm>
            <a:off x="5714114" y="3421343"/>
            <a:ext cx="6569262" cy="2703716"/>
          </a:xfrm>
        </p:spPr>
        <p:txBody>
          <a:bodyPr vert="horz" lIns="91440" tIns="45720" rIns="91440" bIns="45720" rtlCol="0">
            <a:normAutofit fontScale="70000" lnSpcReduction="20000"/>
          </a:bodyPr>
          <a:lstStyle/>
          <a:p>
            <a:pPr indent="-228600" algn="ctr">
              <a:lnSpc>
                <a:spcPct val="110000"/>
              </a:lnSpc>
              <a:buFont typeface="Arial" panose="020B0604020202020204" pitchFamily="34" charset="0"/>
              <a:buChar char="•"/>
            </a:pPr>
            <a:endParaRPr lang="en-US" sz="900">
              <a:solidFill>
                <a:schemeClr val="tx1">
                  <a:lumMod val="85000"/>
                  <a:lumOff val="15000"/>
                </a:schemeClr>
              </a:solidFill>
              <a:latin typeface="Calibri" panose="020F0502020204030204" pitchFamily="34" charset="0"/>
              <a:cs typeface="Calibri" panose="020F0502020204030204" pitchFamily="34" charset="0"/>
            </a:endParaRPr>
          </a:p>
          <a:p>
            <a:pPr algn="ctr">
              <a:lnSpc>
                <a:spcPct val="110000"/>
              </a:lnSpc>
            </a:pPr>
            <a:r>
              <a:rPr lang="en-US" sz="2300" b="1">
                <a:solidFill>
                  <a:schemeClr val="accent1"/>
                </a:solidFill>
                <a:latin typeface="Calibri" panose="020F0502020204030204" pitchFamily="34" charset="0"/>
                <a:cs typeface="Calibri" panose="020F0502020204030204" pitchFamily="34" charset="0"/>
              </a:rPr>
              <a:t>Group 9</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SANEEL TARE (002951543)</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UTKARSH DHANDE (002958223)</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RUTUJA GHOGARE (002924946)</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ANJALI KAKADE (002923023)</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RITI GAWADE (001059647)</a:t>
            </a:r>
          </a:p>
          <a:p>
            <a:pPr algn="ctr">
              <a:lnSpc>
                <a:spcPct val="110000"/>
              </a:lnSpc>
            </a:pPr>
            <a:r>
              <a:rPr lang="en-US" sz="2300" b="1">
                <a:solidFill>
                  <a:schemeClr val="tx1">
                    <a:lumMod val="85000"/>
                    <a:lumOff val="15000"/>
                  </a:schemeClr>
                </a:solidFill>
                <a:latin typeface="Calibri" panose="020F0502020204030204" pitchFamily="34" charset="0"/>
                <a:cs typeface="Calibri" panose="020F0502020204030204" pitchFamily="34" charset="0"/>
              </a:rPr>
              <a:t>NIKITA PATIL (002176202)</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3FAD74-14DF-4A67-8F56-A7E7459B4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5AE34336-2DE1-4A8C-9D64-494AAB10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62951"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348F75BD-7615-4D44-90C2-E27BF3136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7" y="0"/>
            <a:ext cx="7307266"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a:off x="574223" y="226226"/>
            <a:ext cx="6232219" cy="567414"/>
          </a:xfrm>
        </p:spPr>
        <p:txBody>
          <a:bodyPr vert="horz" lIns="91440" tIns="45720" rIns="91440" bIns="45720" rtlCol="0">
            <a:noAutofit/>
          </a:bodyPr>
          <a:lstStyle/>
          <a:p>
            <a:pPr algn="l"/>
            <a:r>
              <a:rPr lang="en-US" sz="3600" b="1" cap="all">
                <a:solidFill>
                  <a:schemeClr val="accent1">
                    <a:lumMod val="75000"/>
                  </a:schemeClr>
                </a:solidFill>
                <a:latin typeface="Calibri" panose="020F0502020204030204" pitchFamily="34" charset="0"/>
                <a:cs typeface="Calibri" panose="020F0502020204030204" pitchFamily="34" charset="0"/>
              </a:rPr>
              <a:t>PERSONA 3</a:t>
            </a:r>
            <a:endParaRPr lang="en-US" sz="3600" b="1">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A25A2BE-DC69-4B6D-8973-594C3E21B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262678"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5355CA22-2E62-4B9C-ADDE-36C555CE7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762147"/>
            <a:ext cx="7277101"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ED3FC5D-0E70-44D8-9A41-321F56CBF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677" y="450792"/>
            <a:ext cx="3600028"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8">
            <a:extLst>
              <a:ext uri="{FF2B5EF4-FFF2-40B4-BE49-F238E27FC236}">
                <a16:creationId xmlns:a16="http://schemas.microsoft.com/office/drawing/2014/main" id="{9E57D3C5-58BD-6B5D-355E-F37AC3023427}"/>
              </a:ext>
            </a:extLst>
          </p:cNvPr>
          <p:cNvPicPr>
            <a:picLocks noChangeAspect="1"/>
          </p:cNvPicPr>
          <p:nvPr/>
        </p:nvPicPr>
        <p:blipFill rotWithShape="1">
          <a:blip r:embed="rId4">
            <a:extLst>
              <a:ext uri="{28A0092B-C50C-407E-A947-70E740481C1C}">
                <a14:useLocalDpi xmlns:a14="http://schemas.microsoft.com/office/drawing/2010/main" val="0"/>
              </a:ext>
            </a:extLst>
          </a:blip>
          <a:srcRect l="67304" t="281" r="16589" b="62168"/>
          <a:stretch/>
        </p:blipFill>
        <p:spPr>
          <a:xfrm>
            <a:off x="8598716" y="889233"/>
            <a:ext cx="2726422" cy="4872913"/>
          </a:xfrm>
          <a:prstGeom prst="rect">
            <a:avLst/>
          </a:prstGeom>
        </p:spPr>
      </p:pic>
      <p:graphicFrame>
        <p:nvGraphicFramePr>
          <p:cNvPr id="4" name="Table 19">
            <a:extLst>
              <a:ext uri="{FF2B5EF4-FFF2-40B4-BE49-F238E27FC236}">
                <a16:creationId xmlns:a16="http://schemas.microsoft.com/office/drawing/2014/main" id="{C9411AD2-03E5-560F-872D-80067202BA7A}"/>
              </a:ext>
            </a:extLst>
          </p:cNvPr>
          <p:cNvGraphicFramePr>
            <a:graphicFrameLocks/>
          </p:cNvGraphicFramePr>
          <p:nvPr>
            <p:extLst>
              <p:ext uri="{D42A27DB-BD31-4B8C-83A1-F6EECF244321}">
                <p14:modId xmlns:p14="http://schemas.microsoft.com/office/powerpoint/2010/main" val="1305714967"/>
              </p:ext>
            </p:extLst>
          </p:nvPr>
        </p:nvGraphicFramePr>
        <p:xfrm>
          <a:off x="564518" y="793640"/>
          <a:ext cx="6517002" cy="4899588"/>
        </p:xfrm>
        <a:graphic>
          <a:graphicData uri="http://schemas.openxmlformats.org/drawingml/2006/table">
            <a:tbl>
              <a:tblPr firstRow="1" bandRow="1">
                <a:noFill/>
                <a:tableStyleId>{69012ECD-51FC-41F1-AA8D-1B2483CD663E}</a:tableStyleId>
              </a:tblPr>
              <a:tblGrid>
                <a:gridCol w="1871136">
                  <a:extLst>
                    <a:ext uri="{9D8B030D-6E8A-4147-A177-3AD203B41FA5}">
                      <a16:colId xmlns:a16="http://schemas.microsoft.com/office/drawing/2014/main" val="611538622"/>
                    </a:ext>
                  </a:extLst>
                </a:gridCol>
                <a:gridCol w="4645866">
                  <a:extLst>
                    <a:ext uri="{9D8B030D-6E8A-4147-A177-3AD203B41FA5}">
                      <a16:colId xmlns:a16="http://schemas.microsoft.com/office/drawing/2014/main" val="217241828"/>
                    </a:ext>
                  </a:extLst>
                </a:gridCol>
              </a:tblGrid>
              <a:tr h="340352">
                <a:tc>
                  <a:txBody>
                    <a:bodyPr/>
                    <a:lstStyle/>
                    <a:p>
                      <a:pPr algn="l" rtl="0" fontAlgn="base"/>
                      <a:r>
                        <a:rPr lang="en-US" sz="1400" b="0" cap="none" spc="0">
                          <a:solidFill>
                            <a:schemeClr val="bg1"/>
                          </a:solidFill>
                          <a:effectLst/>
                          <a:latin typeface="Calibri" panose="020F0502020204030204" pitchFamily="34" charset="0"/>
                          <a:cs typeface="Calibri" panose="020F0502020204030204" pitchFamily="34" charset="0"/>
                        </a:rPr>
                        <a:t>Name​</a:t>
                      </a:r>
                      <a:endParaRPr lang="en-US" sz="1400" b="0" i="0" cap="none" spc="0">
                        <a:solidFill>
                          <a:schemeClr val="bg1"/>
                        </a:solidFill>
                        <a:effectLst/>
                        <a:latin typeface="Calibri" panose="020F0502020204030204" pitchFamily="34" charset="0"/>
                        <a:cs typeface="Calibri" panose="020F0502020204030204" pitchFamily="34" charset="0"/>
                      </a:endParaRPr>
                    </a:p>
                  </a:txBody>
                  <a:tcPr marL="113014" marR="73819" marT="86934" marB="86934"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tc>
                  <a:txBody>
                    <a:bodyPr/>
                    <a:lstStyle/>
                    <a:p>
                      <a:pPr algn="l" rtl="0" fontAlgn="base"/>
                      <a:r>
                        <a:rPr lang="en-US" sz="1400" b="0" cap="none" spc="0">
                          <a:solidFill>
                            <a:schemeClr val="bg1"/>
                          </a:solidFill>
                          <a:effectLst/>
                          <a:latin typeface="Calibri" panose="020F0502020204030204" pitchFamily="34" charset="0"/>
                          <a:cs typeface="Calibri" panose="020F0502020204030204" pitchFamily="34" charset="0"/>
                        </a:rPr>
                        <a:t>John</a:t>
                      </a:r>
                    </a:p>
                  </a:txBody>
                  <a:tcPr marL="113014" marR="73819" marT="86934" marB="86934"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extLst>
                  <a:ext uri="{0D108BD9-81ED-4DB2-BD59-A6C34878D82A}">
                    <a16:rowId xmlns:a16="http://schemas.microsoft.com/office/drawing/2014/main" val="466575518"/>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Location​</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New York</a:t>
                      </a: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74143977"/>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Status​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Product Manager</a:t>
                      </a: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48510477"/>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Bio​</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Lives with his girlfriend</a:t>
                      </a: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55590515"/>
                  </a:ext>
                </a:extLst>
              </a:tr>
              <a:tr h="506643">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u="none" strike="noStrike" cap="none" spc="0">
                          <a:solidFill>
                            <a:schemeClr val="tx1"/>
                          </a:solidFill>
                          <a:effectLst/>
                          <a:latin typeface="Calibri" panose="020F0502020204030204" pitchFamily="34" charset="0"/>
                          <a:cs typeface="Calibri" panose="020F0502020204030204" pitchFamily="34" charset="0"/>
                        </a:rPr>
                        <a:t>Living in rented apartment, 2.5 rooms with his girlfriend and works at MNC</a:t>
                      </a: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022036476"/>
                  </a:ext>
                </a:extLst>
              </a:tr>
              <a:tr h="340352">
                <a:tc>
                  <a:txBody>
                    <a:bodyPr/>
                    <a:lstStyle/>
                    <a:p>
                      <a:pPr lvl="0" algn="l">
                        <a:buNone/>
                      </a:pPr>
                      <a:endParaRPr lang="en-US" sz="1400" cap="none" spc="0">
                        <a:solidFill>
                          <a:schemeClr val="tx1"/>
                        </a:solidFill>
                        <a:effectLst/>
                        <a:latin typeface="Calibri" panose="020F0502020204030204" pitchFamily="34" charset="0"/>
                        <a:cs typeface="Calibri" panose="020F0502020204030204" pitchFamily="34" charset="0"/>
                      </a:endParaRPr>
                    </a:p>
                  </a:txBody>
                  <a:tcPr marL="113013"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l">
                        <a:buNone/>
                      </a:pPr>
                      <a:r>
                        <a:rPr lang="en-US" sz="1400" u="none" strike="noStrike" cap="none" spc="0">
                          <a:solidFill>
                            <a:schemeClr val="tx1"/>
                          </a:solidFill>
                          <a:effectLst/>
                          <a:latin typeface="Calibri" panose="020F0502020204030204" pitchFamily="34" charset="0"/>
                          <a:cs typeface="Calibri" panose="020F0502020204030204" pitchFamily="34" charset="0"/>
                        </a:rPr>
                        <a:t>After a tiring day, he likes to throw on couch in front of the TV</a:t>
                      </a:r>
                    </a:p>
                  </a:txBody>
                  <a:tcPr marL="113013"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59257079"/>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Goals and Needs​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Design house at low investment </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95899775"/>
                  </a:ext>
                </a:extLst>
              </a:tr>
              <a:tr h="340352">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Apartment should look same as given on the website</a:t>
                      </a: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56557080"/>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Frustrations​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Unable to provide feedback for apartments whose in-person tour was taken so new customers might not mislead</a:t>
                      </a:r>
                    </a:p>
                  </a:txBody>
                  <a:tcPr marL="113014" marR="73819" marT="86934" marB="86934">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25827172"/>
                  </a:ext>
                </a:extLst>
              </a:tr>
              <a:tr h="340352">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Damaged interior kept unrepaired by management because of previous renters</a:t>
                      </a:r>
                    </a:p>
                  </a:txBody>
                  <a:tcPr marL="113014" marR="73819" marT="86934" marB="86934">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5575984"/>
                  </a:ext>
                </a:extLst>
              </a:tr>
              <a:tr h="329485">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Location​</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3014" marR="73819" marT="86934" marB="86934">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New York</a:t>
                      </a:r>
                    </a:p>
                  </a:txBody>
                  <a:tcPr marL="113014" marR="73819" marT="86934" marB="86934">
                    <a:lnL w="9525" cap="flat" cmpd="sng" algn="ctr">
                      <a:solidFill>
                        <a:srgbClr val="D8DCDC"/>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47048325"/>
                  </a:ext>
                </a:extLst>
              </a:tr>
            </a:tbl>
          </a:graphicData>
        </a:graphic>
      </p:graphicFrame>
    </p:spTree>
    <p:extLst>
      <p:ext uri="{BB962C8B-B14F-4D97-AF65-F5344CB8AC3E}">
        <p14:creationId xmlns:p14="http://schemas.microsoft.com/office/powerpoint/2010/main" val="4165177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3FAD74-14DF-4A67-8F56-A7E7459B4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5AE34336-2DE1-4A8C-9D64-494AAB10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62951"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348F75BD-7615-4D44-90C2-E27BF3136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7" y="0"/>
            <a:ext cx="7307266"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a:off x="574223" y="226226"/>
            <a:ext cx="6232219" cy="567414"/>
          </a:xfrm>
        </p:spPr>
        <p:txBody>
          <a:bodyPr vert="horz" lIns="91440" tIns="45720" rIns="91440" bIns="45720" rtlCol="0">
            <a:noAutofit/>
          </a:bodyPr>
          <a:lstStyle/>
          <a:p>
            <a:pPr algn="l"/>
            <a:r>
              <a:rPr lang="en-US" sz="3600" b="1" cap="all">
                <a:solidFill>
                  <a:schemeClr val="accent1">
                    <a:lumMod val="75000"/>
                  </a:schemeClr>
                </a:solidFill>
                <a:latin typeface="Calibri" panose="020F0502020204030204" pitchFamily="34" charset="0"/>
                <a:cs typeface="Calibri" panose="020F0502020204030204" pitchFamily="34" charset="0"/>
              </a:rPr>
              <a:t>PERSONA 4</a:t>
            </a:r>
            <a:endParaRPr lang="en-US" sz="3600" b="1">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A25A2BE-DC69-4B6D-8973-594C3E21B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262678"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5355CA22-2E62-4B9C-ADDE-36C555CE7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762147"/>
            <a:ext cx="7277101"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ED3FC5D-0E70-44D8-9A41-321F56CBF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677" y="450792"/>
            <a:ext cx="3600028"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19">
            <a:extLst>
              <a:ext uri="{FF2B5EF4-FFF2-40B4-BE49-F238E27FC236}">
                <a16:creationId xmlns:a16="http://schemas.microsoft.com/office/drawing/2014/main" id="{727755B5-7F47-82E3-0CD4-DD4FB8BA4FBD}"/>
              </a:ext>
            </a:extLst>
          </p:cNvPr>
          <p:cNvGraphicFramePr>
            <a:graphicFrameLocks/>
          </p:cNvGraphicFramePr>
          <p:nvPr>
            <p:extLst>
              <p:ext uri="{D42A27DB-BD31-4B8C-83A1-F6EECF244321}">
                <p14:modId xmlns:p14="http://schemas.microsoft.com/office/powerpoint/2010/main" val="4033223037"/>
              </p:ext>
            </p:extLst>
          </p:nvPr>
        </p:nvGraphicFramePr>
        <p:xfrm>
          <a:off x="615759" y="900529"/>
          <a:ext cx="6045577" cy="4827703"/>
        </p:xfrm>
        <a:graphic>
          <a:graphicData uri="http://schemas.openxmlformats.org/drawingml/2006/table">
            <a:tbl>
              <a:tblPr firstRow="1" bandRow="1">
                <a:noFill/>
                <a:tableStyleId>{69012ECD-51FC-41F1-AA8D-1B2483CD663E}</a:tableStyleId>
              </a:tblPr>
              <a:tblGrid>
                <a:gridCol w="1735782">
                  <a:extLst>
                    <a:ext uri="{9D8B030D-6E8A-4147-A177-3AD203B41FA5}">
                      <a16:colId xmlns:a16="http://schemas.microsoft.com/office/drawing/2014/main" val="611538622"/>
                    </a:ext>
                  </a:extLst>
                </a:gridCol>
                <a:gridCol w="4309795">
                  <a:extLst>
                    <a:ext uri="{9D8B030D-6E8A-4147-A177-3AD203B41FA5}">
                      <a16:colId xmlns:a16="http://schemas.microsoft.com/office/drawing/2014/main" val="217241828"/>
                    </a:ext>
                  </a:extLst>
                </a:gridCol>
              </a:tblGrid>
              <a:tr h="340352">
                <a:tc>
                  <a:txBody>
                    <a:bodyPr/>
                    <a:lstStyle/>
                    <a:p>
                      <a:pPr algn="l" rtl="0" fontAlgn="base"/>
                      <a:r>
                        <a:rPr lang="en-US" sz="1400" b="0" cap="none" spc="0">
                          <a:solidFill>
                            <a:schemeClr val="bg1"/>
                          </a:solidFill>
                          <a:effectLst/>
                          <a:latin typeface="Calibri" panose="020F0502020204030204" pitchFamily="34" charset="0"/>
                          <a:cs typeface="Calibri" panose="020F0502020204030204" pitchFamily="34" charset="0"/>
                        </a:rPr>
                        <a:t>Name​</a:t>
                      </a:r>
                      <a:endParaRPr lang="en-US" sz="1400" b="0" i="0" cap="none" spc="0">
                        <a:solidFill>
                          <a:schemeClr val="bg1"/>
                        </a:solidFill>
                        <a:effectLst/>
                        <a:latin typeface="Calibri" panose="020F0502020204030204" pitchFamily="34" charset="0"/>
                        <a:cs typeface="Calibri" panose="020F0502020204030204" pitchFamily="34" charset="0"/>
                      </a:endParaRPr>
                    </a:p>
                  </a:txBody>
                  <a:tcPr marL="114448" marR="74756" marT="88037" marB="88037"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tc>
                  <a:txBody>
                    <a:bodyPr/>
                    <a:lstStyle/>
                    <a:p>
                      <a:pPr algn="l" rtl="0" fontAlgn="base"/>
                      <a:r>
                        <a:rPr lang="en-US" sz="1400" b="0" cap="none" spc="0">
                          <a:solidFill>
                            <a:schemeClr val="bg1"/>
                          </a:solidFill>
                          <a:effectLst/>
                          <a:latin typeface="Calibri" panose="020F0502020204030204" pitchFamily="34" charset="0"/>
                          <a:cs typeface="Calibri" panose="020F0502020204030204" pitchFamily="34" charset="0"/>
                        </a:rPr>
                        <a:t>Evelyn</a:t>
                      </a:r>
                    </a:p>
                  </a:txBody>
                  <a:tcPr marL="114448" marR="74756" marT="88037" marB="88037"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extLst>
                  <a:ext uri="{0D108BD9-81ED-4DB2-BD59-A6C34878D82A}">
                    <a16:rowId xmlns:a16="http://schemas.microsoft.com/office/drawing/2014/main" val="466575518"/>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Location​</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Andover</a:t>
                      </a: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74143977"/>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Status​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Retired Homemaker</a:t>
                      </a: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48510477"/>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Bio​</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A homemaker who do not usually prefer walking</a:t>
                      </a: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55590515"/>
                  </a:ext>
                </a:extLst>
              </a:tr>
              <a:tr h="506643">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u="none" strike="noStrike" cap="none" spc="0">
                          <a:solidFill>
                            <a:schemeClr val="tx1"/>
                          </a:solidFill>
                          <a:effectLst/>
                          <a:latin typeface="Calibri" panose="020F0502020204030204" pitchFamily="34" charset="0"/>
                          <a:cs typeface="Calibri" panose="020F0502020204030204" pitchFamily="34" charset="0"/>
                        </a:rPr>
                        <a:t>She takes her car out for buying grocery </a:t>
                      </a: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022036476"/>
                  </a:ext>
                </a:extLst>
              </a:tr>
              <a:tr h="340352">
                <a:tc>
                  <a:txBody>
                    <a:bodyPr/>
                    <a:lstStyle/>
                    <a:p>
                      <a:pPr lvl="0" algn="l">
                        <a:buNone/>
                      </a:pPr>
                      <a:endParaRPr lang="en-US" sz="1400" cap="none" spc="0">
                        <a:solidFill>
                          <a:schemeClr val="tx1"/>
                        </a:solidFill>
                        <a:effectLst/>
                        <a:latin typeface="Calibri" panose="020F0502020204030204" pitchFamily="34" charset="0"/>
                        <a:cs typeface="Calibri" panose="020F0502020204030204" pitchFamily="34" charset="0"/>
                      </a:endParaRPr>
                    </a:p>
                  </a:txBody>
                  <a:tcPr marL="114447"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l">
                        <a:buNone/>
                      </a:pPr>
                      <a:r>
                        <a:rPr lang="en-US" sz="1400" u="none" strike="noStrike" cap="none" spc="0">
                          <a:solidFill>
                            <a:schemeClr val="tx1"/>
                          </a:solidFill>
                          <a:effectLst/>
                          <a:latin typeface="Calibri" panose="020F0502020204030204" pitchFamily="34" charset="0"/>
                          <a:cs typeface="Calibri" panose="020F0502020204030204" pitchFamily="34" charset="0"/>
                        </a:rPr>
                        <a:t>She has an emotional support animal named Lili</a:t>
                      </a:r>
                    </a:p>
                  </a:txBody>
                  <a:tcPr marL="114447"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59257079"/>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Goals and Needs​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Try not to stress for unnecessary things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95899775"/>
                  </a:ext>
                </a:extLst>
              </a:tr>
              <a:tr h="340352">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Staying healthy in whatever ways possible</a:t>
                      </a: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56557080"/>
                  </a:ext>
                </a:extLst>
              </a:tr>
              <a:tr h="340352">
                <a:tc>
                  <a:txBody>
                    <a:bodyPr/>
                    <a:lstStyle/>
                    <a:p>
                      <a:pPr lvl="0" algn="l">
                        <a:buNone/>
                      </a:pPr>
                      <a:endParaRPr lang="en-US" sz="1400" cap="none" spc="0">
                        <a:solidFill>
                          <a:schemeClr val="tx1"/>
                        </a:solidFill>
                        <a:effectLst/>
                        <a:latin typeface="Calibri" panose="020F0502020204030204" pitchFamily="34" charset="0"/>
                        <a:cs typeface="Calibri" panose="020F0502020204030204" pitchFamily="34" charset="0"/>
                      </a:endParaRPr>
                    </a:p>
                  </a:txBody>
                  <a:tcPr marL="114448" marR="74755"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lgn="l">
                        <a:lnSpc>
                          <a:spcPct val="100000"/>
                        </a:lnSpc>
                        <a:spcBef>
                          <a:spcPts val="0"/>
                        </a:spcBef>
                        <a:spcAft>
                          <a:spcPts val="0"/>
                        </a:spcAft>
                        <a:buNone/>
                      </a:pPr>
                      <a:r>
                        <a:rPr lang="en-US" sz="1400" b="0" i="0" u="none" strike="noStrike" cap="none" spc="0" noProof="0">
                          <a:effectLst/>
                          <a:latin typeface="Calibri" panose="020F0502020204030204" pitchFamily="34" charset="0"/>
                          <a:cs typeface="Calibri" panose="020F0502020204030204" pitchFamily="34" charset="0"/>
                        </a:rPr>
                        <a:t>Wants to move to a town with less people and find an apartment at low prices and which has got a garage for parking and the apartment is pet-friendly </a:t>
                      </a:r>
                      <a:endParaRPr lang="en-US" sz="1400">
                        <a:latin typeface="Calibri" panose="020F0502020204030204" pitchFamily="34" charset="0"/>
                        <a:cs typeface="Calibri" panose="020F0502020204030204" pitchFamily="34" charset="0"/>
                      </a:endParaRPr>
                    </a:p>
                  </a:txBody>
                  <a:tcPr marL="114448" marR="74755" marT="88037" marB="88037">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25827172"/>
                  </a:ext>
                </a:extLst>
              </a:tr>
              <a:tr h="340352">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Frustrations​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l">
                        <a:buNone/>
                      </a:pPr>
                      <a:r>
                        <a:rPr lang="en-US" sz="1400" b="0" i="0" u="none" strike="noStrike" cap="none" spc="0" noProof="0">
                          <a:effectLst/>
                          <a:latin typeface="Calibri" panose="020F0502020204030204" pitchFamily="34" charset="0"/>
                          <a:cs typeface="Calibri" panose="020F0502020204030204" pitchFamily="34" charset="0"/>
                        </a:rPr>
                        <a:t>Unavailability </a:t>
                      </a:r>
                      <a:r>
                        <a:rPr lang="en-US" sz="1400" cap="none" spc="0">
                          <a:solidFill>
                            <a:schemeClr val="tx1"/>
                          </a:solidFill>
                          <a:effectLst/>
                          <a:latin typeface="Calibri" panose="020F0502020204030204" pitchFamily="34" charset="0"/>
                          <a:cs typeface="Calibri" panose="020F0502020204030204" pitchFamily="34" charset="0"/>
                        </a:rPr>
                        <a:t>of parking slots</a:t>
                      </a:r>
                    </a:p>
                  </a:txBody>
                  <a:tcPr marL="114448" marR="74756" marT="88037" marB="88037">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5575984"/>
                  </a:ext>
                </a:extLst>
              </a:tr>
              <a:tr h="329485">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4448" marR="74756" marT="88037" marB="88037">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More crowded area</a:t>
                      </a:r>
                    </a:p>
                  </a:txBody>
                  <a:tcPr marL="114448" marR="74756" marT="88037" marB="88037">
                    <a:lnL w="9525" cap="flat" cmpd="sng" algn="ctr">
                      <a:solidFill>
                        <a:srgbClr val="D8DCDC"/>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47048325"/>
                  </a:ext>
                </a:extLst>
              </a:tr>
            </a:tbl>
          </a:graphicData>
        </a:graphic>
      </p:graphicFrame>
      <p:pic>
        <p:nvPicPr>
          <p:cNvPr id="6" name="Content Placeholder 8">
            <a:extLst>
              <a:ext uri="{FF2B5EF4-FFF2-40B4-BE49-F238E27FC236}">
                <a16:creationId xmlns:a16="http://schemas.microsoft.com/office/drawing/2014/main" id="{F9AA60D9-30BD-242F-573B-3F81496E8F27}"/>
              </a:ext>
            </a:extLst>
          </p:cNvPr>
          <p:cNvPicPr>
            <a:picLocks noChangeAspect="1"/>
          </p:cNvPicPr>
          <p:nvPr/>
        </p:nvPicPr>
        <p:blipFill rotWithShape="1">
          <a:blip r:embed="rId4">
            <a:extLst>
              <a:ext uri="{28A0092B-C50C-407E-A947-70E740481C1C}">
                <a14:useLocalDpi xmlns:a14="http://schemas.microsoft.com/office/drawing/2010/main" val="0"/>
              </a:ext>
            </a:extLst>
          </a:blip>
          <a:srcRect l="19612" t="24985" r="60576" b="39981"/>
          <a:stretch/>
        </p:blipFill>
        <p:spPr>
          <a:xfrm>
            <a:off x="8531604" y="1010163"/>
            <a:ext cx="2793534" cy="4635627"/>
          </a:xfrm>
          <a:prstGeom prst="rect">
            <a:avLst/>
          </a:prstGeom>
        </p:spPr>
      </p:pic>
    </p:spTree>
    <p:extLst>
      <p:ext uri="{BB962C8B-B14F-4D97-AF65-F5344CB8AC3E}">
        <p14:creationId xmlns:p14="http://schemas.microsoft.com/office/powerpoint/2010/main" val="1381500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84A193-6B96-424C-B432-3024F8D13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915EE-B82B-02D2-86D3-D8ED0C1E2D10}"/>
              </a:ext>
            </a:extLst>
          </p:cNvPr>
          <p:cNvSpPr>
            <a:spLocks noGrp="1"/>
          </p:cNvSpPr>
          <p:nvPr>
            <p:ph type="title"/>
          </p:nvPr>
        </p:nvSpPr>
        <p:spPr>
          <a:xfrm>
            <a:off x="685800" y="685800"/>
            <a:ext cx="10792837" cy="1151965"/>
          </a:xfrm>
        </p:spPr>
        <p:txBody>
          <a:bodyPr>
            <a:normAutofit/>
          </a:bodyPr>
          <a:lstStyle/>
          <a:p>
            <a:r>
              <a:rPr lang="en-US" sz="3600" b="1">
                <a:latin typeface="Calibri" panose="020F0502020204030204" pitchFamily="34" charset="0"/>
                <a:cs typeface="Calibri" panose="020F0502020204030204" pitchFamily="34" charset="0"/>
              </a:rPr>
              <a:t>USER NEEDS</a:t>
            </a:r>
          </a:p>
        </p:txBody>
      </p:sp>
      <p:graphicFrame>
        <p:nvGraphicFramePr>
          <p:cNvPr id="13" name="Content Placeholder 2">
            <a:extLst>
              <a:ext uri="{FF2B5EF4-FFF2-40B4-BE49-F238E27FC236}">
                <a16:creationId xmlns:a16="http://schemas.microsoft.com/office/drawing/2014/main" id="{5E2A020E-7DBF-1A03-A10C-5B63DBF954AA}"/>
              </a:ext>
            </a:extLst>
          </p:cNvPr>
          <p:cNvGraphicFramePr>
            <a:graphicFrameLocks noGrp="1"/>
          </p:cNvGraphicFramePr>
          <p:nvPr>
            <p:ph idx="1"/>
            <p:extLst>
              <p:ext uri="{D42A27DB-BD31-4B8C-83A1-F6EECF244321}">
                <p14:modId xmlns:p14="http://schemas.microsoft.com/office/powerpoint/2010/main" val="4125209413"/>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119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BCAD38B-5F61-4FEB-A1D1-5FC0D666D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C04E869F-EBC2-416E-8FB7-4F6A45F6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9">
            <a:extLst>
              <a:ext uri="{FF2B5EF4-FFF2-40B4-BE49-F238E27FC236}">
                <a16:creationId xmlns:a16="http://schemas.microsoft.com/office/drawing/2014/main" id="{7D1C9B27-27B9-4E9E-82C8-6F9B7D12B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DC12A745-E7D3-283E-06D3-16634410E4DA}"/>
              </a:ext>
            </a:extLst>
          </p:cNvPr>
          <p:cNvSpPr>
            <a:spLocks noGrp="1"/>
          </p:cNvSpPr>
          <p:nvPr>
            <p:ph type="title"/>
          </p:nvPr>
        </p:nvSpPr>
        <p:spPr>
          <a:xfrm>
            <a:off x="685801" y="685800"/>
            <a:ext cx="10396882" cy="1151965"/>
          </a:xfrm>
        </p:spPr>
        <p:txBody>
          <a:bodyPr>
            <a:normAutofit/>
          </a:bodyPr>
          <a:lstStyle/>
          <a:p>
            <a:r>
              <a:rPr lang="en-US" sz="3600">
                <a:latin typeface="Calibri" panose="020F0502020204030204" pitchFamily="34" charset="0"/>
                <a:cs typeface="Calibri" panose="020F0502020204030204" pitchFamily="34" charset="0"/>
              </a:rPr>
              <a:t>USABILITY TESTING OBJECTIVES &amp; TASKS</a:t>
            </a:r>
            <a:br>
              <a:rPr lang="en-US" sz="3600">
                <a:latin typeface="Calibri" panose="020F0502020204030204" pitchFamily="34" charset="0"/>
                <a:cs typeface="Calibri" panose="020F0502020204030204" pitchFamily="34" charset="0"/>
              </a:rPr>
            </a:br>
            <a:endParaRPr lang="en-US" sz="360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7E9AE32D-417D-4951-BD6D-383A7A5E6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669D-D756-169C-39BB-1DD6EFEB26AC}"/>
              </a:ext>
            </a:extLst>
          </p:cNvPr>
          <p:cNvGraphicFramePr>
            <a:graphicFrameLocks noGrp="1"/>
          </p:cNvGraphicFramePr>
          <p:nvPr>
            <p:ph idx="1"/>
            <p:extLst>
              <p:ext uri="{D42A27DB-BD31-4B8C-83A1-F6EECF244321}">
                <p14:modId xmlns:p14="http://schemas.microsoft.com/office/powerpoint/2010/main" val="29583764"/>
              </p:ext>
            </p:extLst>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5525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1" name="Group 60">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62" name="Rectangle 61">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64" name="Rectangle 63">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66" name="Freeform: Shape 65">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4106" y="358992"/>
            <a:ext cx="7414558" cy="967219"/>
          </a:xfrm>
        </p:spPr>
        <p:txBody>
          <a:bodyPr vert="horz" lIns="91440" tIns="45720" rIns="91440" bIns="45720" rtlCol="0" anchor="ctr">
            <a:noAutofit/>
          </a:bodyPr>
          <a:lstStyle/>
          <a:p>
            <a:pPr algn="l"/>
            <a:r>
              <a:rPr lang="en-US" sz="3600" b="1">
                <a:latin typeface="Calibri" panose="020F0502020204030204" pitchFamily="34" charset="0"/>
                <a:cs typeface="Calibri" panose="020F0502020204030204" pitchFamily="34" charset="0"/>
              </a:rPr>
              <a:t>CARD SORTING IMPLEMENTATION</a:t>
            </a:r>
          </a:p>
        </p:txBody>
      </p:sp>
      <p:sp>
        <p:nvSpPr>
          <p:cNvPr id="68" name="5-Point Star 24">
            <a:extLst>
              <a:ext uri="{FF2B5EF4-FFF2-40B4-BE49-F238E27FC236}">
                <a16:creationId xmlns:a16="http://schemas.microsoft.com/office/drawing/2014/main" id="{89E829E7-17BB-4272-A707-8219BDF46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29" y="3098827"/>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70" name="Freeform: Shape 69">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92A6284-2085-4EF9-CC09-F1226C73819C}"/>
              </a:ext>
            </a:extLst>
          </p:cNvPr>
          <p:cNvSpPr txBox="1"/>
          <p:nvPr/>
        </p:nvSpPr>
        <p:spPr>
          <a:xfrm>
            <a:off x="444105" y="1182676"/>
            <a:ext cx="6136640" cy="461665"/>
          </a:xfrm>
          <a:prstGeom prst="rect">
            <a:avLst/>
          </a:prstGeom>
          <a:noFill/>
        </p:spPr>
        <p:txBody>
          <a:bodyPr wrap="square">
            <a:spAutoFit/>
          </a:bodyPr>
          <a:lstStyle/>
          <a:p>
            <a:r>
              <a:rPr lang="en-US" sz="2400" b="1">
                <a:latin typeface="Calibri"/>
                <a:cs typeface="Calibri"/>
              </a:rPr>
              <a:t>Open Card Sorting</a:t>
            </a:r>
            <a:endParaRPr lang="en-US" sz="2400" b="1"/>
          </a:p>
        </p:txBody>
      </p:sp>
      <p:pic>
        <p:nvPicPr>
          <p:cNvPr id="10" name="Picture 4" descr="Diagram&#10;&#10;Description automatically generated">
            <a:extLst>
              <a:ext uri="{FF2B5EF4-FFF2-40B4-BE49-F238E27FC236}">
                <a16:creationId xmlns:a16="http://schemas.microsoft.com/office/drawing/2014/main" id="{6471A8B7-E8B5-B650-6A5D-8BC7BA59A217}"/>
              </a:ext>
            </a:extLst>
          </p:cNvPr>
          <p:cNvPicPr>
            <a:picLocks noChangeAspect="1"/>
          </p:cNvPicPr>
          <p:nvPr/>
        </p:nvPicPr>
        <p:blipFill>
          <a:blip r:embed="rId4"/>
          <a:stretch>
            <a:fillRect/>
          </a:stretch>
        </p:blipFill>
        <p:spPr>
          <a:xfrm>
            <a:off x="1042057" y="1690618"/>
            <a:ext cx="9895840" cy="4222762"/>
          </a:xfrm>
          <a:prstGeom prst="rect">
            <a:avLst/>
          </a:prstGeom>
        </p:spPr>
      </p:pic>
    </p:spTree>
    <p:extLst>
      <p:ext uri="{BB962C8B-B14F-4D97-AF65-F5344CB8AC3E}">
        <p14:creationId xmlns:p14="http://schemas.microsoft.com/office/powerpoint/2010/main" val="479166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1" name="Group 60">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62" name="Rectangle 61">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64" name="Rectangle 63">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66" name="Freeform: Shape 65">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4106" y="358992"/>
            <a:ext cx="7247014" cy="967219"/>
          </a:xfrm>
        </p:spPr>
        <p:txBody>
          <a:bodyPr vert="horz" lIns="91440" tIns="45720" rIns="91440" bIns="45720" rtlCol="0" anchor="ctr">
            <a:noAutofit/>
          </a:bodyPr>
          <a:lstStyle/>
          <a:p>
            <a:pPr algn="l"/>
            <a:r>
              <a:rPr lang="en-US" sz="3600" b="1">
                <a:latin typeface="Calibri" panose="020F0502020204030204" pitchFamily="34" charset="0"/>
                <a:cs typeface="Calibri" panose="020F0502020204030204" pitchFamily="34" charset="0"/>
              </a:rPr>
              <a:t>Screenshots</a:t>
            </a:r>
          </a:p>
        </p:txBody>
      </p:sp>
      <p:sp>
        <p:nvSpPr>
          <p:cNvPr id="68" name="5-Point Star 24">
            <a:extLst>
              <a:ext uri="{FF2B5EF4-FFF2-40B4-BE49-F238E27FC236}">
                <a16:creationId xmlns:a16="http://schemas.microsoft.com/office/drawing/2014/main" id="{89E829E7-17BB-4272-A707-8219BDF46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29" y="3098827"/>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70" name="Freeform: Shape 69">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92A6284-2085-4EF9-CC09-F1226C73819C}"/>
              </a:ext>
            </a:extLst>
          </p:cNvPr>
          <p:cNvSpPr txBox="1"/>
          <p:nvPr/>
        </p:nvSpPr>
        <p:spPr>
          <a:xfrm>
            <a:off x="444105" y="1182676"/>
            <a:ext cx="6136640" cy="369332"/>
          </a:xfrm>
          <a:prstGeom prst="rect">
            <a:avLst/>
          </a:prstGeom>
          <a:noFill/>
        </p:spPr>
        <p:txBody>
          <a:bodyPr wrap="square">
            <a:spAutoFit/>
          </a:bodyPr>
          <a:lstStyle/>
          <a:p>
            <a:r>
              <a:rPr lang="en-US">
                <a:latin typeface="Calibri"/>
                <a:cs typeface="Calibri"/>
              </a:rPr>
              <a:t>Open Card Sorting</a:t>
            </a:r>
            <a:endParaRPr lang="en-US" sz="1800"/>
          </a:p>
        </p:txBody>
      </p:sp>
      <p:pic>
        <p:nvPicPr>
          <p:cNvPr id="3" name="Content Placeholder 3" descr="Graphical user interface, application&#10;&#10;Description automatically generated">
            <a:extLst>
              <a:ext uri="{FF2B5EF4-FFF2-40B4-BE49-F238E27FC236}">
                <a16:creationId xmlns:a16="http://schemas.microsoft.com/office/drawing/2014/main" id="{6C66006E-97AA-21C2-6141-9EB307CB7C79}"/>
              </a:ext>
            </a:extLst>
          </p:cNvPr>
          <p:cNvPicPr>
            <a:picLocks noChangeAspect="1"/>
          </p:cNvPicPr>
          <p:nvPr/>
        </p:nvPicPr>
        <p:blipFill rotWithShape="1">
          <a:blip r:embed="rId4">
            <a:extLst>
              <a:ext uri="{28A0092B-C50C-407E-A947-70E740481C1C}">
                <a14:useLocalDpi xmlns:a14="http://schemas.microsoft.com/office/drawing/2010/main" val="0"/>
              </a:ext>
            </a:extLst>
          </a:blip>
          <a:srcRect l="20061" t="1" r="29414" b="1"/>
          <a:stretch/>
        </p:blipFill>
        <p:spPr bwMode="auto">
          <a:xfrm>
            <a:off x="608426" y="1951885"/>
            <a:ext cx="5487574" cy="3541371"/>
          </a:xfrm>
          <a:prstGeom prst="rect">
            <a:avLst/>
          </a:prstGeom>
          <a:noFill/>
        </p:spPr>
      </p:pic>
      <p:pic>
        <p:nvPicPr>
          <p:cNvPr id="4" name="Picture 3" descr="Graphical user interface, application, website&#10;&#10;Description automatically generated">
            <a:extLst>
              <a:ext uri="{FF2B5EF4-FFF2-40B4-BE49-F238E27FC236}">
                <a16:creationId xmlns:a16="http://schemas.microsoft.com/office/drawing/2014/main" id="{EDAB62C1-E3E0-0506-52AC-99A50C8307C8}"/>
              </a:ext>
            </a:extLst>
          </p:cNvPr>
          <p:cNvPicPr>
            <a:picLocks noChangeAspect="1"/>
          </p:cNvPicPr>
          <p:nvPr/>
        </p:nvPicPr>
        <p:blipFill rotWithShape="1">
          <a:blip r:embed="rId5">
            <a:extLst>
              <a:ext uri="{28A0092B-C50C-407E-A947-70E740481C1C}">
                <a14:useLocalDpi xmlns:a14="http://schemas.microsoft.com/office/drawing/2010/main" val="0"/>
              </a:ext>
            </a:extLst>
          </a:blip>
          <a:srcRect l="24347" r="31932"/>
          <a:stretch/>
        </p:blipFill>
        <p:spPr bwMode="auto">
          <a:xfrm>
            <a:off x="7145665" y="2058843"/>
            <a:ext cx="4560848" cy="3434413"/>
          </a:xfrm>
          <a:prstGeom prst="rect">
            <a:avLst/>
          </a:prstGeom>
          <a:noFill/>
        </p:spPr>
      </p:pic>
    </p:spTree>
    <p:extLst>
      <p:ext uri="{BB962C8B-B14F-4D97-AF65-F5344CB8AC3E}">
        <p14:creationId xmlns:p14="http://schemas.microsoft.com/office/powerpoint/2010/main" val="1660199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1" name="Group 60">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62" name="Rectangle 61">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64" name="Rectangle 63">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66" name="Freeform: Shape 65">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4106" y="358992"/>
            <a:ext cx="7247014" cy="967219"/>
          </a:xfrm>
        </p:spPr>
        <p:txBody>
          <a:bodyPr vert="horz" lIns="91440" tIns="45720" rIns="91440" bIns="45720" rtlCol="0" anchor="ctr">
            <a:noAutofit/>
          </a:bodyPr>
          <a:lstStyle/>
          <a:p>
            <a:pPr algn="l"/>
            <a:r>
              <a:rPr lang="en-US" sz="3600" b="1">
                <a:latin typeface="Calibri" panose="020F0502020204030204" pitchFamily="34" charset="0"/>
                <a:cs typeface="Calibri" panose="020F0502020204030204" pitchFamily="34" charset="0"/>
              </a:rPr>
              <a:t>CARD SORTING IMPLEMENTATION</a:t>
            </a:r>
          </a:p>
        </p:txBody>
      </p:sp>
      <p:sp>
        <p:nvSpPr>
          <p:cNvPr id="68" name="5-Point Star 24">
            <a:extLst>
              <a:ext uri="{FF2B5EF4-FFF2-40B4-BE49-F238E27FC236}">
                <a16:creationId xmlns:a16="http://schemas.microsoft.com/office/drawing/2014/main" id="{89E829E7-17BB-4272-A707-8219BDF46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29" y="3098827"/>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70" name="Freeform: Shape 69">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92A6284-2085-4EF9-CC09-F1226C73819C}"/>
              </a:ext>
            </a:extLst>
          </p:cNvPr>
          <p:cNvSpPr txBox="1"/>
          <p:nvPr/>
        </p:nvSpPr>
        <p:spPr>
          <a:xfrm>
            <a:off x="650239" y="1182676"/>
            <a:ext cx="5930505" cy="369332"/>
          </a:xfrm>
          <a:prstGeom prst="rect">
            <a:avLst/>
          </a:prstGeom>
          <a:noFill/>
        </p:spPr>
        <p:txBody>
          <a:bodyPr wrap="square">
            <a:spAutoFit/>
          </a:bodyPr>
          <a:lstStyle/>
          <a:p>
            <a:r>
              <a:rPr lang="en-US">
                <a:latin typeface="Calibri"/>
                <a:cs typeface="Calibri"/>
              </a:rPr>
              <a:t>Closed Card Sorting</a:t>
            </a:r>
            <a:endParaRPr lang="en-US" sz="1800"/>
          </a:p>
        </p:txBody>
      </p:sp>
      <p:pic>
        <p:nvPicPr>
          <p:cNvPr id="3" name="Picture 2">
            <a:extLst>
              <a:ext uri="{FF2B5EF4-FFF2-40B4-BE49-F238E27FC236}">
                <a16:creationId xmlns:a16="http://schemas.microsoft.com/office/drawing/2014/main" id="{E5F12C91-7B3A-EC96-DDCB-3FA62A9A67D8}"/>
              </a:ext>
            </a:extLst>
          </p:cNvPr>
          <p:cNvPicPr>
            <a:picLocks noChangeAspect="1"/>
          </p:cNvPicPr>
          <p:nvPr/>
        </p:nvPicPr>
        <p:blipFill>
          <a:blip r:embed="rId4"/>
          <a:stretch>
            <a:fillRect/>
          </a:stretch>
        </p:blipFill>
        <p:spPr>
          <a:xfrm>
            <a:off x="1362097" y="1685203"/>
            <a:ext cx="9255760" cy="4372927"/>
          </a:xfrm>
          <a:prstGeom prst="rect">
            <a:avLst/>
          </a:prstGeom>
        </p:spPr>
      </p:pic>
    </p:spTree>
    <p:extLst>
      <p:ext uri="{BB962C8B-B14F-4D97-AF65-F5344CB8AC3E}">
        <p14:creationId xmlns:p14="http://schemas.microsoft.com/office/powerpoint/2010/main" val="3254108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1" name="Group 60">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62" name="Rectangle 61">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64" name="Rectangle 63">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66" name="Freeform: Shape 65">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4106" y="358992"/>
            <a:ext cx="7247014" cy="967219"/>
          </a:xfrm>
        </p:spPr>
        <p:txBody>
          <a:bodyPr vert="horz" lIns="91440" tIns="45720" rIns="91440" bIns="45720" rtlCol="0" anchor="ctr">
            <a:noAutofit/>
          </a:bodyPr>
          <a:lstStyle/>
          <a:p>
            <a:pPr algn="l"/>
            <a:r>
              <a:rPr lang="en-US" sz="3600" b="1">
                <a:latin typeface="Calibri" panose="020F0502020204030204" pitchFamily="34" charset="0"/>
                <a:cs typeface="Calibri" panose="020F0502020204030204" pitchFamily="34" charset="0"/>
              </a:rPr>
              <a:t>Screenshots</a:t>
            </a:r>
          </a:p>
        </p:txBody>
      </p:sp>
      <p:sp>
        <p:nvSpPr>
          <p:cNvPr id="68" name="5-Point Star 24">
            <a:extLst>
              <a:ext uri="{FF2B5EF4-FFF2-40B4-BE49-F238E27FC236}">
                <a16:creationId xmlns:a16="http://schemas.microsoft.com/office/drawing/2014/main" id="{89E829E7-17BB-4272-A707-8219BDF46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29" y="3098827"/>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70" name="Freeform: Shape 69">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92A6284-2085-4EF9-CC09-F1226C73819C}"/>
              </a:ext>
            </a:extLst>
          </p:cNvPr>
          <p:cNvSpPr txBox="1"/>
          <p:nvPr/>
        </p:nvSpPr>
        <p:spPr>
          <a:xfrm>
            <a:off x="650239" y="1182676"/>
            <a:ext cx="5930505" cy="400110"/>
          </a:xfrm>
          <a:prstGeom prst="rect">
            <a:avLst/>
          </a:prstGeom>
          <a:noFill/>
        </p:spPr>
        <p:txBody>
          <a:bodyPr wrap="square">
            <a:spAutoFit/>
          </a:bodyPr>
          <a:lstStyle/>
          <a:p>
            <a:r>
              <a:rPr lang="en-US" sz="2000" b="1">
                <a:latin typeface="Calibri"/>
                <a:cs typeface="Calibri"/>
              </a:rPr>
              <a:t>Closed Card Sorting</a:t>
            </a:r>
            <a:endParaRPr lang="en-US" sz="2000" b="1"/>
          </a:p>
        </p:txBody>
      </p:sp>
      <p:pic>
        <p:nvPicPr>
          <p:cNvPr id="4" name="Content Placeholder 3">
            <a:extLst>
              <a:ext uri="{FF2B5EF4-FFF2-40B4-BE49-F238E27FC236}">
                <a16:creationId xmlns:a16="http://schemas.microsoft.com/office/drawing/2014/main" id="{95EAC52F-8942-619F-57B3-65EA529FC3F2}"/>
              </a:ext>
            </a:extLst>
          </p:cNvPr>
          <p:cNvPicPr>
            <a:picLocks noChangeAspect="1"/>
          </p:cNvPicPr>
          <p:nvPr/>
        </p:nvPicPr>
        <p:blipFill rotWithShape="1">
          <a:blip r:embed="rId4">
            <a:extLst>
              <a:ext uri="{28A0092B-C50C-407E-A947-70E740481C1C}">
                <a14:useLocalDpi xmlns:a14="http://schemas.microsoft.com/office/drawing/2010/main" val="0"/>
              </a:ext>
            </a:extLst>
          </a:blip>
          <a:srcRect l="-890" r="-106" b="2"/>
          <a:stretch/>
        </p:blipFill>
        <p:spPr bwMode="auto">
          <a:xfrm>
            <a:off x="726100" y="1838897"/>
            <a:ext cx="5096739" cy="3836427"/>
          </a:xfrm>
          <a:prstGeom prst="rect">
            <a:avLst/>
          </a:prstGeom>
          <a:noFill/>
        </p:spPr>
      </p:pic>
      <p:pic>
        <p:nvPicPr>
          <p:cNvPr id="5" name="Picture 4">
            <a:extLst>
              <a:ext uri="{FF2B5EF4-FFF2-40B4-BE49-F238E27FC236}">
                <a16:creationId xmlns:a16="http://schemas.microsoft.com/office/drawing/2014/main" id="{284771F1-7BFD-4886-D356-74EB8D05EA03}"/>
              </a:ext>
            </a:extLst>
          </p:cNvPr>
          <p:cNvPicPr>
            <a:picLocks noChangeAspect="1"/>
          </p:cNvPicPr>
          <p:nvPr/>
        </p:nvPicPr>
        <p:blipFill rotWithShape="1">
          <a:blip r:embed="rId5"/>
          <a:srcRect l="22687" t="10388" r="10193" b="2"/>
          <a:stretch/>
        </p:blipFill>
        <p:spPr>
          <a:xfrm>
            <a:off x="6548937" y="1828870"/>
            <a:ext cx="4992824" cy="3846454"/>
          </a:xfrm>
          <a:prstGeom prst="rect">
            <a:avLst/>
          </a:prstGeom>
        </p:spPr>
      </p:pic>
    </p:spTree>
    <p:extLst>
      <p:ext uri="{BB962C8B-B14F-4D97-AF65-F5344CB8AC3E}">
        <p14:creationId xmlns:p14="http://schemas.microsoft.com/office/powerpoint/2010/main" val="3806761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88000"/>
              </a:schemeClr>
            </a:gs>
          </a:gsLst>
          <a:lin ang="5400000" scaled="0"/>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23B564A-E58E-45A3-AF7E-7FAF47E3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Freeform: Shape 9">
            <a:extLst>
              <a:ext uri="{FF2B5EF4-FFF2-40B4-BE49-F238E27FC236}">
                <a16:creationId xmlns:a16="http://schemas.microsoft.com/office/drawing/2014/main" id="{AB0C801C-76F9-4E0A-A62B-99A95DBF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548534"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876954-9437-7522-CC0B-4683A3358880}"/>
              </a:ext>
            </a:extLst>
          </p:cNvPr>
          <p:cNvSpPr>
            <a:spLocks noGrp="1"/>
          </p:cNvSpPr>
          <p:nvPr>
            <p:ph type="title"/>
          </p:nvPr>
        </p:nvSpPr>
        <p:spPr>
          <a:xfrm>
            <a:off x="685801" y="685800"/>
            <a:ext cx="10396881" cy="1031240"/>
          </a:xfrm>
        </p:spPr>
        <p:txBody>
          <a:bodyPr anchor="t">
            <a:normAutofit/>
          </a:bodyPr>
          <a:lstStyle/>
          <a:p>
            <a:r>
              <a:rPr lang="en-US" sz="3600" b="1">
                <a:latin typeface="Calibri" panose="020F0502020204030204" pitchFamily="34" charset="0"/>
                <a:cs typeface="Calibri" panose="020F0502020204030204" pitchFamily="34" charset="0"/>
              </a:rPr>
              <a:t>INFORMATION</a:t>
            </a:r>
            <a:r>
              <a:rPr lang="en-US" b="1">
                <a:latin typeface="Calibri" panose="020F0502020204030204" pitchFamily="34" charset="0"/>
                <a:cs typeface="Calibri" panose="020F0502020204030204" pitchFamily="34" charset="0"/>
              </a:rPr>
              <a:t> </a:t>
            </a:r>
            <a:r>
              <a:rPr lang="en-US" sz="3600" b="1">
                <a:latin typeface="Calibri" panose="020F0502020204030204" pitchFamily="34" charset="0"/>
                <a:cs typeface="Calibri" panose="020F0502020204030204" pitchFamily="34" charset="0"/>
              </a:rPr>
              <a:t>ARCHITECTURE</a:t>
            </a:r>
            <a:r>
              <a:rPr lang="en-US" b="1">
                <a:latin typeface="Calibri" panose="020F0502020204030204" pitchFamily="34" charset="0"/>
                <a:cs typeface="Calibri" panose="020F0502020204030204" pitchFamily="34" charset="0"/>
              </a:rPr>
              <a:t> </a:t>
            </a:r>
          </a:p>
        </p:txBody>
      </p:sp>
      <p:pic>
        <p:nvPicPr>
          <p:cNvPr id="5" name="Content Placeholder 4">
            <a:extLst>
              <a:ext uri="{FF2B5EF4-FFF2-40B4-BE49-F238E27FC236}">
                <a16:creationId xmlns:a16="http://schemas.microsoft.com/office/drawing/2014/main" id="{82465F18-02AB-C072-63EA-D39258097508}"/>
              </a:ext>
            </a:extLst>
          </p:cNvPr>
          <p:cNvPicPr>
            <a:picLocks noGrp="1" noChangeAspect="1"/>
          </p:cNvPicPr>
          <p:nvPr>
            <p:ph idx="1"/>
          </p:nvPr>
        </p:nvPicPr>
        <p:blipFill>
          <a:blip r:embed="rId2"/>
          <a:stretch>
            <a:fillRect/>
          </a:stretch>
        </p:blipFill>
        <p:spPr>
          <a:xfrm>
            <a:off x="1808480" y="1605281"/>
            <a:ext cx="7995919" cy="4480560"/>
          </a:xfrm>
        </p:spPr>
      </p:pic>
      <p:sp>
        <p:nvSpPr>
          <p:cNvPr id="12" name="Freeform: Shape 11">
            <a:extLst>
              <a:ext uri="{FF2B5EF4-FFF2-40B4-BE49-F238E27FC236}">
                <a16:creationId xmlns:a16="http://schemas.microsoft.com/office/drawing/2014/main" id="{50D5B2F6-2819-4D6B-90BA-882063E9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1548534" cy="482600"/>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tx1">
              <a:alpha val="1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3542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DDE66C-A1F0-42D5-AA5E-E9ACDFFB9461}"/>
              </a:ext>
            </a:extLst>
          </p:cNvPr>
          <p:cNvSpPr>
            <a:spLocks noGrp="1"/>
          </p:cNvSpPr>
          <p:nvPr>
            <p:ph type="title"/>
          </p:nvPr>
        </p:nvSpPr>
        <p:spPr>
          <a:xfrm>
            <a:off x="685802" y="685800"/>
            <a:ext cx="3381946" cy="4846967"/>
          </a:xfrm>
        </p:spPr>
        <p:txBody>
          <a:bodyPr>
            <a:normAutofit/>
          </a:bodyPr>
          <a:lstStyle/>
          <a:p>
            <a:pPr algn="ctr"/>
            <a:r>
              <a:rPr lang="en-US" sz="3600" b="1">
                <a:solidFill>
                  <a:srgbClr val="FFFFFF"/>
                </a:solidFill>
                <a:latin typeface="Calibri" panose="020F0502020204030204" pitchFamily="34" charset="0"/>
                <a:cs typeface="Calibri" panose="020F0502020204030204" pitchFamily="34" charset="0"/>
              </a:rPr>
              <a:t>ERROR HANDLING</a:t>
            </a:r>
          </a:p>
        </p:txBody>
      </p:sp>
      <p:pic>
        <p:nvPicPr>
          <p:cNvPr id="5" name="Content Placeholder 4">
            <a:extLst>
              <a:ext uri="{FF2B5EF4-FFF2-40B4-BE49-F238E27FC236}">
                <a16:creationId xmlns:a16="http://schemas.microsoft.com/office/drawing/2014/main" id="{AA5E8CD9-6697-D10E-C920-CA0A905FF5E7}"/>
              </a:ext>
            </a:extLst>
          </p:cNvPr>
          <p:cNvPicPr>
            <a:picLocks noGrp="1" noChangeAspect="1"/>
          </p:cNvPicPr>
          <p:nvPr>
            <p:ph idx="1"/>
          </p:nvPr>
        </p:nvPicPr>
        <p:blipFill>
          <a:blip r:embed="rId4"/>
          <a:stretch>
            <a:fillRect/>
          </a:stretch>
        </p:blipFill>
        <p:spPr>
          <a:xfrm>
            <a:off x="5172254" y="274304"/>
            <a:ext cx="5006916" cy="2533650"/>
          </a:xfrm>
        </p:spPr>
      </p:pic>
      <p:pic>
        <p:nvPicPr>
          <p:cNvPr id="11" name="Picture 10">
            <a:extLst>
              <a:ext uri="{FF2B5EF4-FFF2-40B4-BE49-F238E27FC236}">
                <a16:creationId xmlns:a16="http://schemas.microsoft.com/office/drawing/2014/main" id="{6A6080DD-1B01-A7AE-4F3F-BA5995A0B40C}"/>
              </a:ext>
            </a:extLst>
          </p:cNvPr>
          <p:cNvPicPr>
            <a:picLocks noChangeAspect="1"/>
          </p:cNvPicPr>
          <p:nvPr/>
        </p:nvPicPr>
        <p:blipFill>
          <a:blip r:embed="rId5"/>
          <a:stretch>
            <a:fillRect/>
          </a:stretch>
        </p:blipFill>
        <p:spPr>
          <a:xfrm>
            <a:off x="5172253" y="3209757"/>
            <a:ext cx="5006915" cy="2449171"/>
          </a:xfrm>
          <a:prstGeom prst="rect">
            <a:avLst/>
          </a:prstGeom>
        </p:spPr>
      </p:pic>
    </p:spTree>
    <p:extLst>
      <p:ext uri="{BB962C8B-B14F-4D97-AF65-F5344CB8AC3E}">
        <p14:creationId xmlns:p14="http://schemas.microsoft.com/office/powerpoint/2010/main" val="330617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4" name="Freeform: Shape 7">
            <a:extLst>
              <a:ext uri="{FF2B5EF4-FFF2-40B4-BE49-F238E27FC236}">
                <a16:creationId xmlns:a16="http://schemas.microsoft.com/office/drawing/2014/main" id="{454915C5-707B-4B29-9E6B-116367F8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DAF7AB-A03F-4BF5-729B-37C8E4167ABD}"/>
              </a:ext>
            </a:extLst>
          </p:cNvPr>
          <p:cNvSpPr>
            <a:spLocks noGrp="1"/>
          </p:cNvSpPr>
          <p:nvPr>
            <p:ph type="title"/>
          </p:nvPr>
        </p:nvSpPr>
        <p:spPr>
          <a:xfrm>
            <a:off x="643467" y="1226122"/>
            <a:ext cx="3054268" cy="4405756"/>
          </a:xfrm>
        </p:spPr>
        <p:txBody>
          <a:bodyPr anchor="ctr">
            <a:normAutofit/>
          </a:bodyPr>
          <a:lstStyle/>
          <a:p>
            <a:pPr algn="ctr"/>
            <a:r>
              <a:rPr lang="en-US" sz="3600" b="1">
                <a:solidFill>
                  <a:srgbClr val="FFFFFF"/>
                </a:solidFill>
                <a:latin typeface="Calibri" panose="020F0502020204030204" pitchFamily="34" charset="0"/>
                <a:cs typeface="Calibri" panose="020F0502020204030204" pitchFamily="34" charset="0"/>
              </a:rPr>
              <a:t>PRODUCT OBJECTIVES</a:t>
            </a:r>
          </a:p>
        </p:txBody>
      </p:sp>
      <p:sp>
        <p:nvSpPr>
          <p:cNvPr id="25" name="Rectangle 9">
            <a:extLst>
              <a:ext uri="{FF2B5EF4-FFF2-40B4-BE49-F238E27FC236}">
                <a16:creationId xmlns:a16="http://schemas.microsoft.com/office/drawing/2014/main" id="{26B8E032-9914-4C00-B51A-C2DA1627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1">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FED6DC-9D9E-6A18-8D44-69992947F1E5}"/>
              </a:ext>
            </a:extLst>
          </p:cNvPr>
          <p:cNvSpPr>
            <a:spLocks noGrp="1"/>
          </p:cNvSpPr>
          <p:nvPr>
            <p:ph idx="1"/>
          </p:nvPr>
        </p:nvSpPr>
        <p:spPr>
          <a:xfrm>
            <a:off x="4554461" y="1073722"/>
            <a:ext cx="6526045" cy="4569042"/>
          </a:xfrm>
        </p:spPr>
        <p:txBody>
          <a:bodyPr anchor="ctr">
            <a:noAutofit/>
          </a:bodyPr>
          <a:lstStyle/>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To design the search box so that no irrelevant information is displayed</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To enhance consumer a realistic representation of the rental property through 3D walkthroughs and videos</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Developing chatbot functionality to offer user-friendly customer care </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Added and updated filtering options to suit users' requirements for purchasing rental property</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To provide consumers the option to rate and review properties </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Creating an agent profile with information ,which results in a verified agent profile for advertising apartments</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Providing consumers with information about nearby conveniences and the amenities available at the specified property</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To only provide users with advertisements for unsold properties</a:t>
            </a:r>
          </a:p>
          <a:p>
            <a:pPr>
              <a:lnSpc>
                <a:spcPct val="110000"/>
              </a:lnSpc>
              <a:buFont typeface="Arial" panose="020B0604020202020204" pitchFamily="34" charset="0"/>
              <a:buChar char="•"/>
            </a:pPr>
            <a:r>
              <a:rPr lang="en-US" sz="1600">
                <a:solidFill>
                  <a:schemeClr val="tx1">
                    <a:lumMod val="95000"/>
                    <a:lumOff val="5000"/>
                  </a:schemeClr>
                </a:solidFill>
                <a:latin typeface="Calibri" panose="020F0502020204030204" pitchFamily="34" charset="0"/>
                <a:cs typeface="Calibri" panose="020F0502020204030204" pitchFamily="34" charset="0"/>
              </a:rPr>
              <a:t>To provide consumers the opportunity to book a tour with a rental agent to look at a particular rental home</a:t>
            </a:r>
          </a:p>
        </p:txBody>
      </p:sp>
    </p:spTree>
    <p:extLst>
      <p:ext uri="{BB962C8B-B14F-4D97-AF65-F5344CB8AC3E}">
        <p14:creationId xmlns:p14="http://schemas.microsoft.com/office/powerpoint/2010/main" val="2400267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BCAD38B-5F61-4FEB-A1D1-5FC0D666D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C04E869F-EBC2-416E-8FB7-4F6A45F6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9">
            <a:extLst>
              <a:ext uri="{FF2B5EF4-FFF2-40B4-BE49-F238E27FC236}">
                <a16:creationId xmlns:a16="http://schemas.microsoft.com/office/drawing/2014/main" id="{7D1C9B27-27B9-4E9E-82C8-6F9B7D12B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DC12A745-E7D3-283E-06D3-16634410E4DA}"/>
              </a:ext>
            </a:extLst>
          </p:cNvPr>
          <p:cNvSpPr>
            <a:spLocks noGrp="1"/>
          </p:cNvSpPr>
          <p:nvPr>
            <p:ph type="title"/>
          </p:nvPr>
        </p:nvSpPr>
        <p:spPr>
          <a:xfrm>
            <a:off x="685801" y="685800"/>
            <a:ext cx="10396882" cy="1151965"/>
          </a:xfrm>
        </p:spPr>
        <p:txBody>
          <a:bodyPr>
            <a:normAutofit/>
          </a:bodyPr>
          <a:lstStyle/>
          <a:p>
            <a:r>
              <a:rPr lang="en-US" sz="3600" b="1">
                <a:latin typeface="Calibri" panose="020F0502020204030204" pitchFamily="34" charset="0"/>
                <a:cs typeface="Calibri" panose="020F0502020204030204" pitchFamily="34" charset="0"/>
              </a:rPr>
              <a:t>USABILITY TESTING OBJECTIVES &amp; TASKS</a:t>
            </a:r>
            <a:br>
              <a:rPr lang="en-US" sz="3800"/>
            </a:br>
            <a:endParaRPr lang="en-US" sz="3800"/>
          </a:p>
        </p:txBody>
      </p:sp>
      <p:sp>
        <p:nvSpPr>
          <p:cNvPr id="16" name="Rectangle 15">
            <a:extLst>
              <a:ext uri="{FF2B5EF4-FFF2-40B4-BE49-F238E27FC236}">
                <a16:creationId xmlns:a16="http://schemas.microsoft.com/office/drawing/2014/main" id="{7E9AE32D-417D-4951-BD6D-383A7A5E6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669D-D756-169C-39BB-1DD6EFEB26AC}"/>
              </a:ext>
            </a:extLst>
          </p:cNvPr>
          <p:cNvGraphicFramePr>
            <a:graphicFrameLocks noGrp="1"/>
          </p:cNvGraphicFramePr>
          <p:nvPr>
            <p:ph idx="1"/>
            <p:extLst>
              <p:ext uri="{D42A27DB-BD31-4B8C-83A1-F6EECF244321}">
                <p14:modId xmlns:p14="http://schemas.microsoft.com/office/powerpoint/2010/main" val="2135223018"/>
              </p:ext>
            </p:extLst>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303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88000"/>
              </a:schemeClr>
            </a:gs>
          </a:gsLst>
          <a:lin ang="5400000" scaled="0"/>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23B564A-E58E-45A3-AF7E-7FAF47E3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Freeform: Shape 9">
            <a:extLst>
              <a:ext uri="{FF2B5EF4-FFF2-40B4-BE49-F238E27FC236}">
                <a16:creationId xmlns:a16="http://schemas.microsoft.com/office/drawing/2014/main" id="{AB0C801C-76F9-4E0A-A62B-99A95DBF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548534"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11FA84-5F8D-9E2B-8335-EDCA875E4BD3}"/>
              </a:ext>
            </a:extLst>
          </p:cNvPr>
          <p:cNvSpPr>
            <a:spLocks noGrp="1"/>
          </p:cNvSpPr>
          <p:nvPr>
            <p:ph type="title"/>
          </p:nvPr>
        </p:nvSpPr>
        <p:spPr>
          <a:xfrm>
            <a:off x="685801" y="685800"/>
            <a:ext cx="10396881" cy="1786812"/>
          </a:xfrm>
        </p:spPr>
        <p:txBody>
          <a:bodyPr anchor="t">
            <a:normAutofit/>
          </a:bodyPr>
          <a:lstStyle/>
          <a:p>
            <a:r>
              <a:rPr lang="en-US" sz="3600" b="1">
                <a:latin typeface="Calibri"/>
                <a:cs typeface="Calibri"/>
              </a:rPr>
              <a:t>SUMMARY </a:t>
            </a:r>
            <a:r>
              <a:rPr lang="en-US" sz="3600" b="1">
                <a:latin typeface="Calibri" panose="020F0502020204030204" pitchFamily="34" charset="0"/>
                <a:cs typeface="Calibri" panose="020F0502020204030204" pitchFamily="34" charset="0"/>
              </a:rPr>
              <a:t>of</a:t>
            </a:r>
            <a:r>
              <a:rPr lang="en-US" sz="3600" b="1">
                <a:latin typeface="Calibri"/>
                <a:cs typeface="Calibri"/>
              </a:rPr>
              <a:t> each PLANE</a:t>
            </a:r>
            <a:endParaRPr lang="en-US" sz="3600" b="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52F7CC-FF40-9024-DAF1-683B17F420FB}"/>
              </a:ext>
            </a:extLst>
          </p:cNvPr>
          <p:cNvSpPr>
            <a:spLocks noGrp="1"/>
          </p:cNvSpPr>
          <p:nvPr>
            <p:ph idx="1"/>
          </p:nvPr>
        </p:nvSpPr>
        <p:spPr>
          <a:xfrm>
            <a:off x="685801" y="1524000"/>
            <a:ext cx="10396880" cy="4382277"/>
          </a:xfrm>
        </p:spPr>
        <p:txBody>
          <a:bodyPr anchor="ctr">
            <a:normAutofit/>
          </a:bodyPr>
          <a:lstStyle/>
          <a:p>
            <a:r>
              <a:rPr lang="en-US" sz="1600" b="1">
                <a:latin typeface="Calibri" panose="020F0502020204030204" pitchFamily="34" charset="0"/>
                <a:cs typeface="Calibri" panose="020F0502020204030204" pitchFamily="34" charset="0"/>
              </a:rPr>
              <a:t>Strategy Plane: </a:t>
            </a:r>
            <a:r>
              <a:rPr lang="en-US" sz="1600">
                <a:latin typeface="Calibri" panose="020F0502020204030204" pitchFamily="34" charset="0"/>
                <a:cs typeface="Calibri" panose="020F0502020204030204" pitchFamily="34" charset="0"/>
              </a:rPr>
              <a:t>We learn why we are developing our website in this plane and how it will meet user demands. Here, our primary goal is to give individuals a platform to rent properties and market those properties on our website. Making apartment accessible and reasonable for individuals is our major goal</a:t>
            </a:r>
          </a:p>
          <a:p>
            <a:r>
              <a:rPr lang="en-US" sz="1600" b="1">
                <a:latin typeface="Calibri" panose="020F0502020204030204" pitchFamily="34" charset="0"/>
                <a:cs typeface="Calibri" panose="020F0502020204030204" pitchFamily="34" charset="0"/>
              </a:rPr>
              <a:t>Scope Plane: </a:t>
            </a:r>
            <a:r>
              <a:rPr lang="en-US" sz="1600">
                <a:latin typeface="Calibri" panose="020F0502020204030204" pitchFamily="34" charset="0"/>
                <a:cs typeface="Calibri" panose="020F0502020204030204" pitchFamily="34" charset="0"/>
              </a:rPr>
              <a:t>We used a scope plane to define the project's scope. We split requirements into categories based on priority, such as chat functionality and the most crucial filtering based on user location, and included looking for apartments by filtering them according to their needs and convenience</a:t>
            </a:r>
          </a:p>
        </p:txBody>
      </p:sp>
      <p:sp>
        <p:nvSpPr>
          <p:cNvPr id="12" name="Freeform: Shape 11">
            <a:extLst>
              <a:ext uri="{FF2B5EF4-FFF2-40B4-BE49-F238E27FC236}">
                <a16:creationId xmlns:a16="http://schemas.microsoft.com/office/drawing/2014/main" id="{50D5B2F6-2819-4D6B-90BA-882063E9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1548534" cy="482600"/>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tx1">
              <a:alpha val="1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0807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88000"/>
              </a:schemeClr>
            </a:gs>
          </a:gsLst>
          <a:lin ang="5400000" scaled="0"/>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23B564A-E58E-45A3-AF7E-7FAF47E3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Freeform: Shape 9">
            <a:extLst>
              <a:ext uri="{FF2B5EF4-FFF2-40B4-BE49-F238E27FC236}">
                <a16:creationId xmlns:a16="http://schemas.microsoft.com/office/drawing/2014/main" id="{AB0C801C-76F9-4E0A-A62B-99A95DBF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548534"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11FA84-5F8D-9E2B-8335-EDCA875E4BD3}"/>
              </a:ext>
            </a:extLst>
          </p:cNvPr>
          <p:cNvSpPr>
            <a:spLocks noGrp="1"/>
          </p:cNvSpPr>
          <p:nvPr>
            <p:ph type="title"/>
          </p:nvPr>
        </p:nvSpPr>
        <p:spPr>
          <a:xfrm>
            <a:off x="685801" y="685800"/>
            <a:ext cx="10396881" cy="1786812"/>
          </a:xfrm>
        </p:spPr>
        <p:txBody>
          <a:bodyPr anchor="t">
            <a:normAutofit/>
          </a:bodyPr>
          <a:lstStyle/>
          <a:p>
            <a:r>
              <a:rPr lang="en-US" sz="3600" b="1">
                <a:latin typeface="Calibri"/>
                <a:cs typeface="Calibri"/>
              </a:rPr>
              <a:t>SUMMARY </a:t>
            </a:r>
            <a:r>
              <a:rPr lang="en-US" sz="3600" b="1">
                <a:latin typeface="Calibri" panose="020F0502020204030204" pitchFamily="34" charset="0"/>
                <a:cs typeface="Calibri" panose="020F0502020204030204" pitchFamily="34" charset="0"/>
              </a:rPr>
              <a:t>of</a:t>
            </a:r>
            <a:r>
              <a:rPr lang="en-US" sz="3600" b="1">
                <a:latin typeface="Calibri"/>
                <a:cs typeface="Calibri"/>
              </a:rPr>
              <a:t> each PLANE</a:t>
            </a:r>
            <a:endParaRPr lang="en-US" sz="3600" b="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52F7CC-FF40-9024-DAF1-683B17F420FB}"/>
              </a:ext>
            </a:extLst>
          </p:cNvPr>
          <p:cNvSpPr>
            <a:spLocks noGrp="1"/>
          </p:cNvSpPr>
          <p:nvPr>
            <p:ph idx="1"/>
          </p:nvPr>
        </p:nvSpPr>
        <p:spPr>
          <a:xfrm>
            <a:off x="685801" y="1524000"/>
            <a:ext cx="10396880" cy="4382277"/>
          </a:xfrm>
        </p:spPr>
        <p:txBody>
          <a:bodyPr anchor="ctr">
            <a:normAutofit/>
          </a:bodyPr>
          <a:lstStyle/>
          <a:p>
            <a:r>
              <a:rPr lang="en-US" sz="1600" b="1">
                <a:latin typeface="Calibri" panose="020F0502020204030204" pitchFamily="34" charset="0"/>
                <a:cs typeface="Calibri" panose="020F0502020204030204" pitchFamily="34" charset="0"/>
              </a:rPr>
              <a:t>Structure Plane: </a:t>
            </a:r>
            <a:r>
              <a:rPr lang="en-US" sz="1600">
                <a:latin typeface="Calibri" panose="020F0502020204030204" pitchFamily="34" charset="0"/>
                <a:cs typeface="Calibri" panose="020F0502020204030204" pitchFamily="34" charset="0"/>
              </a:rPr>
              <a:t>The structure plane provides us an idea of the kind of information we may include, so our apartment page includes details on the unit's amenities, transportation, and grocery shops. Additionally, we gather ideas to include on the apartment page is .it also gave us the idea to include </a:t>
            </a:r>
            <a:r>
              <a:rPr lang="en-US" sz="1600" err="1">
                <a:latin typeface="Calibri" panose="020F0502020204030204" pitchFamily="34" charset="0"/>
                <a:cs typeface="Calibri" panose="020F0502020204030204" pitchFamily="34" charset="0"/>
              </a:rPr>
              <a:t>svhatbot</a:t>
            </a:r>
            <a:r>
              <a:rPr lang="en-US" sz="1600">
                <a:latin typeface="Calibri" panose="020F0502020204030204" pitchFamily="34" charset="0"/>
                <a:cs typeface="Calibri" panose="020F0502020204030204" pitchFamily="34" charset="0"/>
              </a:rPr>
              <a:t> feat</a:t>
            </a:r>
          </a:p>
          <a:p>
            <a:r>
              <a:rPr lang="en-US" sz="1600">
                <a:latin typeface="Calibri" panose="020F0502020204030204" pitchFamily="34" charset="0"/>
                <a:cs typeface="Calibri" panose="020F0502020204030204" pitchFamily="34" charset="0"/>
              </a:rPr>
              <a:t> </a:t>
            </a:r>
            <a:r>
              <a:rPr lang="en-US" sz="1600" b="1">
                <a:latin typeface="Calibri" panose="020F0502020204030204" pitchFamily="34" charset="0"/>
                <a:cs typeface="Calibri" panose="020F0502020204030204" pitchFamily="34" charset="0"/>
              </a:rPr>
              <a:t>Skelton Plane: </a:t>
            </a:r>
            <a:r>
              <a:rPr lang="en-US" sz="1600">
                <a:latin typeface="Calibri" panose="020F0502020204030204" pitchFamily="34" charset="0"/>
                <a:cs typeface="Calibri" panose="020F0502020204030204" pitchFamily="34" charset="0"/>
              </a:rPr>
              <a:t>The Skelton plane aids in our understanding of how to organize the material on our website so that consumers can easily browse and discover desired services facilities. In order to simplify the rental procedure, we included a payment option on the apartment website</a:t>
            </a:r>
          </a:p>
          <a:p>
            <a:r>
              <a:rPr lang="en-US" sz="1600" b="1">
                <a:latin typeface="Calibri" panose="020F0502020204030204" pitchFamily="34" charset="0"/>
                <a:cs typeface="Calibri" panose="020F0502020204030204" pitchFamily="34" charset="0"/>
              </a:rPr>
              <a:t>Surface Plane: </a:t>
            </a:r>
            <a:r>
              <a:rPr lang="en-US" sz="1600">
                <a:latin typeface="Calibri" panose="020F0502020204030204" pitchFamily="34" charset="0"/>
                <a:cs typeface="Calibri" panose="020F0502020204030204" pitchFamily="34" charset="0"/>
              </a:rPr>
              <a:t>For our product to compete with other applications that offer the same services, surface plane is crucial. This assisted us in choosing colors that would be calming to the user's eyes and make them prefer our application to others. Numerous seemingly little factors, like as font size and element placement, have a significant impact. We conducted research, examined the contrasts, and chose the best one for our project</a:t>
            </a:r>
            <a:endParaRPr lang="en-US" sz="1800">
              <a:solidFill>
                <a:schemeClr val="tx1">
                  <a:lumMod val="85000"/>
                  <a:lumOff val="15000"/>
                </a:schemeClr>
              </a:solidFill>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50D5B2F6-2819-4D6B-90BA-882063E9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1548534" cy="482600"/>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tx1">
              <a:alpha val="1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2235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1BCAD38B-5F61-4FEB-A1D1-5FC0D666D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 name="Rectangle 10">
            <a:extLst>
              <a:ext uri="{FF2B5EF4-FFF2-40B4-BE49-F238E27FC236}">
                <a16:creationId xmlns:a16="http://schemas.microsoft.com/office/drawing/2014/main" id="{C04E869F-EBC2-416E-8FB7-4F6A45F6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8" name="Freeform 9">
            <a:extLst>
              <a:ext uri="{FF2B5EF4-FFF2-40B4-BE49-F238E27FC236}">
                <a16:creationId xmlns:a16="http://schemas.microsoft.com/office/drawing/2014/main" id="{7D1C9B27-27B9-4E9E-82C8-6F9B7D12B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F211FA84-5F8D-9E2B-8335-EDCA875E4BD3}"/>
              </a:ext>
            </a:extLst>
          </p:cNvPr>
          <p:cNvSpPr>
            <a:spLocks noGrp="1"/>
          </p:cNvSpPr>
          <p:nvPr>
            <p:ph type="title"/>
          </p:nvPr>
        </p:nvSpPr>
        <p:spPr>
          <a:xfrm>
            <a:off x="685801" y="685800"/>
            <a:ext cx="10396882" cy="1151965"/>
          </a:xfrm>
        </p:spPr>
        <p:txBody>
          <a:bodyPr>
            <a:normAutofit/>
          </a:bodyPr>
          <a:lstStyle/>
          <a:p>
            <a:r>
              <a:rPr lang="en-US" sz="3600" b="1" err="1">
                <a:latin typeface="Calibri" panose="020F0502020204030204" pitchFamily="34" charset="0"/>
                <a:cs typeface="Calibri" panose="020F0502020204030204" pitchFamily="34" charset="0"/>
              </a:rPr>
              <a:t>MosCow</a:t>
            </a:r>
            <a:r>
              <a:rPr lang="en-US" sz="3600" b="1">
                <a:latin typeface="Calibri" panose="020F0502020204030204" pitchFamily="34" charset="0"/>
                <a:cs typeface="Calibri" panose="020F0502020204030204" pitchFamily="34" charset="0"/>
              </a:rPr>
              <a:t> Techniques</a:t>
            </a:r>
          </a:p>
        </p:txBody>
      </p:sp>
      <p:sp>
        <p:nvSpPr>
          <p:cNvPr id="15" name="Rectangle 14">
            <a:extLst>
              <a:ext uri="{FF2B5EF4-FFF2-40B4-BE49-F238E27FC236}">
                <a16:creationId xmlns:a16="http://schemas.microsoft.com/office/drawing/2014/main" id="{7E9AE32D-417D-4951-BD6D-383A7A5E6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2">
            <a:extLst>
              <a:ext uri="{FF2B5EF4-FFF2-40B4-BE49-F238E27FC236}">
                <a16:creationId xmlns:a16="http://schemas.microsoft.com/office/drawing/2014/main" id="{475C467A-6F72-4A1A-61CB-CA7E4A1B7A86}"/>
              </a:ext>
            </a:extLst>
          </p:cNvPr>
          <p:cNvGraphicFramePr>
            <a:graphicFrameLocks noGrp="1"/>
          </p:cNvGraphicFramePr>
          <p:nvPr>
            <p:ph idx="1"/>
            <p:extLst>
              <p:ext uri="{D42A27DB-BD31-4B8C-83A1-F6EECF244321}">
                <p14:modId xmlns:p14="http://schemas.microsoft.com/office/powerpoint/2010/main" val="2462218021"/>
              </p:ext>
            </p:extLst>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3242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88000"/>
              </a:schemeClr>
            </a:gs>
          </a:gsLst>
          <a:lin ang="5400000" scaled="0"/>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23B564A-E58E-45A3-AF7E-7FAF47E3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Freeform: Shape 9">
            <a:extLst>
              <a:ext uri="{FF2B5EF4-FFF2-40B4-BE49-F238E27FC236}">
                <a16:creationId xmlns:a16="http://schemas.microsoft.com/office/drawing/2014/main" id="{AB0C801C-76F9-4E0A-A62B-99A95DBF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548534"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94A139-81AE-2271-1FBD-033CC56660A6}"/>
              </a:ext>
            </a:extLst>
          </p:cNvPr>
          <p:cNvSpPr>
            <a:spLocks noGrp="1"/>
          </p:cNvSpPr>
          <p:nvPr>
            <p:ph type="title"/>
          </p:nvPr>
        </p:nvSpPr>
        <p:spPr>
          <a:xfrm>
            <a:off x="685801" y="685800"/>
            <a:ext cx="10396881" cy="1786812"/>
          </a:xfrm>
        </p:spPr>
        <p:txBody>
          <a:bodyPr anchor="t">
            <a:normAutofit/>
          </a:bodyPr>
          <a:lstStyle/>
          <a:p>
            <a:r>
              <a:rPr lang="en-US" sz="3600" b="1">
                <a:latin typeface="Calibri" panose="020F0502020204030204" pitchFamily="34" charset="0"/>
                <a:cs typeface="Calibri" panose="020F0502020204030204" pitchFamily="34" charset="0"/>
              </a:rPr>
              <a:t>Onboarding Screens</a:t>
            </a:r>
          </a:p>
        </p:txBody>
      </p:sp>
      <p:pic>
        <p:nvPicPr>
          <p:cNvPr id="6" name="Content Placeholder 5">
            <a:extLst>
              <a:ext uri="{FF2B5EF4-FFF2-40B4-BE49-F238E27FC236}">
                <a16:creationId xmlns:a16="http://schemas.microsoft.com/office/drawing/2014/main" id="{A11BE89A-75A5-AC2D-7123-DC80C4C3E47A}"/>
              </a:ext>
            </a:extLst>
          </p:cNvPr>
          <p:cNvPicPr>
            <a:picLocks noGrp="1" noChangeAspect="1"/>
          </p:cNvPicPr>
          <p:nvPr>
            <p:ph idx="1"/>
          </p:nvPr>
        </p:nvPicPr>
        <p:blipFill>
          <a:blip r:embed="rId2"/>
          <a:stretch>
            <a:fillRect/>
          </a:stretch>
        </p:blipFill>
        <p:spPr>
          <a:xfrm>
            <a:off x="2087593" y="1337094"/>
            <a:ext cx="7770037" cy="4679830"/>
          </a:xfrm>
        </p:spPr>
      </p:pic>
      <p:sp>
        <p:nvSpPr>
          <p:cNvPr id="12" name="Freeform: Shape 11">
            <a:extLst>
              <a:ext uri="{FF2B5EF4-FFF2-40B4-BE49-F238E27FC236}">
                <a16:creationId xmlns:a16="http://schemas.microsoft.com/office/drawing/2014/main" id="{50D5B2F6-2819-4D6B-90BA-882063E9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1548534" cy="482600"/>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solidFill>
            <a:schemeClr val="tx1">
              <a:alpha val="1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28927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Freeform: Shape 18">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94A139-81AE-2271-1FBD-033CC56660A6}"/>
              </a:ext>
            </a:extLst>
          </p:cNvPr>
          <p:cNvSpPr>
            <a:spLocks noGrp="1"/>
          </p:cNvSpPr>
          <p:nvPr>
            <p:ph type="title"/>
          </p:nvPr>
        </p:nvSpPr>
        <p:spPr>
          <a:xfrm>
            <a:off x="1286933" y="1061660"/>
            <a:ext cx="9618133" cy="1043108"/>
          </a:xfrm>
        </p:spPr>
        <p:txBody>
          <a:bodyPr>
            <a:normAutofit/>
          </a:bodyPr>
          <a:lstStyle/>
          <a:p>
            <a:pPr algn="ctr"/>
            <a:r>
              <a:rPr lang="en-US" sz="3600" b="1">
                <a:latin typeface="Calibri"/>
                <a:cs typeface="Calibri"/>
              </a:rPr>
              <a:t>REFERENCES</a:t>
            </a:r>
            <a:endParaRPr lang="en-US" sz="3600" b="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011DA0-9C40-0048-6D98-8D877F183938}"/>
              </a:ext>
            </a:extLst>
          </p:cNvPr>
          <p:cNvSpPr>
            <a:spLocks noGrp="1"/>
          </p:cNvSpPr>
          <p:nvPr>
            <p:ph idx="1"/>
          </p:nvPr>
        </p:nvSpPr>
        <p:spPr>
          <a:xfrm>
            <a:off x="1286933" y="2226681"/>
            <a:ext cx="9618133" cy="3586290"/>
          </a:xfrm>
        </p:spPr>
        <p:txBody>
          <a:bodyPr>
            <a:normAutofit/>
          </a:bodyPr>
          <a:lstStyle/>
          <a:p>
            <a:pPr>
              <a:lnSpc>
                <a:spcPct val="110000"/>
              </a:lnSpc>
            </a:pPr>
            <a:r>
              <a:rPr lang="en-US" sz="1700">
                <a:solidFill>
                  <a:schemeClr val="tx1">
                    <a:lumMod val="85000"/>
                    <a:lumOff val="15000"/>
                  </a:schemeClr>
                </a:solidFill>
                <a:latin typeface="Calibri"/>
                <a:ea typeface="+mn-lt"/>
                <a:cs typeface="+mn-lt"/>
                <a:hlinkClick r:id="rId4"/>
              </a:rPr>
              <a:t>https://www.techtarget.com/searchsoftwarequality/definition/MoSCoW-method#:~:text=The%20MoSCoW%20method%20is%20a,make%20the%20acronym%20more%20pronounceable</a:t>
            </a:r>
            <a:endParaRPr lang="en-US" sz="1700">
              <a:solidFill>
                <a:schemeClr val="tx1">
                  <a:lumMod val="85000"/>
                  <a:lumOff val="15000"/>
                </a:schemeClr>
              </a:solidFill>
              <a:latin typeface="Calibri"/>
              <a:ea typeface="+mn-lt"/>
              <a:cs typeface="Calibri"/>
            </a:endParaRPr>
          </a:p>
          <a:p>
            <a:pPr>
              <a:lnSpc>
                <a:spcPct val="110000"/>
              </a:lnSpc>
            </a:pPr>
            <a:r>
              <a:rPr lang="en-US" sz="1700">
                <a:solidFill>
                  <a:schemeClr val="tx1">
                    <a:lumMod val="85000"/>
                    <a:lumOff val="15000"/>
                  </a:schemeClr>
                </a:solidFill>
                <a:latin typeface="Calibri"/>
                <a:ea typeface="+mn-lt"/>
                <a:cs typeface="+mn-lt"/>
                <a:hlinkClick r:id="rId5"/>
              </a:rPr>
              <a:t>https://medium.com/designcentered/ux-design-5-planes-method-b1b1d6587c05</a:t>
            </a:r>
            <a:endParaRPr lang="en-US" sz="1700">
              <a:solidFill>
                <a:schemeClr val="tx1">
                  <a:lumMod val="85000"/>
                  <a:lumOff val="15000"/>
                </a:schemeClr>
              </a:solidFill>
              <a:latin typeface="Calibri"/>
              <a:ea typeface="+mn-lt"/>
              <a:cs typeface="Calibri"/>
            </a:endParaRPr>
          </a:p>
          <a:p>
            <a:pPr>
              <a:lnSpc>
                <a:spcPct val="110000"/>
              </a:lnSpc>
            </a:pPr>
            <a:r>
              <a:rPr lang="en-US" sz="1700">
                <a:solidFill>
                  <a:schemeClr val="tx1">
                    <a:lumMod val="85000"/>
                    <a:lumOff val="15000"/>
                  </a:schemeClr>
                </a:solidFill>
                <a:latin typeface="Calibri"/>
                <a:ea typeface="+mn-lt"/>
                <a:cs typeface="+mn-lt"/>
                <a:hlinkClick r:id="rId6"/>
              </a:rPr>
              <a:t>HTTPS://WWW.NNGROUP.COM/ARTICLES/USER-NEED-STATEMENTS/</a:t>
            </a:r>
            <a:endParaRPr lang="en-US" sz="1700">
              <a:solidFill>
                <a:schemeClr val="tx1">
                  <a:lumMod val="85000"/>
                  <a:lumOff val="15000"/>
                </a:schemeClr>
              </a:solidFill>
              <a:latin typeface="Calibri"/>
              <a:ea typeface="+mn-lt"/>
              <a:cs typeface="Calibri"/>
            </a:endParaRPr>
          </a:p>
          <a:p>
            <a:pPr>
              <a:lnSpc>
                <a:spcPct val="110000"/>
              </a:lnSpc>
            </a:pPr>
            <a:r>
              <a:rPr lang="en-US" sz="1700">
                <a:solidFill>
                  <a:schemeClr val="tx1">
                    <a:lumMod val="85000"/>
                    <a:lumOff val="15000"/>
                  </a:schemeClr>
                </a:solidFill>
                <a:latin typeface="Calibri"/>
                <a:ea typeface="+mn-lt"/>
                <a:cs typeface="+mn-lt"/>
                <a:hlinkClick r:id="rId7"/>
              </a:rPr>
              <a:t>https://usabilitygeek.com/how-to-develop-goals-usability-test/</a:t>
            </a:r>
            <a:endParaRPr lang="en-US" sz="1700">
              <a:solidFill>
                <a:schemeClr val="tx1">
                  <a:lumMod val="85000"/>
                  <a:lumOff val="15000"/>
                </a:schemeClr>
              </a:solidFill>
              <a:latin typeface="Calibri"/>
              <a:ea typeface="+mn-lt"/>
              <a:cs typeface="Calibri"/>
            </a:endParaRPr>
          </a:p>
          <a:p>
            <a:pPr marL="0" indent="0">
              <a:lnSpc>
                <a:spcPct val="110000"/>
              </a:lnSpc>
              <a:buNone/>
            </a:pPr>
            <a:br>
              <a:rPr lang="en-US" sz="1700">
                <a:latin typeface="Calibri"/>
                <a:ea typeface="+mn-lt"/>
                <a:cs typeface="+mn-lt"/>
              </a:rPr>
            </a:br>
            <a:br>
              <a:rPr lang="en-US" sz="1700">
                <a:ea typeface="+mn-lt"/>
                <a:cs typeface="+mn-lt"/>
              </a:rPr>
            </a:br>
            <a:endParaRPr lang="en-US" sz="1700">
              <a:solidFill>
                <a:schemeClr val="tx1">
                  <a:lumMod val="85000"/>
                  <a:lumOff val="15000"/>
                </a:schemeClr>
              </a:solidFill>
              <a:latin typeface="Calibri"/>
              <a:cs typeface="Calibri"/>
            </a:endParaRPr>
          </a:p>
          <a:p>
            <a:pPr>
              <a:lnSpc>
                <a:spcPct val="110000"/>
              </a:lnSpc>
              <a:buFont typeface="Wingdings" panose="020B0604020202020204" pitchFamily="34" charset="0"/>
              <a:buChar char="Ø"/>
            </a:pPr>
            <a:endParaRPr lang="en-US" sz="1700">
              <a:solidFill>
                <a:schemeClr val="tx1">
                  <a:lumMod val="85000"/>
                  <a:lumOff val="15000"/>
                </a:schemeClr>
              </a:solidFill>
              <a:latin typeface="Calibri"/>
              <a:cs typeface="Calibri"/>
            </a:endParaRPr>
          </a:p>
        </p:txBody>
      </p:sp>
    </p:spTree>
    <p:extLst>
      <p:ext uri="{BB962C8B-B14F-4D97-AF65-F5344CB8AC3E}">
        <p14:creationId xmlns:p14="http://schemas.microsoft.com/office/powerpoint/2010/main" val="1887989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2" name="Picture 8">
            <a:extLst>
              <a:ext uri="{FF2B5EF4-FFF2-40B4-BE49-F238E27FC236}">
                <a16:creationId xmlns:a16="http://schemas.microsoft.com/office/drawing/2014/main" id="{4ED97C70-FD3B-4E86-B097-9CE15521EC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Freeform 11">
            <a:extLst>
              <a:ext uri="{FF2B5EF4-FFF2-40B4-BE49-F238E27FC236}">
                <a16:creationId xmlns:a16="http://schemas.microsoft.com/office/drawing/2014/main" id="{01C1ABBF-1FEC-4A49-A551-F27CD44B5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4" name="Freeform 13">
            <a:extLst>
              <a:ext uri="{FF2B5EF4-FFF2-40B4-BE49-F238E27FC236}">
                <a16:creationId xmlns:a16="http://schemas.microsoft.com/office/drawing/2014/main" id="{1CA91522-208A-4484-BA4E-719881FA2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5" name="Freeform 25">
            <a:extLst>
              <a:ext uri="{FF2B5EF4-FFF2-40B4-BE49-F238E27FC236}">
                <a16:creationId xmlns:a16="http://schemas.microsoft.com/office/drawing/2014/main" id="{2E6EF473-1243-402E-9B74-D2E9354B2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6" name="Freeform 14">
            <a:extLst>
              <a:ext uri="{FF2B5EF4-FFF2-40B4-BE49-F238E27FC236}">
                <a16:creationId xmlns:a16="http://schemas.microsoft.com/office/drawing/2014/main" id="{D9A018C6-6DFA-4D3D-9FE6-3FA39DED7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7" name="5-Point Star 24">
            <a:extLst>
              <a:ext uri="{FF2B5EF4-FFF2-40B4-BE49-F238E27FC236}">
                <a16:creationId xmlns:a16="http://schemas.microsoft.com/office/drawing/2014/main" id="{BF298784-0DFC-4546-A452-BC3FC830D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38" name="Picture 20">
            <a:extLst>
              <a:ext uri="{FF2B5EF4-FFF2-40B4-BE49-F238E27FC236}">
                <a16:creationId xmlns:a16="http://schemas.microsoft.com/office/drawing/2014/main" id="{E45EDE33-F275-4328-8715-01649D59E5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22">
            <a:extLst>
              <a:ext uri="{FF2B5EF4-FFF2-40B4-BE49-F238E27FC236}">
                <a16:creationId xmlns:a16="http://schemas.microsoft.com/office/drawing/2014/main" id="{AB861629-6C42-4ED7-8C6C-83B97F198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36666"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868EB16D-3F85-4766-A125-F816ACF71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04" y="0"/>
            <a:ext cx="5308097"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9531F4C2-DF86-B3DF-C5D7-14DD10161631}"/>
              </a:ext>
            </a:extLst>
          </p:cNvPr>
          <p:cNvSpPr>
            <a:spLocks noGrp="1"/>
          </p:cNvSpPr>
          <p:nvPr>
            <p:ph type="title"/>
          </p:nvPr>
        </p:nvSpPr>
        <p:spPr>
          <a:xfrm>
            <a:off x="1901068" y="2968833"/>
            <a:ext cx="1432561" cy="638976"/>
          </a:xfrm>
        </p:spPr>
        <p:txBody>
          <a:bodyPr vert="horz" lIns="91440" tIns="45720" rIns="91440" bIns="45720" rtlCol="0" anchor="b">
            <a:normAutofit/>
          </a:bodyPr>
          <a:lstStyle/>
          <a:p>
            <a:r>
              <a:rPr lang="en-US" sz="3600" b="1">
                <a:latin typeface="Calibri" panose="020F0502020204030204" pitchFamily="34" charset="0"/>
                <a:cs typeface="Calibri" panose="020F0502020204030204" pitchFamily="34" charset="0"/>
              </a:rPr>
              <a:t>DEMO</a:t>
            </a:r>
          </a:p>
        </p:txBody>
      </p:sp>
      <p:sp>
        <p:nvSpPr>
          <p:cNvPr id="41" name="Rectangle 26">
            <a:extLst>
              <a:ext uri="{FF2B5EF4-FFF2-40B4-BE49-F238E27FC236}">
                <a16:creationId xmlns:a16="http://schemas.microsoft.com/office/drawing/2014/main" id="{AB9BBD61-3004-4531-981B-17050F4DF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62" y="0"/>
            <a:ext cx="525502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11945DA9-7A81-4DC0-BD6C-6E807858C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63" y="5762147"/>
            <a:ext cx="5266944"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5F50407-266A-439C-8E67-0D95DE288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2" y="450792"/>
            <a:ext cx="5634294"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hape, square&#10;&#10;Description automatically generated">
            <a:extLst>
              <a:ext uri="{FF2B5EF4-FFF2-40B4-BE49-F238E27FC236}">
                <a16:creationId xmlns:a16="http://schemas.microsoft.com/office/drawing/2014/main" id="{DBDF1702-B12C-E24A-F6DC-DA9B133EFE75}"/>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3557" r="15859" b="3"/>
          <a:stretch/>
        </p:blipFill>
        <p:spPr>
          <a:xfrm>
            <a:off x="6336120" y="684680"/>
            <a:ext cx="5160018" cy="5482657"/>
          </a:xfrm>
          <a:prstGeom prst="rect">
            <a:avLst/>
          </a:prstGeom>
        </p:spPr>
      </p:pic>
      <p:sp>
        <p:nvSpPr>
          <p:cNvPr id="4" name="TextBox 3">
            <a:extLst>
              <a:ext uri="{FF2B5EF4-FFF2-40B4-BE49-F238E27FC236}">
                <a16:creationId xmlns:a16="http://schemas.microsoft.com/office/drawing/2014/main" id="{1E3678FF-3A65-B706-0666-84BB40C7EAFE}"/>
              </a:ext>
            </a:extLst>
          </p:cNvPr>
          <p:cNvSpPr txBox="1"/>
          <p:nvPr/>
        </p:nvSpPr>
        <p:spPr>
          <a:xfrm>
            <a:off x="4724400" y="4457700"/>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061672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1" name="Group 60">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62" name="Rectangle 61">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63"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64" name="Rectangle 63">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66" name="Freeform: Shape 65">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4106" y="358992"/>
            <a:ext cx="5253994" cy="967219"/>
          </a:xfrm>
        </p:spPr>
        <p:txBody>
          <a:bodyPr vert="horz" lIns="91440" tIns="45720" rIns="91440" bIns="45720" rtlCol="0" anchor="ctr">
            <a:normAutofit/>
          </a:bodyPr>
          <a:lstStyle/>
          <a:p>
            <a:pPr algn="l"/>
            <a:r>
              <a:rPr lang="en-US" sz="3600" b="1">
                <a:latin typeface="Calibri" panose="020F0502020204030204" pitchFamily="34" charset="0"/>
                <a:cs typeface="Calibri" panose="020F0502020204030204" pitchFamily="34" charset="0"/>
              </a:rPr>
              <a:t>PROBLEM STATEMENT</a:t>
            </a:r>
          </a:p>
        </p:txBody>
      </p:sp>
      <p:sp>
        <p:nvSpPr>
          <p:cNvPr id="68" name="5-Point Star 24">
            <a:extLst>
              <a:ext uri="{FF2B5EF4-FFF2-40B4-BE49-F238E27FC236}">
                <a16:creationId xmlns:a16="http://schemas.microsoft.com/office/drawing/2014/main" id="{89E829E7-17BB-4272-A707-8219BDF46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29" y="3098827"/>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794136" y="2579741"/>
            <a:ext cx="5850433" cy="1698515"/>
          </a:xfrm>
        </p:spPr>
        <p:txBody>
          <a:bodyPr vert="horz" lIns="91440" tIns="45720" rIns="91440" bIns="45720" rtlCol="0" anchor="ctr">
            <a:normAutofit/>
          </a:bodyPr>
          <a:lstStyle/>
          <a:p>
            <a:pPr indent="-228600" algn="l">
              <a:buFont typeface="Arial" panose="020B0604020202020204" pitchFamily="34" charset="0"/>
              <a:buChar char="•"/>
            </a:pPr>
            <a:endParaRPr lang="en-US" sz="1600">
              <a:solidFill>
                <a:schemeClr val="tx1"/>
              </a:solidFill>
            </a:endParaRPr>
          </a:p>
          <a:p>
            <a:pPr algn="l"/>
            <a:r>
              <a:rPr lang="en-US" sz="1600">
                <a:solidFill>
                  <a:schemeClr val="tx1"/>
                </a:solidFill>
                <a:latin typeface="Calibri" panose="020F0502020204030204" pitchFamily="34" charset="0"/>
                <a:cs typeface="Calibri" panose="020F0502020204030204" pitchFamily="34" charset="0"/>
              </a:rPr>
              <a:t>Apartment.com has problems related to property search filtering option, chatbot implements, and weak login security for property owners and brokers</a:t>
            </a:r>
          </a:p>
        </p:txBody>
      </p:sp>
      <p:sp>
        <p:nvSpPr>
          <p:cNvPr id="70" name="Freeform: Shape 69">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pic>
        <p:nvPicPr>
          <p:cNvPr id="5" name="Picture Placeholder 5" descr="Diagram&#10;&#10;Description automatically generated">
            <a:extLst>
              <a:ext uri="{FF2B5EF4-FFF2-40B4-BE49-F238E27FC236}">
                <a16:creationId xmlns:a16="http://schemas.microsoft.com/office/drawing/2014/main" id="{E83387B4-2E71-B9F5-A791-BE9F8DA79907}"/>
              </a:ext>
            </a:extLst>
          </p:cNvPr>
          <p:cNvPicPr>
            <a:picLocks noChangeAspect="1"/>
          </p:cNvPicPr>
          <p:nvPr/>
        </p:nvPicPr>
        <p:blipFill rotWithShape="1">
          <a:blip r:embed="rId4">
            <a:extLst>
              <a:ext uri="{28A0092B-C50C-407E-A947-70E740481C1C}">
                <a14:useLocalDpi xmlns:a14="http://schemas.microsoft.com/office/drawing/2010/main" val="0"/>
              </a:ext>
            </a:extLst>
          </a:blip>
          <a:srcRect l="5548" r="10628"/>
          <a:stretch/>
        </p:blipFill>
        <p:spPr>
          <a:xfrm>
            <a:off x="98063" y="1556412"/>
            <a:ext cx="5009620" cy="4769574"/>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4185139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75002E81-9B65-6E1E-CC7B-D03E102F1215}"/>
              </a:ext>
            </a:extLst>
          </p:cNvPr>
          <p:cNvPicPr>
            <a:picLocks noChangeAspect="1"/>
          </p:cNvPicPr>
          <p:nvPr/>
        </p:nvPicPr>
        <p:blipFill rotWithShape="1">
          <a:blip r:embed="rId3"/>
          <a:srcRect l="7250" t="14675" r="221" b="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49EA2A76-D7B4-49A1-85A7-FF3E16EF6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609600"/>
            <a:ext cx="7554140" cy="5638800"/>
          </a:xfrm>
          <a:prstGeom prst="rect">
            <a:avLst/>
          </a:pr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C210E4-2BCD-182E-CDC3-A5178F2B1A31}"/>
              </a:ext>
            </a:extLst>
          </p:cNvPr>
          <p:cNvSpPr>
            <a:spLocks noGrp="1"/>
          </p:cNvSpPr>
          <p:nvPr>
            <p:ph type="title"/>
          </p:nvPr>
        </p:nvSpPr>
        <p:spPr>
          <a:xfrm>
            <a:off x="685801" y="1227660"/>
            <a:ext cx="6397155" cy="1151965"/>
          </a:xfrm>
        </p:spPr>
        <p:txBody>
          <a:bodyPr>
            <a:normAutofit/>
          </a:bodyPr>
          <a:lstStyle/>
          <a:p>
            <a:r>
              <a:rPr lang="en-US" sz="3600" b="1">
                <a:solidFill>
                  <a:schemeClr val="bg1"/>
                </a:solidFill>
                <a:latin typeface="Calibri" panose="020F0502020204030204" pitchFamily="34" charset="0"/>
                <a:cs typeface="Calibri" panose="020F0502020204030204" pitchFamily="34" charset="0"/>
              </a:rPr>
              <a:t>PROPOSED</a:t>
            </a:r>
            <a:r>
              <a:rPr lang="en-US" sz="5000" b="1">
                <a:solidFill>
                  <a:schemeClr val="bg1"/>
                </a:solidFill>
                <a:latin typeface="Calibri" panose="020F0502020204030204" pitchFamily="34" charset="0"/>
                <a:cs typeface="Calibri" panose="020F0502020204030204" pitchFamily="34" charset="0"/>
              </a:rPr>
              <a:t> </a:t>
            </a:r>
            <a:r>
              <a:rPr lang="en-US" sz="3600" b="1">
                <a:solidFill>
                  <a:schemeClr val="bg1"/>
                </a:solidFill>
                <a:latin typeface="Calibri" panose="020F0502020204030204" pitchFamily="34" charset="0"/>
                <a:cs typeface="Calibri" panose="020F0502020204030204" pitchFamily="34" charset="0"/>
              </a:rPr>
              <a:t>SOLUTION</a:t>
            </a:r>
          </a:p>
        </p:txBody>
      </p:sp>
      <p:sp>
        <p:nvSpPr>
          <p:cNvPr id="3" name="Content Placeholder 2">
            <a:extLst>
              <a:ext uri="{FF2B5EF4-FFF2-40B4-BE49-F238E27FC236}">
                <a16:creationId xmlns:a16="http://schemas.microsoft.com/office/drawing/2014/main" id="{FA498A74-446A-7537-3E74-D1E763A6CED4}"/>
              </a:ext>
            </a:extLst>
          </p:cNvPr>
          <p:cNvSpPr>
            <a:spLocks noGrp="1"/>
          </p:cNvSpPr>
          <p:nvPr>
            <p:ph idx="1"/>
          </p:nvPr>
        </p:nvSpPr>
        <p:spPr>
          <a:xfrm>
            <a:off x="685801" y="2446867"/>
            <a:ext cx="6397155" cy="2944652"/>
          </a:xfrm>
        </p:spPr>
        <p:txBody>
          <a:bodyPr>
            <a:normAutofit/>
          </a:bodyPr>
          <a:lstStyle/>
          <a:p>
            <a:pPr marL="45720" indent="0">
              <a:buNone/>
            </a:pPr>
            <a:r>
              <a:rPr lang="en-US" sz="1600">
                <a:solidFill>
                  <a:schemeClr val="bg1"/>
                </a:solidFill>
                <a:latin typeface="Calibri"/>
                <a:ea typeface="+mn-lt"/>
                <a:cs typeface="+mn-lt"/>
              </a:rPr>
              <a:t>Our main objectives is to enhance the property search filtering option, implement chatbots, and create improved login inputs that use features like license number input and state id upload</a:t>
            </a:r>
          </a:p>
          <a:p>
            <a:endParaRPr lang="en-US" sz="1800">
              <a:solidFill>
                <a:schemeClr val="bg1"/>
              </a:solidFill>
            </a:endParaRPr>
          </a:p>
        </p:txBody>
      </p:sp>
    </p:spTree>
    <p:extLst>
      <p:ext uri="{BB962C8B-B14F-4D97-AF65-F5344CB8AC3E}">
        <p14:creationId xmlns:p14="http://schemas.microsoft.com/office/powerpoint/2010/main" val="1219165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3" name="Picture 7">
            <a:extLst>
              <a:ext uri="{FF2B5EF4-FFF2-40B4-BE49-F238E27FC236}">
                <a16:creationId xmlns:a16="http://schemas.microsoft.com/office/drawing/2014/main" id="{1C9D2FF5-C78D-4D0F-A2C2-55D9A33B0A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9">
            <a:extLst>
              <a:ext uri="{FF2B5EF4-FFF2-40B4-BE49-F238E27FC236}">
                <a16:creationId xmlns:a16="http://schemas.microsoft.com/office/drawing/2014/main" id="{1DABCD50-2A43-4A08-8C91-7149DE05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 name="Freeform 9">
            <a:extLst>
              <a:ext uri="{FF2B5EF4-FFF2-40B4-BE49-F238E27FC236}">
                <a16:creationId xmlns:a16="http://schemas.microsoft.com/office/drawing/2014/main" id="{0B66C21B-84DF-40D9-824D-29F01DB17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4607EC9A-1A49-428D-BC58-912B66DEC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E9E0EC-1441-9A0C-B3E2-F343063A1BDB}"/>
              </a:ext>
            </a:extLst>
          </p:cNvPr>
          <p:cNvSpPr>
            <a:spLocks noGrp="1"/>
          </p:cNvSpPr>
          <p:nvPr>
            <p:ph type="title"/>
          </p:nvPr>
        </p:nvSpPr>
        <p:spPr>
          <a:xfrm>
            <a:off x="685801" y="685800"/>
            <a:ext cx="4858965" cy="4846967"/>
          </a:xfrm>
        </p:spPr>
        <p:txBody>
          <a:bodyPr>
            <a:normAutofit/>
          </a:bodyPr>
          <a:lstStyle/>
          <a:p>
            <a:pPr algn="ctr"/>
            <a:r>
              <a:rPr lang="en-US" sz="3600" b="1">
                <a:solidFill>
                  <a:srgbClr val="FFFFFF"/>
                </a:solidFill>
                <a:latin typeface="Calibri" panose="020F0502020204030204" pitchFamily="34" charset="0"/>
                <a:cs typeface="Calibri" panose="020F0502020204030204" pitchFamily="34" charset="0"/>
              </a:rPr>
              <a:t>DESIGN SYSTEM</a:t>
            </a:r>
          </a:p>
        </p:txBody>
      </p:sp>
      <p:sp>
        <p:nvSpPr>
          <p:cNvPr id="4" name="Rectangle 3">
            <a:extLst>
              <a:ext uri="{FF2B5EF4-FFF2-40B4-BE49-F238E27FC236}">
                <a16:creationId xmlns:a16="http://schemas.microsoft.com/office/drawing/2014/main" id="{3940628B-80CA-23D8-0E21-AE9397461F9E}"/>
              </a:ext>
            </a:extLst>
          </p:cNvPr>
          <p:cNvSpPr/>
          <p:nvPr/>
        </p:nvSpPr>
        <p:spPr>
          <a:xfrm>
            <a:off x="6627447" y="1597478"/>
            <a:ext cx="1347106" cy="1082154"/>
          </a:xfrm>
          <a:prstGeom prst="rect">
            <a:avLst/>
          </a:prstGeom>
          <a:solidFill>
            <a:srgbClr val="82AC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#dfedd6</a:t>
            </a:r>
            <a:endParaRPr lang="en-US"/>
          </a:p>
        </p:txBody>
      </p:sp>
      <p:sp>
        <p:nvSpPr>
          <p:cNvPr id="5" name="Rectangle 4">
            <a:extLst>
              <a:ext uri="{FF2B5EF4-FFF2-40B4-BE49-F238E27FC236}">
                <a16:creationId xmlns:a16="http://schemas.microsoft.com/office/drawing/2014/main" id="{919A383F-10D1-CF0A-C84E-D20A0A349FA0}"/>
              </a:ext>
            </a:extLst>
          </p:cNvPr>
          <p:cNvSpPr/>
          <p:nvPr/>
        </p:nvSpPr>
        <p:spPr>
          <a:xfrm>
            <a:off x="6627446" y="3423557"/>
            <a:ext cx="1347106" cy="1082154"/>
          </a:xfrm>
          <a:prstGeom prst="rect">
            <a:avLst/>
          </a:prstGeom>
          <a:solidFill>
            <a:srgbClr val="3D8AF7"/>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#3d8af7</a:t>
            </a:r>
            <a:endParaRPr lang="en-US"/>
          </a:p>
        </p:txBody>
      </p:sp>
      <p:sp>
        <p:nvSpPr>
          <p:cNvPr id="8" name="Rectangle 7">
            <a:extLst>
              <a:ext uri="{FF2B5EF4-FFF2-40B4-BE49-F238E27FC236}">
                <a16:creationId xmlns:a16="http://schemas.microsoft.com/office/drawing/2014/main" id="{730248FC-846A-56BF-BBC8-FA4A715FB71E}"/>
              </a:ext>
            </a:extLst>
          </p:cNvPr>
          <p:cNvSpPr/>
          <p:nvPr/>
        </p:nvSpPr>
        <p:spPr>
          <a:xfrm>
            <a:off x="6627445" y="4510484"/>
            <a:ext cx="1347106" cy="902541"/>
          </a:xfrm>
          <a:prstGeom prst="rect">
            <a:avLst/>
          </a:prstGeom>
          <a:solidFill>
            <a:srgbClr val="D6D6D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#d6d6d6</a:t>
            </a:r>
            <a:endParaRPr lang="en-US"/>
          </a:p>
        </p:txBody>
      </p:sp>
      <p:sp>
        <p:nvSpPr>
          <p:cNvPr id="9" name="Rectangle 8">
            <a:extLst>
              <a:ext uri="{FF2B5EF4-FFF2-40B4-BE49-F238E27FC236}">
                <a16:creationId xmlns:a16="http://schemas.microsoft.com/office/drawing/2014/main" id="{60F5FFBF-4FC5-CB18-5C61-6A997D648FA3}"/>
              </a:ext>
            </a:extLst>
          </p:cNvPr>
          <p:cNvSpPr/>
          <p:nvPr/>
        </p:nvSpPr>
        <p:spPr>
          <a:xfrm>
            <a:off x="6627446" y="2681968"/>
            <a:ext cx="1347106" cy="918869"/>
          </a:xfrm>
          <a:prstGeom prst="rect">
            <a:avLst/>
          </a:prstGeom>
          <a:solidFill>
            <a:srgbClr val="E6161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#e61610</a:t>
            </a:r>
            <a:endParaRPr lang="en-US"/>
          </a:p>
        </p:txBody>
      </p:sp>
      <p:sp>
        <p:nvSpPr>
          <p:cNvPr id="10" name="Rectangle 9">
            <a:extLst>
              <a:ext uri="{FF2B5EF4-FFF2-40B4-BE49-F238E27FC236}">
                <a16:creationId xmlns:a16="http://schemas.microsoft.com/office/drawing/2014/main" id="{85E54B99-30DC-C041-073E-2FEEF47840B5}"/>
              </a:ext>
            </a:extLst>
          </p:cNvPr>
          <p:cNvSpPr/>
          <p:nvPr/>
        </p:nvSpPr>
        <p:spPr>
          <a:xfrm>
            <a:off x="6627445" y="887185"/>
            <a:ext cx="1347106" cy="880769"/>
          </a:xfrm>
          <a:prstGeom prst="rect">
            <a:avLst/>
          </a:prstGeom>
          <a:solidFill>
            <a:srgbClr val="11470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#AC3F27</a:t>
            </a:r>
            <a:endParaRPr lang="en-US"/>
          </a:p>
        </p:txBody>
      </p:sp>
      <p:sp>
        <p:nvSpPr>
          <p:cNvPr id="6" name="TextBox 5">
            <a:extLst>
              <a:ext uri="{FF2B5EF4-FFF2-40B4-BE49-F238E27FC236}">
                <a16:creationId xmlns:a16="http://schemas.microsoft.com/office/drawing/2014/main" id="{48D79F65-5A4A-E9C3-F97B-68908C335B70}"/>
              </a:ext>
            </a:extLst>
          </p:cNvPr>
          <p:cNvSpPr txBox="1"/>
          <p:nvPr/>
        </p:nvSpPr>
        <p:spPr>
          <a:xfrm>
            <a:off x="8164286" y="881743"/>
            <a:ext cx="26452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It is used for buttons and pop-up messages</a:t>
            </a:r>
          </a:p>
        </p:txBody>
      </p:sp>
      <p:sp>
        <p:nvSpPr>
          <p:cNvPr id="7" name="TextBox 6">
            <a:extLst>
              <a:ext uri="{FF2B5EF4-FFF2-40B4-BE49-F238E27FC236}">
                <a16:creationId xmlns:a16="http://schemas.microsoft.com/office/drawing/2014/main" id="{FDE249B9-E73B-82CA-52F9-3A8C25F1C683}"/>
              </a:ext>
            </a:extLst>
          </p:cNvPr>
          <p:cNvSpPr txBox="1"/>
          <p:nvPr/>
        </p:nvSpPr>
        <p:spPr>
          <a:xfrm>
            <a:off x="8225057" y="1894906"/>
            <a:ext cx="232954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It is used for footer in every page</a:t>
            </a:r>
          </a:p>
          <a:p>
            <a:endParaRPr lang="en-US">
              <a:latin typeface="Calibri"/>
              <a:cs typeface="Calibri"/>
            </a:endParaRPr>
          </a:p>
        </p:txBody>
      </p:sp>
      <p:sp>
        <p:nvSpPr>
          <p:cNvPr id="11" name="TextBox 10">
            <a:extLst>
              <a:ext uri="{FF2B5EF4-FFF2-40B4-BE49-F238E27FC236}">
                <a16:creationId xmlns:a16="http://schemas.microsoft.com/office/drawing/2014/main" id="{FA8B8A6E-0139-202A-A92D-BEFB1987D816}"/>
              </a:ext>
            </a:extLst>
          </p:cNvPr>
          <p:cNvSpPr txBox="1"/>
          <p:nvPr/>
        </p:nvSpPr>
        <p:spPr>
          <a:xfrm>
            <a:off x="8239656" y="2818236"/>
            <a:ext cx="27214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It is used for important warning and alerts</a:t>
            </a:r>
          </a:p>
        </p:txBody>
      </p:sp>
      <p:sp>
        <p:nvSpPr>
          <p:cNvPr id="12" name="TextBox 11">
            <a:extLst>
              <a:ext uri="{FF2B5EF4-FFF2-40B4-BE49-F238E27FC236}">
                <a16:creationId xmlns:a16="http://schemas.microsoft.com/office/drawing/2014/main" id="{7A012BF0-928E-F32B-EBA5-EE599557B343}"/>
              </a:ext>
            </a:extLst>
          </p:cNvPr>
          <p:cNvSpPr txBox="1"/>
          <p:nvPr/>
        </p:nvSpPr>
        <p:spPr>
          <a:xfrm>
            <a:off x="8221278" y="3657445"/>
            <a:ext cx="25581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This color has used for chatbot function</a:t>
            </a:r>
          </a:p>
        </p:txBody>
      </p:sp>
      <p:sp>
        <p:nvSpPr>
          <p:cNvPr id="18" name="TextBox 17">
            <a:extLst>
              <a:ext uri="{FF2B5EF4-FFF2-40B4-BE49-F238E27FC236}">
                <a16:creationId xmlns:a16="http://schemas.microsoft.com/office/drawing/2014/main" id="{808465A5-629C-2F2D-1102-CA1E6DB18F51}"/>
              </a:ext>
            </a:extLst>
          </p:cNvPr>
          <p:cNvSpPr txBox="1"/>
          <p:nvPr/>
        </p:nvSpPr>
        <p:spPr>
          <a:xfrm>
            <a:off x="8234147" y="4510639"/>
            <a:ext cx="23948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It is used to display chat between user and customer support</a:t>
            </a:r>
          </a:p>
        </p:txBody>
      </p:sp>
      <p:pic>
        <p:nvPicPr>
          <p:cNvPr id="19" name="Picture 19" descr="Text&#10;&#10;Description automatically generated">
            <a:extLst>
              <a:ext uri="{FF2B5EF4-FFF2-40B4-BE49-F238E27FC236}">
                <a16:creationId xmlns:a16="http://schemas.microsoft.com/office/drawing/2014/main" id="{9292F0FE-F5DD-184E-8BAA-50DDBE5D6CB3}"/>
              </a:ext>
            </a:extLst>
          </p:cNvPr>
          <p:cNvPicPr>
            <a:picLocks noChangeAspect="1"/>
          </p:cNvPicPr>
          <p:nvPr/>
        </p:nvPicPr>
        <p:blipFill>
          <a:blip r:embed="rId4"/>
          <a:stretch>
            <a:fillRect/>
          </a:stretch>
        </p:blipFill>
        <p:spPr>
          <a:xfrm>
            <a:off x="6629400" y="785132"/>
            <a:ext cx="1344387" cy="982437"/>
          </a:xfrm>
          <a:prstGeom prst="rect">
            <a:avLst/>
          </a:prstGeom>
        </p:spPr>
      </p:pic>
    </p:spTree>
    <p:extLst>
      <p:ext uri="{BB962C8B-B14F-4D97-AF65-F5344CB8AC3E}">
        <p14:creationId xmlns:p14="http://schemas.microsoft.com/office/powerpoint/2010/main" val="1238314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C0934DB-9F1A-48E6-9566-081FE345E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E886C7D-C382-493B-ADAD-58CB79E7C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37704" y="0"/>
            <a:ext cx="4654296" cy="6858000"/>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BF5B51-0795-8D55-FBF5-0A550D62DB1A}"/>
              </a:ext>
            </a:extLst>
          </p:cNvPr>
          <p:cNvSpPr>
            <a:spLocks noGrp="1"/>
          </p:cNvSpPr>
          <p:nvPr>
            <p:ph type="title"/>
          </p:nvPr>
        </p:nvSpPr>
        <p:spPr>
          <a:xfrm>
            <a:off x="8088924" y="685800"/>
            <a:ext cx="3389714" cy="5400892"/>
          </a:xfrm>
        </p:spPr>
        <p:txBody>
          <a:bodyPr>
            <a:normAutofit/>
          </a:bodyPr>
          <a:lstStyle/>
          <a:p>
            <a:pPr algn="ctr"/>
            <a:r>
              <a:rPr lang="en-US" sz="3600">
                <a:solidFill>
                  <a:srgbClr val="FFFFFF"/>
                </a:solidFill>
                <a:latin typeface="Calibri" panose="020F0502020204030204" pitchFamily="34" charset="0"/>
                <a:cs typeface="Calibri" panose="020F0502020204030204" pitchFamily="34" charset="0"/>
              </a:rPr>
              <a:t>TARGET AUDIENCE</a:t>
            </a:r>
          </a:p>
        </p:txBody>
      </p:sp>
      <p:sp>
        <p:nvSpPr>
          <p:cNvPr id="3" name="Content Placeholder 2">
            <a:extLst>
              <a:ext uri="{FF2B5EF4-FFF2-40B4-BE49-F238E27FC236}">
                <a16:creationId xmlns:a16="http://schemas.microsoft.com/office/drawing/2014/main" id="{C7C07E21-FC39-37CD-C411-FAE2E0485731}"/>
              </a:ext>
            </a:extLst>
          </p:cNvPr>
          <p:cNvSpPr>
            <a:spLocks noGrp="1"/>
          </p:cNvSpPr>
          <p:nvPr>
            <p:ph idx="1"/>
          </p:nvPr>
        </p:nvSpPr>
        <p:spPr>
          <a:xfrm>
            <a:off x="685800" y="685800"/>
            <a:ext cx="6285523" cy="5464908"/>
          </a:xfrm>
        </p:spPr>
        <p:txBody>
          <a:bodyPr>
            <a:normAutofit/>
          </a:bodyPr>
          <a:lstStyle/>
          <a:p>
            <a:pPr marL="305435" indent="-305435"/>
            <a:r>
              <a:rPr lang="en-US" sz="1600" dirty="0">
                <a:latin typeface="Calibri" panose="020F0502020204030204" pitchFamily="34" charset="0"/>
                <a:ea typeface="+mn-lt"/>
                <a:cs typeface="Calibri" panose="020F0502020204030204" pitchFamily="34" charset="0"/>
              </a:rPr>
              <a:t>Age Group </a:t>
            </a:r>
          </a:p>
          <a:p>
            <a:pPr marL="457200" lvl="1" indent="0">
              <a:buNone/>
            </a:pPr>
            <a:r>
              <a:rPr lang="en-US" sz="1600" dirty="0">
                <a:latin typeface="Calibri" panose="020F0502020204030204" pitchFamily="34" charset="0"/>
                <a:ea typeface="+mn-lt"/>
                <a:cs typeface="Calibri" panose="020F0502020204030204" pitchFamily="34" charset="0"/>
              </a:rPr>
              <a:t>18-70 years (Students, Men/Women, Old age people who are looking for apartments)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078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1" name="Freeform: Shape 7">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13"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4C7629-46B4-2AA5-781A-5A8AF3B08603}"/>
              </a:ext>
            </a:extLst>
          </p:cNvPr>
          <p:cNvSpPr>
            <a:spLocks noGrp="1"/>
          </p:cNvSpPr>
          <p:nvPr>
            <p:ph type="title"/>
          </p:nvPr>
        </p:nvSpPr>
        <p:spPr>
          <a:xfrm>
            <a:off x="1286933" y="1061660"/>
            <a:ext cx="9618133" cy="1043108"/>
          </a:xfrm>
        </p:spPr>
        <p:txBody>
          <a:bodyPr vert="horz" lIns="91440" tIns="45720" rIns="91440" bIns="45720" rtlCol="0">
            <a:normAutofit/>
          </a:bodyPr>
          <a:lstStyle/>
          <a:p>
            <a:pPr algn="ctr"/>
            <a:r>
              <a:rPr lang="en-US" sz="3600" b="1" cap="all">
                <a:latin typeface="Calibri" panose="020F0502020204030204" pitchFamily="34" charset="0"/>
                <a:cs typeface="Calibri" panose="020F0502020204030204" pitchFamily="34" charset="0"/>
              </a:rPr>
              <a:t>DESIGN PROCESS</a:t>
            </a:r>
          </a:p>
        </p:txBody>
      </p:sp>
      <p:sp>
        <p:nvSpPr>
          <p:cNvPr id="3" name="Content Placeholder 2">
            <a:extLst>
              <a:ext uri="{FF2B5EF4-FFF2-40B4-BE49-F238E27FC236}">
                <a16:creationId xmlns:a16="http://schemas.microsoft.com/office/drawing/2014/main" id="{287D9904-1BF9-7C8D-537E-CF51D40C8FEA}"/>
              </a:ext>
            </a:extLst>
          </p:cNvPr>
          <p:cNvSpPr>
            <a:spLocks noGrp="1"/>
          </p:cNvSpPr>
          <p:nvPr>
            <p:ph idx="1"/>
          </p:nvPr>
        </p:nvSpPr>
        <p:spPr>
          <a:xfrm>
            <a:off x="1286933" y="2226681"/>
            <a:ext cx="9618133" cy="3586290"/>
          </a:xfrm>
        </p:spPr>
        <p:txBody>
          <a:bodyPr>
            <a:normAutofit fontScale="77500" lnSpcReduction="20000"/>
          </a:bodyPr>
          <a:lstStyle/>
          <a:p>
            <a:pPr marL="45720" indent="0">
              <a:lnSpc>
                <a:spcPct val="110000"/>
              </a:lnSpc>
              <a:buNone/>
            </a:pPr>
            <a:endParaRPr lang="en-US" sz="1100">
              <a:solidFill>
                <a:schemeClr val="tx1">
                  <a:lumMod val="85000"/>
                  <a:lumOff val="15000"/>
                </a:schemeClr>
              </a:solidFill>
              <a:latin typeface="Calibri" panose="020F0502020204030204" pitchFamily="34" charset="0"/>
              <a:cs typeface="Calibri" panose="020F0502020204030204" pitchFamily="34" charset="0"/>
            </a:endParaRPr>
          </a:p>
          <a:p>
            <a:pPr>
              <a:lnSpc>
                <a:spcPct val="110000"/>
              </a:lnSpc>
              <a:buFont typeface="Arial" panose="020B0604020202020204" pitchFamily="34" charset="0"/>
              <a:buChar char="•"/>
            </a:pPr>
            <a:r>
              <a:rPr lang="en-US" sz="1600" b="1">
                <a:solidFill>
                  <a:schemeClr val="tx1">
                    <a:lumMod val="85000"/>
                    <a:lumOff val="15000"/>
                  </a:schemeClr>
                </a:solidFill>
                <a:latin typeface="Calibri" panose="020F0502020204030204" pitchFamily="34" charset="0"/>
                <a:cs typeface="Calibri" panose="020F0502020204030204" pitchFamily="34" charset="0"/>
              </a:rPr>
              <a:t>Product Definition</a:t>
            </a:r>
          </a:p>
          <a:p>
            <a:pPr marL="502920" lvl="1" indent="0">
              <a:lnSpc>
                <a:spcPct val="110000"/>
              </a:lnSpc>
              <a:buNone/>
            </a:pPr>
            <a:r>
              <a:rPr lang="en-US" sz="1400">
                <a:solidFill>
                  <a:schemeClr val="tx1">
                    <a:lumMod val="85000"/>
                    <a:lumOff val="15000"/>
                  </a:schemeClr>
                </a:solidFill>
                <a:latin typeface="Calibri" panose="020F0502020204030204" pitchFamily="34" charset="0"/>
                <a:cs typeface="Calibri" panose="020F0502020204030204" pitchFamily="34" charset="0"/>
              </a:rPr>
              <a:t>To improve the user experience when searching for apartments, we want to overhaul the search bar, image arrangement, and search filters. We plan to create a new function, like a chatbot, to assist users with their fundamental needs </a:t>
            </a:r>
          </a:p>
          <a:p>
            <a:pPr>
              <a:lnSpc>
                <a:spcPct val="110000"/>
              </a:lnSpc>
              <a:buFont typeface="Arial" panose="020B0604020202020204" pitchFamily="34" charset="0"/>
              <a:buChar char="•"/>
            </a:pPr>
            <a:r>
              <a:rPr lang="en-US" sz="1600" b="1">
                <a:solidFill>
                  <a:schemeClr val="tx1">
                    <a:lumMod val="85000"/>
                    <a:lumOff val="15000"/>
                  </a:schemeClr>
                </a:solidFill>
                <a:latin typeface="Calibri" panose="020F0502020204030204" pitchFamily="34" charset="0"/>
                <a:cs typeface="Calibri" panose="020F0502020204030204" pitchFamily="34" charset="0"/>
              </a:rPr>
              <a:t>Research</a:t>
            </a:r>
          </a:p>
          <a:p>
            <a:pPr marL="502920" lvl="1" indent="0">
              <a:lnSpc>
                <a:spcPct val="110000"/>
              </a:lnSpc>
              <a:buNone/>
            </a:pPr>
            <a:r>
              <a:rPr lang="en-US" sz="1400" i="0">
                <a:solidFill>
                  <a:schemeClr val="tx1">
                    <a:lumMod val="85000"/>
                    <a:lumOff val="15000"/>
                  </a:schemeClr>
                </a:solidFill>
                <a:effectLst/>
                <a:latin typeface="Calibri" panose="020F0502020204030204" pitchFamily="34" charset="0"/>
                <a:cs typeface="Calibri" panose="020F0502020204030204" pitchFamily="34" charset="0"/>
              </a:rPr>
              <a:t>We conduct Individual in-depth interviews with the users and agents to understand their basic needs and expectation towards the website</a:t>
            </a:r>
            <a:endParaRPr lang="en-US" sz="1400">
              <a:solidFill>
                <a:schemeClr val="tx1">
                  <a:lumMod val="85000"/>
                  <a:lumOff val="15000"/>
                </a:schemeClr>
              </a:solidFill>
              <a:latin typeface="Calibri" panose="020F0502020204030204" pitchFamily="34" charset="0"/>
              <a:cs typeface="Calibri" panose="020F0502020204030204" pitchFamily="34" charset="0"/>
            </a:endParaRPr>
          </a:p>
          <a:p>
            <a:pPr>
              <a:lnSpc>
                <a:spcPct val="110000"/>
              </a:lnSpc>
              <a:buFont typeface="Arial" panose="020B0604020202020204" pitchFamily="34" charset="0"/>
              <a:buChar char="•"/>
            </a:pPr>
            <a:r>
              <a:rPr lang="en-US" sz="1600" b="1">
                <a:solidFill>
                  <a:schemeClr val="tx1">
                    <a:lumMod val="85000"/>
                    <a:lumOff val="15000"/>
                  </a:schemeClr>
                </a:solidFill>
                <a:latin typeface="Calibri" panose="020F0502020204030204" pitchFamily="34" charset="0"/>
                <a:cs typeface="Calibri" panose="020F0502020204030204" pitchFamily="34" charset="0"/>
              </a:rPr>
              <a:t>Analysis</a:t>
            </a:r>
          </a:p>
          <a:p>
            <a:pPr marL="502920" lvl="1" indent="0">
              <a:lnSpc>
                <a:spcPct val="110000"/>
              </a:lnSpc>
              <a:buNone/>
            </a:pPr>
            <a:r>
              <a:rPr lang="en-US" sz="1400">
                <a:solidFill>
                  <a:schemeClr val="tx1">
                    <a:lumMod val="85000"/>
                    <a:lumOff val="15000"/>
                  </a:schemeClr>
                </a:solidFill>
                <a:latin typeface="Calibri" panose="020F0502020204030204" pitchFamily="34" charset="0"/>
                <a:cs typeface="Calibri" panose="020F0502020204030204" pitchFamily="34" charset="0"/>
              </a:rPr>
              <a:t>We created personas based on the user's stories, performed card sorting techniques with users</a:t>
            </a:r>
          </a:p>
          <a:p>
            <a:pPr>
              <a:lnSpc>
                <a:spcPct val="110000"/>
              </a:lnSpc>
              <a:buFont typeface="Arial" panose="020B0604020202020204" pitchFamily="34" charset="0"/>
              <a:buChar char="•"/>
            </a:pPr>
            <a:r>
              <a:rPr lang="en-US" sz="1600" b="1">
                <a:solidFill>
                  <a:schemeClr val="tx1">
                    <a:lumMod val="85000"/>
                    <a:lumOff val="15000"/>
                  </a:schemeClr>
                </a:solidFill>
                <a:latin typeface="Calibri" panose="020F0502020204030204" pitchFamily="34" charset="0"/>
                <a:cs typeface="Calibri" panose="020F0502020204030204" pitchFamily="34" charset="0"/>
              </a:rPr>
              <a:t>Design</a:t>
            </a:r>
          </a:p>
          <a:p>
            <a:pPr marL="502920" lvl="1" indent="0">
              <a:lnSpc>
                <a:spcPct val="110000"/>
              </a:lnSpc>
              <a:buNone/>
            </a:pPr>
            <a:r>
              <a:rPr lang="en-US" sz="1400">
                <a:solidFill>
                  <a:schemeClr val="tx1">
                    <a:lumMod val="85000"/>
                    <a:lumOff val="15000"/>
                  </a:schemeClr>
                </a:solidFill>
                <a:latin typeface="Calibri" panose="020F0502020204030204" pitchFamily="34" charset="0"/>
                <a:cs typeface="Calibri" panose="020F0502020204030204" pitchFamily="34" charset="0"/>
              </a:rPr>
              <a:t>To understand whether users and agent are comfortable with the model we implemented the porotype wireframing using </a:t>
            </a:r>
            <a:r>
              <a:rPr lang="en-US" sz="1400" err="1">
                <a:solidFill>
                  <a:schemeClr val="tx1">
                    <a:lumMod val="85000"/>
                    <a:lumOff val="15000"/>
                  </a:schemeClr>
                </a:solidFill>
                <a:latin typeface="Calibri" panose="020F0502020204030204" pitchFamily="34" charset="0"/>
                <a:cs typeface="Calibri" panose="020F0502020204030204" pitchFamily="34" charset="0"/>
              </a:rPr>
              <a:t>Moqups</a:t>
            </a:r>
            <a:endParaRPr lang="en-US" sz="1400">
              <a:solidFill>
                <a:schemeClr val="tx1">
                  <a:lumMod val="85000"/>
                  <a:lumOff val="15000"/>
                </a:schemeClr>
              </a:solidFill>
              <a:latin typeface="Calibri" panose="020F0502020204030204" pitchFamily="34" charset="0"/>
              <a:cs typeface="Calibri" panose="020F0502020204030204" pitchFamily="34" charset="0"/>
            </a:endParaRPr>
          </a:p>
          <a:p>
            <a:pPr>
              <a:lnSpc>
                <a:spcPct val="110000"/>
              </a:lnSpc>
              <a:buFont typeface="Arial" panose="020B0604020202020204" pitchFamily="34" charset="0"/>
              <a:buChar char="•"/>
            </a:pPr>
            <a:r>
              <a:rPr lang="en-US" sz="1600" b="1">
                <a:solidFill>
                  <a:schemeClr val="tx1">
                    <a:lumMod val="85000"/>
                    <a:lumOff val="15000"/>
                  </a:schemeClr>
                </a:solidFill>
                <a:latin typeface="Calibri" panose="020F0502020204030204" pitchFamily="34" charset="0"/>
                <a:cs typeface="Calibri" panose="020F0502020204030204" pitchFamily="34" charset="0"/>
              </a:rPr>
              <a:t>Validation</a:t>
            </a:r>
          </a:p>
          <a:p>
            <a:pPr marL="457200" lvl="1" indent="0">
              <a:lnSpc>
                <a:spcPct val="110000"/>
              </a:lnSpc>
              <a:buNone/>
            </a:pPr>
            <a:r>
              <a:rPr lang="en-US" sz="1400">
                <a:solidFill>
                  <a:schemeClr val="tx1">
                    <a:lumMod val="85000"/>
                    <a:lumOff val="15000"/>
                  </a:schemeClr>
                </a:solidFill>
                <a:latin typeface="Calibri" panose="020F0502020204030204" pitchFamily="34" charset="0"/>
                <a:cs typeface="Calibri" panose="020F0502020204030204" pitchFamily="34" charset="0"/>
              </a:rPr>
              <a:t>We obtain the feedback from the users regarding the apartment they lived, or they schedule the tour their chosen apartments.</a:t>
            </a:r>
          </a:p>
        </p:txBody>
      </p:sp>
    </p:spTree>
    <p:extLst>
      <p:ext uri="{BB962C8B-B14F-4D97-AF65-F5344CB8AC3E}">
        <p14:creationId xmlns:p14="http://schemas.microsoft.com/office/powerpoint/2010/main" val="42370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3FAD74-14DF-4A67-8F56-A7E7459B4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5AE34336-2DE1-4A8C-9D64-494AAB10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62951"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348F75BD-7615-4D44-90C2-E27BF3136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7" y="0"/>
            <a:ext cx="7307266"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a:off x="574223" y="226226"/>
            <a:ext cx="6232219" cy="567414"/>
          </a:xfrm>
        </p:spPr>
        <p:txBody>
          <a:bodyPr vert="horz" lIns="91440" tIns="45720" rIns="91440" bIns="45720" rtlCol="0">
            <a:noAutofit/>
          </a:bodyPr>
          <a:lstStyle/>
          <a:p>
            <a:pPr algn="l"/>
            <a:r>
              <a:rPr lang="en-US" sz="3600" b="1" cap="all">
                <a:solidFill>
                  <a:schemeClr val="accent1">
                    <a:lumMod val="75000"/>
                  </a:schemeClr>
                </a:solidFill>
                <a:latin typeface="Calibri" panose="020F0502020204030204" pitchFamily="34" charset="0"/>
                <a:cs typeface="Calibri" panose="020F0502020204030204" pitchFamily="34" charset="0"/>
              </a:rPr>
              <a:t>PERSONA 1</a:t>
            </a:r>
            <a:endParaRPr lang="en-US" sz="3600" b="1">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A25A2BE-DC69-4B6D-8973-594C3E21B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262678"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5355CA22-2E62-4B9C-ADDE-36C555CE7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762147"/>
            <a:ext cx="7277101"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ED3FC5D-0E70-44D8-9A41-321F56CBF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677" y="450792"/>
            <a:ext cx="3600028"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19">
            <a:extLst>
              <a:ext uri="{FF2B5EF4-FFF2-40B4-BE49-F238E27FC236}">
                <a16:creationId xmlns:a16="http://schemas.microsoft.com/office/drawing/2014/main" id="{DBE0285B-20B8-9D1D-79D2-497DE272BDE2}"/>
              </a:ext>
            </a:extLst>
          </p:cNvPr>
          <p:cNvGraphicFramePr>
            <a:graphicFrameLocks/>
          </p:cNvGraphicFramePr>
          <p:nvPr>
            <p:extLst>
              <p:ext uri="{D42A27DB-BD31-4B8C-83A1-F6EECF244321}">
                <p14:modId xmlns:p14="http://schemas.microsoft.com/office/powerpoint/2010/main" val="2158127390"/>
              </p:ext>
            </p:extLst>
          </p:nvPr>
        </p:nvGraphicFramePr>
        <p:xfrm>
          <a:off x="667543" y="840414"/>
          <a:ext cx="6045577" cy="4640376"/>
        </p:xfrm>
        <a:graphic>
          <a:graphicData uri="http://schemas.openxmlformats.org/drawingml/2006/table">
            <a:tbl>
              <a:tblPr firstRow="1" bandRow="1">
                <a:noFill/>
                <a:tableStyleId>{69012ECD-51FC-41F1-AA8D-1B2483CD663E}</a:tableStyleId>
              </a:tblPr>
              <a:tblGrid>
                <a:gridCol w="1735782">
                  <a:extLst>
                    <a:ext uri="{9D8B030D-6E8A-4147-A177-3AD203B41FA5}">
                      <a16:colId xmlns:a16="http://schemas.microsoft.com/office/drawing/2014/main" val="611538622"/>
                    </a:ext>
                  </a:extLst>
                </a:gridCol>
                <a:gridCol w="4309795">
                  <a:extLst>
                    <a:ext uri="{9D8B030D-6E8A-4147-A177-3AD203B41FA5}">
                      <a16:colId xmlns:a16="http://schemas.microsoft.com/office/drawing/2014/main" val="217241828"/>
                    </a:ext>
                  </a:extLst>
                </a:gridCol>
              </a:tblGrid>
              <a:tr h="264961">
                <a:tc>
                  <a:txBody>
                    <a:bodyPr/>
                    <a:lstStyle/>
                    <a:p>
                      <a:r>
                        <a:rPr lang="en-US" sz="1400" b="1">
                          <a:solidFill>
                            <a:schemeClr val="tx1">
                              <a:lumMod val="75000"/>
                              <a:lumOff val="25000"/>
                            </a:schemeClr>
                          </a:solidFill>
                          <a:latin typeface="Calibri" panose="020F0502020204030204" pitchFamily="34" charset="0"/>
                          <a:cs typeface="Calibri" panose="020F0502020204030204" pitchFamily="34" charset="0"/>
                        </a:rPr>
                        <a:t>Name</a:t>
                      </a:r>
                    </a:p>
                  </a:txBody>
                  <a:tcPr marL="137779" marR="52216" marT="68889" marB="68889">
                    <a:lnL w="12700" cmpd="sng">
                      <a:noFill/>
                      <a:prstDash val="solid"/>
                    </a:lnL>
                    <a:lnR w="12700" cmpd="sng">
                      <a:noFill/>
                      <a:prstDash val="solid"/>
                    </a:lnR>
                    <a:lnT w="12700" cmpd="sng">
                      <a:noFill/>
                      <a:prstDash val="solid"/>
                    </a:lnT>
                    <a:lnB w="9525" cap="flat" cmpd="sng" algn="ctr">
                      <a:solidFill>
                        <a:srgbClr val="D8DCDC"/>
                      </a:solidFill>
                      <a:prstDash val="solid"/>
                    </a:lnB>
                    <a:solidFill>
                      <a:schemeClr val="accent1"/>
                    </a:solidFill>
                  </a:tcPr>
                </a:tc>
                <a:tc>
                  <a:txBody>
                    <a:bodyPr/>
                    <a:lstStyle/>
                    <a:p>
                      <a:r>
                        <a:rPr lang="en-US" sz="1400" b="1">
                          <a:solidFill>
                            <a:schemeClr val="tx1">
                              <a:lumMod val="75000"/>
                              <a:lumOff val="25000"/>
                            </a:schemeClr>
                          </a:solidFill>
                          <a:latin typeface="Calibri" panose="020F0502020204030204" pitchFamily="34" charset="0"/>
                          <a:cs typeface="Calibri" panose="020F0502020204030204" pitchFamily="34" charset="0"/>
                        </a:rPr>
                        <a:t>Emily</a:t>
                      </a:r>
                    </a:p>
                  </a:txBody>
                  <a:tcPr marL="137779" marR="52216" marT="68889" marB="68889">
                    <a:lnL w="12700" cmpd="sng">
                      <a:noFill/>
                      <a:prstDash val="solid"/>
                    </a:lnL>
                    <a:lnR w="12700" cmpd="sng">
                      <a:noFill/>
                      <a:prstDash val="solid"/>
                    </a:lnR>
                    <a:lnT w="12700" cmpd="sng">
                      <a:noFill/>
                      <a:prstDash val="solid"/>
                    </a:lnT>
                    <a:lnB w="9525" cap="flat" cmpd="sng" algn="ctr">
                      <a:solidFill>
                        <a:srgbClr val="D8DCDC"/>
                      </a:solidFill>
                      <a:prstDash val="solid"/>
                    </a:lnB>
                    <a:solidFill>
                      <a:schemeClr val="accent1"/>
                    </a:solidFill>
                  </a:tcPr>
                </a:tc>
                <a:extLst>
                  <a:ext uri="{0D108BD9-81ED-4DB2-BD59-A6C34878D82A}">
                    <a16:rowId xmlns:a16="http://schemas.microsoft.com/office/drawing/2014/main" val="466575518"/>
                  </a:ext>
                </a:extLst>
              </a:tr>
              <a:tr h="264961">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Location</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Boston</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74143977"/>
                  </a:ext>
                </a:extLst>
              </a:tr>
              <a:tr h="264961">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Status</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Master's student</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48510477"/>
                  </a:ext>
                </a:extLst>
              </a:tr>
              <a:tr h="264961">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Bio</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Relocated from Boston to Florida</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55590515"/>
                  </a:ext>
                </a:extLst>
              </a:tr>
              <a:tr h="425957">
                <a:tc>
                  <a:txBody>
                    <a:bodyPr/>
                    <a:lstStyle/>
                    <a:p>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buNone/>
                      </a:pPr>
                      <a:r>
                        <a:rPr lang="en-US" sz="1400" b="0" u="none" strike="noStrike" noProof="0">
                          <a:solidFill>
                            <a:schemeClr val="tx1">
                              <a:lumMod val="75000"/>
                              <a:lumOff val="25000"/>
                            </a:schemeClr>
                          </a:solidFill>
                          <a:latin typeface="Calibri" panose="020F0502020204030204" pitchFamily="34" charset="0"/>
                          <a:cs typeface="Calibri" panose="020F0502020204030204" pitchFamily="34" charset="0"/>
                        </a:rPr>
                        <a:t>Looking for ways to envision her new apartment without driving to the university</a:t>
                      </a:r>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022036476"/>
                  </a:ext>
                </a:extLst>
              </a:tr>
              <a:tr h="264961">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Goals and Needs</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Validation from customer reviews</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59257079"/>
                  </a:ext>
                </a:extLst>
              </a:tr>
              <a:tr h="264961">
                <a:tc>
                  <a:txBody>
                    <a:bodyPr/>
                    <a:lstStyle/>
                    <a:p>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Comparison of different apartments</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95899775"/>
                  </a:ext>
                </a:extLst>
              </a:tr>
              <a:tr h="425957">
                <a:tc>
                  <a:txBody>
                    <a:bodyPr/>
                    <a:lstStyle/>
                    <a:p>
                      <a:pPr lvl="0">
                        <a:buNone/>
                      </a:pPr>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400">
                          <a:solidFill>
                            <a:schemeClr val="tx1">
                              <a:lumMod val="75000"/>
                              <a:lumOff val="25000"/>
                            </a:schemeClr>
                          </a:solidFill>
                          <a:latin typeface="Calibri" panose="020F0502020204030204" pitchFamily="34" charset="0"/>
                          <a:cs typeface="Calibri" panose="020F0502020204030204" pitchFamily="34" charset="0"/>
                        </a:rPr>
                        <a:t>Pictures from every angle to setup her desktop environment</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56557080"/>
                  </a:ext>
                </a:extLst>
              </a:tr>
              <a:tr h="264961">
                <a:tc>
                  <a:txBody>
                    <a:bodyPr/>
                    <a:lstStyle/>
                    <a:p>
                      <a:pPr lvl="0">
                        <a:buNone/>
                      </a:pPr>
                      <a:r>
                        <a:rPr lang="en-US" sz="1400">
                          <a:solidFill>
                            <a:schemeClr val="tx1">
                              <a:lumMod val="75000"/>
                              <a:lumOff val="25000"/>
                            </a:schemeClr>
                          </a:solidFill>
                          <a:latin typeface="Calibri" panose="020F0502020204030204" pitchFamily="34" charset="0"/>
                          <a:cs typeface="Calibri" panose="020F0502020204030204" pitchFamily="34" charset="0"/>
                        </a:rPr>
                        <a:t>Frustrations</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buNone/>
                      </a:pPr>
                      <a:r>
                        <a:rPr lang="en-US" sz="1400">
                          <a:solidFill>
                            <a:schemeClr val="tx1">
                              <a:lumMod val="75000"/>
                              <a:lumOff val="25000"/>
                            </a:schemeClr>
                          </a:solidFill>
                          <a:latin typeface="Calibri" panose="020F0502020204030204" pitchFamily="34" charset="0"/>
                          <a:cs typeface="Calibri" panose="020F0502020204030204" pitchFamily="34" charset="0"/>
                        </a:rPr>
                        <a:t>Search engine does not show relevant results</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25827172"/>
                  </a:ext>
                </a:extLst>
              </a:tr>
              <a:tr h="264961">
                <a:tc>
                  <a:txBody>
                    <a:bodyPr/>
                    <a:lstStyle/>
                    <a:p>
                      <a:pPr lvl="0">
                        <a:buNone/>
                      </a:pPr>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buNone/>
                      </a:pPr>
                      <a:r>
                        <a:rPr lang="en-US" sz="1400">
                          <a:solidFill>
                            <a:schemeClr val="tx1">
                              <a:lumMod val="75000"/>
                              <a:lumOff val="25000"/>
                            </a:schemeClr>
                          </a:solidFill>
                          <a:latin typeface="Calibri" panose="020F0502020204030204" pitchFamily="34" charset="0"/>
                          <a:cs typeface="Calibri" panose="020F0502020204030204" pitchFamily="34" charset="0"/>
                        </a:rPr>
                        <a:t>Hard to envision overall image of the room</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5575984"/>
                  </a:ext>
                </a:extLst>
              </a:tr>
              <a:tr h="264961">
                <a:tc>
                  <a:txBody>
                    <a:bodyPr/>
                    <a:lstStyle/>
                    <a:p>
                      <a:pPr lvl="0">
                        <a:buNone/>
                      </a:pPr>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buNone/>
                      </a:pPr>
                      <a:r>
                        <a:rPr lang="en-US" sz="1400">
                          <a:solidFill>
                            <a:schemeClr val="tx1">
                              <a:lumMod val="75000"/>
                              <a:lumOff val="25000"/>
                            </a:schemeClr>
                          </a:solidFill>
                          <a:latin typeface="Calibri" panose="020F0502020204030204" pitchFamily="34" charset="0"/>
                          <a:cs typeface="Calibri" panose="020F0502020204030204" pitchFamily="34" charset="0"/>
                        </a:rPr>
                        <a:t>Avoid driving to university and stores</a:t>
                      </a:r>
                    </a:p>
                  </a:txBody>
                  <a:tcPr marL="137779" marR="52216" marT="68889" marB="688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62977066"/>
                  </a:ext>
                </a:extLst>
              </a:tr>
              <a:tr h="264961">
                <a:tc>
                  <a:txBody>
                    <a:bodyPr/>
                    <a:lstStyle/>
                    <a:p>
                      <a:endParaRPr lang="en-US" sz="1400">
                        <a:solidFill>
                          <a:schemeClr val="tx1">
                            <a:lumMod val="75000"/>
                            <a:lumOff val="25000"/>
                          </a:schemeClr>
                        </a:solidFill>
                        <a:latin typeface="Calibri" panose="020F0502020204030204" pitchFamily="34" charset="0"/>
                        <a:cs typeface="Calibri" panose="020F0502020204030204" pitchFamily="34" charset="0"/>
                      </a:endParaRP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400">
                          <a:solidFill>
                            <a:schemeClr val="tx1">
                              <a:lumMod val="75000"/>
                              <a:lumOff val="25000"/>
                            </a:schemeClr>
                          </a:solidFill>
                          <a:latin typeface="Calibri" panose="020F0502020204030204" pitchFamily="34" charset="0"/>
                          <a:cs typeface="Calibri" panose="020F0502020204030204" pitchFamily="34" charset="0"/>
                        </a:rPr>
                        <a:t>Multiple steps and slow leading times of application</a:t>
                      </a:r>
                    </a:p>
                  </a:txBody>
                  <a:tcPr marL="137779" marR="52216" marT="68889" marB="688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47048325"/>
                  </a:ext>
                </a:extLst>
              </a:tr>
            </a:tbl>
          </a:graphicData>
        </a:graphic>
      </p:graphicFrame>
      <p:pic>
        <p:nvPicPr>
          <p:cNvPr id="8" name="Content Placeholder 8" descr="A person standing in a garden&#10;&#10;Description automatically generated with low confidence">
            <a:extLst>
              <a:ext uri="{FF2B5EF4-FFF2-40B4-BE49-F238E27FC236}">
                <a16:creationId xmlns:a16="http://schemas.microsoft.com/office/drawing/2014/main" id="{BCC58A19-27E8-1C4F-67A5-27BE4D749FB5}"/>
              </a:ext>
            </a:extLst>
          </p:cNvPr>
          <p:cNvPicPr>
            <a:picLocks noChangeAspect="1"/>
          </p:cNvPicPr>
          <p:nvPr/>
        </p:nvPicPr>
        <p:blipFill rotWithShape="1">
          <a:blip r:embed="rId4">
            <a:extLst>
              <a:ext uri="{28A0092B-C50C-407E-A947-70E740481C1C}">
                <a14:useLocalDpi xmlns:a14="http://schemas.microsoft.com/office/drawing/2010/main" val="0"/>
              </a:ext>
            </a:extLst>
          </a:blip>
          <a:srcRect l="5323" t="17945" r="38696" b="33416"/>
          <a:stretch/>
        </p:blipFill>
        <p:spPr>
          <a:xfrm>
            <a:off x="8498048" y="1098958"/>
            <a:ext cx="2936146" cy="4381831"/>
          </a:xfrm>
          <a:prstGeom prst="rect">
            <a:avLst/>
          </a:prstGeom>
        </p:spPr>
      </p:pic>
    </p:spTree>
    <p:extLst>
      <p:ext uri="{BB962C8B-B14F-4D97-AF65-F5344CB8AC3E}">
        <p14:creationId xmlns:p14="http://schemas.microsoft.com/office/powerpoint/2010/main" val="230187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3FAD74-14DF-4A67-8F56-A7E7459B4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5AE34336-2DE1-4A8C-9D64-494AAB10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62951"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348F75BD-7615-4D44-90C2-E27BF3136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7" y="0"/>
            <a:ext cx="7307266"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a:off x="574223" y="226226"/>
            <a:ext cx="6232219" cy="567414"/>
          </a:xfrm>
        </p:spPr>
        <p:txBody>
          <a:bodyPr vert="horz" lIns="91440" tIns="45720" rIns="91440" bIns="45720" rtlCol="0">
            <a:noAutofit/>
          </a:bodyPr>
          <a:lstStyle/>
          <a:p>
            <a:pPr algn="l"/>
            <a:r>
              <a:rPr lang="en-US" sz="3600" b="1" cap="all">
                <a:solidFill>
                  <a:schemeClr val="accent1">
                    <a:lumMod val="75000"/>
                  </a:schemeClr>
                </a:solidFill>
                <a:latin typeface="Calibri" panose="020F0502020204030204" pitchFamily="34" charset="0"/>
                <a:cs typeface="Calibri" panose="020F0502020204030204" pitchFamily="34" charset="0"/>
              </a:rPr>
              <a:t>PERSONA 2</a:t>
            </a:r>
            <a:endParaRPr lang="en-US" sz="3600" b="1">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A25A2BE-DC69-4B6D-8973-594C3E21B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262678"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5355CA22-2E62-4B9C-ADDE-36C555CE7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762147"/>
            <a:ext cx="7277101"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ED3FC5D-0E70-44D8-9A41-321F56CBF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677" y="450792"/>
            <a:ext cx="3600028"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19">
            <a:extLst>
              <a:ext uri="{FF2B5EF4-FFF2-40B4-BE49-F238E27FC236}">
                <a16:creationId xmlns:a16="http://schemas.microsoft.com/office/drawing/2014/main" id="{858522DA-7146-E486-3FB9-BC29B5346125}"/>
              </a:ext>
            </a:extLst>
          </p:cNvPr>
          <p:cNvGraphicFramePr>
            <a:graphicFrameLocks/>
          </p:cNvGraphicFramePr>
          <p:nvPr>
            <p:extLst>
              <p:ext uri="{D42A27DB-BD31-4B8C-83A1-F6EECF244321}">
                <p14:modId xmlns:p14="http://schemas.microsoft.com/office/powerpoint/2010/main" val="1659628379"/>
              </p:ext>
            </p:extLst>
          </p:nvPr>
        </p:nvGraphicFramePr>
        <p:xfrm>
          <a:off x="667543" y="793640"/>
          <a:ext cx="6441158" cy="4723678"/>
        </p:xfrm>
        <a:graphic>
          <a:graphicData uri="http://schemas.openxmlformats.org/drawingml/2006/table">
            <a:tbl>
              <a:tblPr firstRow="1" bandRow="1">
                <a:noFill/>
                <a:tableStyleId>{69012ECD-51FC-41F1-AA8D-1B2483CD663E}</a:tableStyleId>
              </a:tblPr>
              <a:tblGrid>
                <a:gridCol w="1849360">
                  <a:extLst>
                    <a:ext uri="{9D8B030D-6E8A-4147-A177-3AD203B41FA5}">
                      <a16:colId xmlns:a16="http://schemas.microsoft.com/office/drawing/2014/main" val="611538622"/>
                    </a:ext>
                  </a:extLst>
                </a:gridCol>
                <a:gridCol w="4591798">
                  <a:extLst>
                    <a:ext uri="{9D8B030D-6E8A-4147-A177-3AD203B41FA5}">
                      <a16:colId xmlns:a16="http://schemas.microsoft.com/office/drawing/2014/main" val="217241828"/>
                    </a:ext>
                  </a:extLst>
                </a:gridCol>
              </a:tblGrid>
              <a:tr h="340864">
                <a:tc>
                  <a:txBody>
                    <a:bodyPr/>
                    <a:lstStyle/>
                    <a:p>
                      <a:r>
                        <a:rPr lang="en-US" sz="1400" b="1">
                          <a:solidFill>
                            <a:schemeClr val="tx1">
                              <a:lumMod val="75000"/>
                              <a:lumOff val="25000"/>
                            </a:schemeClr>
                          </a:solidFill>
                          <a:latin typeface="Calibri" panose="020F0502020204030204" pitchFamily="34" charset="0"/>
                          <a:cs typeface="Calibri" panose="020F0502020204030204" pitchFamily="34" charset="0"/>
                        </a:rPr>
                        <a:t>Name</a:t>
                      </a:r>
                    </a:p>
                  </a:txBody>
                  <a:tcPr marL="137779" marR="52216" marT="68889" marB="68889">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tc>
                  <a:txBody>
                    <a:bodyPr/>
                    <a:lstStyle/>
                    <a:p>
                      <a:r>
                        <a:rPr lang="en-US" sz="1400" b="1">
                          <a:solidFill>
                            <a:schemeClr val="tx1">
                              <a:lumMod val="75000"/>
                              <a:lumOff val="25000"/>
                            </a:schemeClr>
                          </a:solidFill>
                          <a:latin typeface="Calibri" panose="020F0502020204030204" pitchFamily="34" charset="0"/>
                          <a:cs typeface="Calibri" panose="020F0502020204030204" pitchFamily="34" charset="0"/>
                        </a:rPr>
                        <a:t>Musk</a:t>
                      </a:r>
                    </a:p>
                  </a:txBody>
                  <a:tcPr marL="137779" marR="52216" marT="68889" marB="68889">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solidFill>
                      <a:schemeClr val="accent1"/>
                    </a:solidFill>
                  </a:tcPr>
                </a:tc>
                <a:extLst>
                  <a:ext uri="{0D108BD9-81ED-4DB2-BD59-A6C34878D82A}">
                    <a16:rowId xmlns:a16="http://schemas.microsoft.com/office/drawing/2014/main" val="466575518"/>
                  </a:ext>
                </a:extLst>
              </a:tr>
              <a:tr h="383037">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Location​</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Cambridge</a:t>
                      </a: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74143977"/>
                  </a:ext>
                </a:extLst>
              </a:tr>
              <a:tr h="383037">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Status​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Engineer</a:t>
                      </a: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48510477"/>
                  </a:ext>
                </a:extLst>
              </a:tr>
              <a:tr h="383037">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Bio​</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Currently living in condo with his spouse</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55590515"/>
                  </a:ext>
                </a:extLst>
              </a:tr>
              <a:tr h="590154">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u="none" strike="noStrike" cap="none" spc="0">
                          <a:solidFill>
                            <a:schemeClr val="tx1"/>
                          </a:solidFill>
                          <a:effectLst/>
                          <a:latin typeface="Calibri" panose="020F0502020204030204" pitchFamily="34" charset="0"/>
                          <a:cs typeface="Calibri" panose="020F0502020204030204" pitchFamily="34" charset="0"/>
                        </a:rPr>
                        <a:t>Place is getting expensive, hence looking for a cheaper one to save money for future home</a:t>
                      </a: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022036476"/>
                  </a:ext>
                </a:extLst>
              </a:tr>
              <a:tr h="383037">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Goals and Needs​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Become a homeowner</a:t>
                      </a: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59257079"/>
                  </a:ext>
                </a:extLst>
              </a:tr>
              <a:tr h="590154">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Enough money for down payment of his own permanent home</a:t>
                      </a: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95899775"/>
                  </a:ext>
                </a:extLst>
              </a:tr>
              <a:tr h="383037">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One day back to his homeland</a:t>
                      </a: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56557080"/>
                  </a:ext>
                </a:extLst>
              </a:tr>
              <a:tr h="383037">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Frustrations​</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Finding a cheaper apartment</a:t>
                      </a: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25827172"/>
                  </a:ext>
                </a:extLst>
              </a:tr>
              <a:tr h="383037">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Location constraints</a:t>
                      </a:r>
                    </a:p>
                  </a:txBody>
                  <a:tcPr marL="117794" marR="74267" marT="90611" marB="9061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5575984"/>
                  </a:ext>
                </a:extLst>
              </a:tr>
              <a:tr h="383037">
                <a:tc>
                  <a:txBody>
                    <a:bodyPr/>
                    <a:lstStyle/>
                    <a:p>
                      <a:pPr algn="l" rtl="0" fontAlgn="auto"/>
                      <a:r>
                        <a:rPr lang="en-US" sz="1400" cap="none" spc="0">
                          <a:solidFill>
                            <a:schemeClr val="tx1"/>
                          </a:solidFill>
                          <a:effectLst/>
                          <a:latin typeface="Calibri" panose="020F0502020204030204" pitchFamily="34" charset="0"/>
                          <a:cs typeface="Calibri" panose="020F0502020204030204" pitchFamily="34" charset="0"/>
                        </a:rPr>
                        <a:t>​</a:t>
                      </a:r>
                      <a:endParaRPr lang="en-US" sz="1400" b="0" i="0" cap="none" spc="0">
                        <a:solidFill>
                          <a:schemeClr val="tx1"/>
                        </a:solidFill>
                        <a:effectLst/>
                        <a:latin typeface="Calibri" panose="020F0502020204030204" pitchFamily="34" charset="0"/>
                        <a:cs typeface="Calibri" panose="020F0502020204030204" pitchFamily="34" charset="0"/>
                      </a:endParaRP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rtl="0" fontAlgn="base"/>
                      <a:r>
                        <a:rPr lang="en-US" sz="1400" cap="none" spc="0">
                          <a:solidFill>
                            <a:schemeClr val="tx1"/>
                          </a:solidFill>
                          <a:effectLst/>
                          <a:latin typeface="Calibri" panose="020F0502020204030204" pitchFamily="34" charset="0"/>
                          <a:cs typeface="Calibri" panose="020F0502020204030204" pitchFamily="34" charset="0"/>
                        </a:rPr>
                        <a:t>Not enough selection while searching online</a:t>
                      </a:r>
                    </a:p>
                  </a:txBody>
                  <a:tcPr marL="117794" marR="74267" marT="90611" marB="9061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62977066"/>
                  </a:ext>
                </a:extLst>
              </a:tr>
            </a:tbl>
          </a:graphicData>
        </a:graphic>
      </p:graphicFrame>
      <p:pic>
        <p:nvPicPr>
          <p:cNvPr id="5" name="Content Placeholder 8">
            <a:extLst>
              <a:ext uri="{FF2B5EF4-FFF2-40B4-BE49-F238E27FC236}">
                <a16:creationId xmlns:a16="http://schemas.microsoft.com/office/drawing/2014/main" id="{9E57D3C5-58BD-6B5D-355E-F37AC3023427}"/>
              </a:ext>
            </a:extLst>
          </p:cNvPr>
          <p:cNvPicPr>
            <a:picLocks noChangeAspect="1"/>
          </p:cNvPicPr>
          <p:nvPr/>
        </p:nvPicPr>
        <p:blipFill rotWithShape="1">
          <a:blip r:embed="rId4">
            <a:extLst>
              <a:ext uri="{28A0092B-C50C-407E-A947-70E740481C1C}">
                <a14:useLocalDpi xmlns:a14="http://schemas.microsoft.com/office/drawing/2010/main" val="0"/>
              </a:ext>
            </a:extLst>
          </a:blip>
          <a:srcRect l="703" t="61774" r="73362" b="-977"/>
          <a:stretch/>
        </p:blipFill>
        <p:spPr>
          <a:xfrm>
            <a:off x="8430936" y="1073792"/>
            <a:ext cx="2910979" cy="4688356"/>
          </a:xfrm>
          <a:prstGeom prst="rect">
            <a:avLst/>
          </a:prstGeom>
        </p:spPr>
      </p:pic>
    </p:spTree>
    <p:extLst>
      <p:ext uri="{BB962C8B-B14F-4D97-AF65-F5344CB8AC3E}">
        <p14:creationId xmlns:p14="http://schemas.microsoft.com/office/powerpoint/2010/main" val="1099047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1437</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Impact</vt:lpstr>
      <vt:lpstr>Wingdings</vt:lpstr>
      <vt:lpstr>Main Event</vt:lpstr>
      <vt:lpstr>Apartments.com</vt:lpstr>
      <vt:lpstr>PRODUCT OBJECTIVES</vt:lpstr>
      <vt:lpstr>PROBLEM STATEMENT</vt:lpstr>
      <vt:lpstr>PROPOSED SOLUTION</vt:lpstr>
      <vt:lpstr>DESIGN SYSTEM</vt:lpstr>
      <vt:lpstr>TARGET AUDIENCE</vt:lpstr>
      <vt:lpstr>DESIGN PROCESS</vt:lpstr>
      <vt:lpstr>PERSONA 1</vt:lpstr>
      <vt:lpstr>PERSONA 2</vt:lpstr>
      <vt:lpstr>PERSONA 3</vt:lpstr>
      <vt:lpstr>PERSONA 4</vt:lpstr>
      <vt:lpstr>USER NEEDS</vt:lpstr>
      <vt:lpstr>USABILITY TESTING OBJECTIVES &amp; TASKS </vt:lpstr>
      <vt:lpstr>CARD SORTING IMPLEMENTATION</vt:lpstr>
      <vt:lpstr>Screenshots</vt:lpstr>
      <vt:lpstr>CARD SORTING IMPLEMENTATION</vt:lpstr>
      <vt:lpstr>Screenshots</vt:lpstr>
      <vt:lpstr>INFORMATION ARCHITECTURE </vt:lpstr>
      <vt:lpstr>ERROR HANDLING</vt:lpstr>
      <vt:lpstr>USABILITY TESTING OBJECTIVES &amp; TASKS </vt:lpstr>
      <vt:lpstr>SUMMARY of each PLANE</vt:lpstr>
      <vt:lpstr>SUMMARY of each PLANE</vt:lpstr>
      <vt:lpstr>MosCow Techniques</vt:lpstr>
      <vt:lpstr>Onboarding Screens</vt:lpstr>
      <vt:lpstr>REFERENCES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saneel tare</cp:lastModifiedBy>
  <cp:revision>2</cp:revision>
  <cp:lastPrinted>2022-12-05T22:57:50Z</cp:lastPrinted>
  <dcterms:created xsi:type="dcterms:W3CDTF">2022-12-03T08:32:58Z</dcterms:created>
  <dcterms:modified xsi:type="dcterms:W3CDTF">2023-03-30T20:15:11Z</dcterms:modified>
</cp:coreProperties>
</file>