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5c27201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5c27201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b56ed59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b56ed59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be3c625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be3c625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e3c625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be3c625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f9584ae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f9584ae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be3c625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be3c625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be3c625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be3c625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be3c625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be3c625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b56ed59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b56ed59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56ed59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56ed59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be3c625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be3c625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f9584a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f9584a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e3c6257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e3c6257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be3c625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be3c625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be3c6257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be3c6257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56ed5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56ed5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b56ed59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b56ed59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e3c62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e3c62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b56ed59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b56ed59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e3c625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e3c625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e3c625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e3c625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56ed59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56ed59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11375" y="120775"/>
            <a:ext cx="8716800" cy="4932000"/>
          </a:xfrm>
          <a:prstGeom prst="rect">
            <a:avLst/>
          </a:prstGeom>
          <a:ln cap="flat" cmpd="dbl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 Document for Product Billed-Claim Submission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98925"/>
            <a:ext cx="8520600" cy="4926000"/>
          </a:xfrm>
          <a:prstGeom prst="rect">
            <a:avLst/>
          </a:prstGeom>
          <a:ln cap="flat" cmpd="dbl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2. Remarks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Textbox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enter the remarks or any comments regarding the image.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max of 150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alphanumeric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special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Icon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delete the captured or attached image.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Function: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clicking the icon,the captured image should be deleted and it should not appear again in the photos list.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Take Photo –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Button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capture the invoice image using device camera.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clicking the button,the device camera should open and allow the user to capture bill image.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207725" y="98925"/>
            <a:ext cx="8763600" cy="49260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5. Zoom  –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Icon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the user to enlarge and view the image.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6. Close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Button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close the photo list screen without saving the changes.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7. Ok 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save the changes made in the photo list.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 List Screen: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350" y="1440300"/>
            <a:ext cx="3331225" cy="34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197825" y="108800"/>
            <a:ext cx="8763600" cy="49359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Select Sale Products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Label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Product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Single Select dropdown list.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Objective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To allow to select the sale product names.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Function: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clicking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dropdown list,it should display all the selected product names from each category/brand or group.These products are selected in Product Brand/category/group field at the time of claim creation.(refer image).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product name should be displayed in the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to select only one product at a time.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choose already selected product name.(avoid duplicate entry).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Deactivated/Inactive products should not be shown in the list.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new product is selected in the claim creation screen,then it should be shown to the user in claim submission screen also.(after sync)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120550" y="130600"/>
            <a:ext cx="8920800" cy="49023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00" y="559075"/>
            <a:ext cx="34099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975" y="2708800"/>
            <a:ext cx="22479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08688"/>
            <a:ext cx="3771900" cy="414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5"/>
          <p:cNvCxnSpPr/>
          <p:nvPr/>
        </p:nvCxnSpPr>
        <p:spPr>
          <a:xfrm>
            <a:off x="2913300" y="1898675"/>
            <a:ext cx="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5"/>
          <p:cNvCxnSpPr/>
          <p:nvPr/>
        </p:nvCxnSpPr>
        <p:spPr>
          <a:xfrm flipH="1" rot="10800000">
            <a:off x="3194600" y="3777100"/>
            <a:ext cx="1496700" cy="4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5"/>
          <p:cNvSpPr txBox="1"/>
          <p:nvPr/>
        </p:nvSpPr>
        <p:spPr>
          <a:xfrm>
            <a:off x="1366250" y="241100"/>
            <a:ext cx="580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Claim Creation Screen</a:t>
            </a:r>
            <a:endParaRPr sz="700"/>
          </a:p>
        </p:txBody>
      </p:sp>
      <p:sp>
        <p:nvSpPr>
          <p:cNvPr id="125" name="Google Shape;125;p25"/>
          <p:cNvSpPr txBox="1"/>
          <p:nvPr/>
        </p:nvSpPr>
        <p:spPr>
          <a:xfrm>
            <a:off x="5866800" y="391800"/>
            <a:ext cx="329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Claim submission screen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02900" y="118650"/>
            <a:ext cx="8798100" cy="49062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Qty Sold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box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Objective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enter how many units of products have been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max of 6 digits.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accept values less than 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accept characters and special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space before/after or between the digits.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enter decimal digits or floating values.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product name is changed,the data in ‘Qty field should automatically get cleared.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6.3 Price-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box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enter the price of the products sold from the bill/invoice.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max of 6 digits.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accept values less than 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accept spaces in between digits,characters and special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decimal or floating values.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product name is changed,the data in ‘Price’ field should automatically get cleared.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217600" y="118700"/>
            <a:ext cx="8734200" cy="49458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Sale Products ‘+ ‘ and  ‘- ‘ 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Buttons 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Objective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or delete more than one sold products.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Button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When the button is clicked, it should display the Product ,Qty Sold and amount fields to add one more sale product.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Button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When the button is clicked, it should delete the added Product ,Qty Sold and amount fields.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Total Product Value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box.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Objective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display the total product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Function: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entering all the product names,sold qty, amount, the ‘Total Product Value’ field should add all the sale amount and display the sum value in the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edit the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168150" y="89025"/>
            <a:ext cx="8832900" cy="49359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Add Claim - label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Claim Name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select drop down list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Active claim.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dropdown list,the eligible claim names should be shown based on the product qty or product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selected claim name should be displayed in the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claims that are ACTIVE for the given claim month/year should be displayed.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Claim Value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box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display the price value of the claim.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calculate and display the claim value from the “Total Product Value “ using </a:t>
            </a:r>
            <a:r>
              <a:rPr lang="en-GB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“Claim Calculation (percentage or fixed amount)“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-GB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for that selected claim name.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Validation: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edit the claim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39575"/>
            <a:ext cx="8520600" cy="50445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Add Claim/Gift Product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names should be written as background text (refer image)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7.1 Product Name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select dropdown list.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claim products according to the claim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‘All Products’ were selected at the time of slab creation, then all ACTIVE Claim /Gift products with price </a:t>
            </a:r>
            <a:r>
              <a:rPr lang="en-GB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than or equal to the total claim value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displayed in the dropdown list.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specific gift/claim products were selected at the time of product billed-claim creation, then only those gift/claim products should be displayed in the list.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Product Price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Textbox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display the product price, based on selected product name.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Function: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product name is selected,the product price as saved in “Claim products” list should be pre-filled in the textbox.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Validation: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product name is changed,the price should also change.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Regression Note: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changes made in the product price under “Claim/Gift products”, should be reflected here also.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197825" y="118700"/>
            <a:ext cx="8793300" cy="49359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Qty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Textbox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Objective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enter how many claim products are required.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max of 5 digits.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accept values less than 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quantity of the claim product exceeds the claim value, then it should ask the user to enter the correct product quantity or reduce product quantity.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accept characters and special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space before/after or between the digits.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enter decimal digits or floating values.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7.4 Product  ‘+’ and ‘ -’ - 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Objective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or delete more than one claim product and its quantity.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Button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When the button is clicked, it should display the Product Name,Product Price and Quantity fields to add one more claim product.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Button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When the button is clicked, it should delete the added Product Name,Product Price and Quantity fields.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207725" y="118700"/>
            <a:ext cx="8724000" cy="48864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7.5 Total Product Value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box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display the total value of the claim products.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Function: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product and quantity is entered,the value field should display the sum of all the product prices.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edit the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product quantity is updated, then the total should also get updated.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Note: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claim was created,if claim form was selected as ‘Products’, then the Add Gift/claim products section will be enabled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end    users.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claim form selected was ‘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unt’ then the end user cannot choose any ‘Gift/claim’ products for claim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0450" y="120550"/>
            <a:ext cx="8940900" cy="49125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Product-Billed Claim Submission Screen: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750" y="391800"/>
            <a:ext cx="3218499" cy="45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08800"/>
            <a:ext cx="8520600" cy="49557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Image - Claim Form -Discount: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00" y="421925"/>
            <a:ext cx="6844626" cy="455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32"/>
          <p:cNvCxnSpPr/>
          <p:nvPr/>
        </p:nvCxnSpPr>
        <p:spPr>
          <a:xfrm>
            <a:off x="3968125" y="2832950"/>
            <a:ext cx="1105200" cy="10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158250" y="168150"/>
            <a:ext cx="8842800" cy="48270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Image - Claim Form - Products: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475" y="632900"/>
            <a:ext cx="5796499" cy="427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33"/>
          <p:cNvCxnSpPr/>
          <p:nvPr/>
        </p:nvCxnSpPr>
        <p:spPr>
          <a:xfrm>
            <a:off x="4108775" y="2742525"/>
            <a:ext cx="6129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168150" y="108800"/>
            <a:ext cx="8813100" cy="49260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Submit &amp; Close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Buttons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save and close the claim submission screen respectively.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“Submit ” button is clicked, it should submit the claim.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“Close” button is clicked,it should close the claim entry window.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to submit claim only after all mandatory fields are filled and the invoice images are attached.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submit claim if the total claim/git product value is greater than the total invoice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Note: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submitted claim should be shown in the claim status report.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00925" y="89025"/>
            <a:ext cx="8729700" cy="4916100"/>
          </a:xfrm>
          <a:prstGeom prst="rect">
            <a:avLst/>
          </a:prstGeom>
          <a:ln cap="flat" cmpd="dbl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Billed- Claim Submission: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enable the field users to submit claim according to the bill/invoice value of the selected sale products.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click the ‘Product Billed’ module, the Product Billed Claim submit screen should open.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Note: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submit claims under Product Billed module, the Product Billed claim and Gift/claim products should be created in Admin web first.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Billed - Claim Submit Screen: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‘Product Billed’ claim submit  screen should have the following fields,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Route (mandatory) - 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Select dropdown list with search option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route.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clicking the list,it should display all the route available under the Field force HQ.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selecting the route, the route name should be displayed in the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selecting the route,it should allow to choose a different route name.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bar should lookup the correct route name if we search words from either Beginning, Middle or end.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8700"/>
            <a:ext cx="8520600" cy="48963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Retailer Name (mandatory)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Select dropdown list with search option.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Retailers names,for whom the order was taken.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clicking the dropdown box,should display all the retailer names according to the selected route.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display the selected retailer name in the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route name is changed, the retailer name field should be cleared.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selecting a retailer,it should allow to choose a different retailer name.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bar should lookup the correct retailer name if we search words from either Beginning, Middle or end.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Distributor Name (mandatory)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Select dropdown list with search option.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distributor name.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display all the distributor names according to the selected route.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display the selected distributor name in the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89025"/>
            <a:ext cx="8520600" cy="4935900"/>
          </a:xfrm>
          <a:prstGeom prst="rect">
            <a:avLst/>
          </a:prstGeom>
          <a:ln cap="flat" cmpd="dbl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selecting the distributor name,it should allow to choose a different distributor.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bar should lookup the correct distributor name if we search words from either Beginning, Middle or end.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Claim Month/ Year (mandatory)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select list box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month for which claim is to be submitted.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clicking the dropdown,it should show all ACTIVE claims for the current month.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claim month is changed,all the invoice fields should be cleared automatically.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Add Invoice (mandatory) 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5.1 Invoice Date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Calendar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Objective - 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date of invoice.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69250"/>
            <a:ext cx="8520600" cy="48468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to select invoice date only from the month selected in Claim Month/Year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Date should be displayed in the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select the date if the Claim Month/Year field is empty.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 Invoice Number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Textbox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enter the bill/invoice number.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max of 30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alphanumeric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special character ( - ) only.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5.3 Amount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box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enter the bill/invoice amount.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max of 12 digits.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values less than 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decimal values and only 2 digits after decimal point.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12750" y="104250"/>
            <a:ext cx="8520600" cy="49350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5.4 Total Invoice Value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box.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Objective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display the total invoice amount 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Function: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entering the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 date,number and invoice amount,the ‘Total Invoice Value’ field should add all the invoice amount and display the result.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allow to edit the value.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5.5 Invoice ‘+ ‘ and  ‘- ‘  -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Objective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or delete more than one bill/invoice.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Button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When the button is clicked, it should display the Date , Invoice no. and amount fields to add one more invoice/bill.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Button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When the button is clicked, it should delete the added Date , Invoice no. and amount fields.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207725" y="98925"/>
            <a:ext cx="8694600" cy="4916100"/>
          </a:xfrm>
          <a:prstGeom prst="rect">
            <a:avLst/>
          </a:prstGeom>
          <a:ln cap="flat" cmpd="dbl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Note: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creating the product billed claim,only if the ‘Split Up Needed’ option was set to ‘Yes’ there should be an add button ‘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 for invoice.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‘Split Up Needed’ option was set to ‘No’,then there should be no ‘+’ button for adding second invoice.i.e. User should be allowed to upload only one bill/invoice image.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5.6. Upload Invoice           - 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Objective -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upload all the images of the Invoice/Bills.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clicking the button, the following options must pop up for image selection,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Attach file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option, should open the mobile camera and allow the user to take pictures of the invoice. It should have a </a:t>
            </a:r>
            <a:r>
              <a:rPr b="1" lang="en-GB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RETRY option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capture photo again and </a:t>
            </a:r>
            <a:r>
              <a:rPr b="1" lang="en-GB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 option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save the captured image.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Attach file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option, should open the device “</a:t>
            </a:r>
            <a:r>
              <a:rPr b="1" lang="en-GB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MANAGER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and allow the user to select and upload images from the device.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option, should close the pop up box.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capturing the invoice/bill image, Photo list screen should open.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invoice is attached,should be able to click and view the invoice image in a bigger size.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450" y="1313700"/>
            <a:ext cx="302625" cy="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118700"/>
            <a:ext cx="8520600" cy="4975200"/>
          </a:xfrm>
          <a:prstGeom prst="rect">
            <a:avLst/>
          </a:prstGeom>
          <a:ln cap="flat" cmpd="dbl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Image: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5.7 Photo List  Screen: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Objective –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screen should display the captured invoice image one by one. It has the following fields,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1. Title –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Textbox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To enter the title of the image.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max of 30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alphanumeric characters.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6286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allow special characters.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150" y="628150"/>
            <a:ext cx="3521350" cy="14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