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Lato"/>
      <p:regular r:id="rId21"/>
      <p:bold r:id="rId22"/>
      <p:italic r:id="rId23"/>
      <p:boldItalic r:id="rId24"/>
    </p:embeddedFont>
    <p:embeddedFont>
      <p:font typeface="La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INTRODUCTION page 🡪 “All Content is editable </a:t>
            </a:r>
            <a:endParaRPr/>
          </a:p>
          <a:p>
            <a:pPr indent="0" lvl="0" marL="0" marR="0" rtl="0" algn="l">
              <a:lnSpc>
                <a:spcPct val="100000"/>
              </a:lnSpc>
              <a:spcBef>
                <a:spcPts val="0"/>
              </a:spcBef>
              <a:spcAft>
                <a:spcPts val="0"/>
              </a:spcAft>
              <a:buClr>
                <a:schemeClr val="dk1"/>
              </a:buClr>
              <a:buSzPts val="1200"/>
              <a:buFont typeface="Calibri"/>
              <a:buNone/>
            </a:pPr>
            <a:br>
              <a:rPr lang="en-ID"/>
            </a:br>
            <a:r>
              <a:rPr lang="en-ID"/>
              <a:t>For edit Footer or visible content  you must getting to the Master Slide -&gt; click “VIEW” tab -&gt; in the “Master Views” group, click “Slide Master”. (–and- or you can changeyour logo on there”)</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5" name="Google Shape;12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Brainstorming Process </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3" name="Google Shape;88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Brainstorming Process </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8" name="Google Shape;100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9" name="Google Shape;113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Security🡪 “All Content is editable</a:t>
            </a:r>
            <a:endParaRPr/>
          </a:p>
          <a:p>
            <a:pPr indent="0" lvl="0" marL="0" marR="0" rtl="0" algn="l">
              <a:lnSpc>
                <a:spcPct val="100000"/>
              </a:lnSpc>
              <a:spcBef>
                <a:spcPts val="0"/>
              </a:spcBef>
              <a:spcAft>
                <a:spcPts val="0"/>
              </a:spcAft>
              <a:buClr>
                <a:schemeClr val="dk1"/>
              </a:buClr>
              <a:buSzPts val="1200"/>
              <a:buFont typeface="Calibri"/>
              <a:buNone/>
            </a:pPr>
            <a:r>
              <a:t/>
            </a:r>
            <a:endParaRPr i="1"/>
          </a:p>
          <a:p>
            <a:pPr indent="0" lvl="0" marL="0" marR="0" rtl="0" algn="l">
              <a:lnSpc>
                <a:spcPct val="100000"/>
              </a:lnSpc>
              <a:spcBef>
                <a:spcPts val="0"/>
              </a:spcBef>
              <a:spcAft>
                <a:spcPts val="0"/>
              </a:spcAft>
              <a:buClr>
                <a:schemeClr val="dk1"/>
              </a:buClr>
              <a:buSzPts val="1200"/>
              <a:buFont typeface="Calibri"/>
              <a:buNone/>
            </a:pPr>
            <a:r>
              <a:rPr lang="en-ID"/>
              <a:t>How Edit/Fill Shape Color -&gt; “Right Click” on the Object, select “Format Shape”, choose “Fill” a color from color pallete (bucket icon-on the right side on New Powerpoint)</a:t>
            </a:r>
            <a:endParaRPr/>
          </a:p>
          <a:p>
            <a:pPr indent="0" lvl="0" marL="0" marR="0" rtl="0" algn="l">
              <a:lnSpc>
                <a:spcPct val="100000"/>
              </a:lnSpc>
              <a:spcBef>
                <a:spcPts val="0"/>
              </a:spcBef>
              <a:spcAft>
                <a:spcPts val="0"/>
              </a:spcAft>
              <a:buClr>
                <a:schemeClr val="dk1"/>
              </a:buClr>
              <a:buSzPts val="1200"/>
              <a:buFont typeface="Calibri"/>
              <a:buNone/>
            </a:pPr>
            <a:r>
              <a:t/>
            </a:r>
            <a:endParaRPr i="1"/>
          </a:p>
          <a:p>
            <a:pPr indent="0" lvl="0" marL="0" marR="0" rtl="0" algn="l">
              <a:lnSpc>
                <a:spcPct val="100000"/>
              </a:lnSpc>
              <a:spcBef>
                <a:spcPts val="0"/>
              </a:spcBef>
              <a:spcAft>
                <a:spcPts val="0"/>
              </a:spcAft>
              <a:buClr>
                <a:schemeClr val="dk1"/>
              </a:buClr>
              <a:buSzPts val="1200"/>
              <a:buFont typeface="Calibri"/>
              <a:buNone/>
            </a:pPr>
            <a:r>
              <a:rPr i="1" lang="en-ID"/>
              <a:t>How to Group an Object/Shape -&gt; “Right Click” on the Object (More than 1), select “Group” &gt; “Group”</a:t>
            </a:r>
            <a:endParaRPr/>
          </a:p>
          <a:p>
            <a:pPr indent="0" lvl="0" marL="0" marR="0" rtl="0" algn="l">
              <a:lnSpc>
                <a:spcPct val="100000"/>
              </a:lnSpc>
              <a:spcBef>
                <a:spcPts val="0"/>
              </a:spcBef>
              <a:spcAft>
                <a:spcPts val="0"/>
              </a:spcAft>
              <a:buClr>
                <a:schemeClr val="dk1"/>
              </a:buClr>
              <a:buSzPts val="1200"/>
              <a:buFont typeface="Calibri"/>
              <a:buNone/>
            </a:pPr>
            <a:r>
              <a:rPr i="1" lang="en-ID"/>
              <a:t>How to Ungroup an Object/Shape -&gt; “Right Click” on the Object, select “Group” &gt; “Ungroup”</a:t>
            </a:r>
            <a:endParaRPr/>
          </a:p>
        </p:txBody>
      </p:sp>
      <p:sp>
        <p:nvSpPr>
          <p:cNvPr id="1140" name="Google Shape;114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5" name="Google Shape;12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CEO Flow</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CEO Flow </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Department of Commerce🡪 “All Content is editable</a:t>
            </a:r>
            <a:endParaRPr/>
          </a:p>
          <a:p>
            <a:pPr indent="0" lvl="0" marL="0" marR="0" rtl="0" algn="l">
              <a:lnSpc>
                <a:spcPct val="100000"/>
              </a:lnSpc>
              <a:spcBef>
                <a:spcPts val="0"/>
              </a:spcBef>
              <a:spcAft>
                <a:spcPts val="0"/>
              </a:spcAft>
              <a:buClr>
                <a:schemeClr val="dk1"/>
              </a:buClr>
              <a:buSzPts val="1200"/>
              <a:buFont typeface="Calibri"/>
              <a:buNone/>
            </a:pPr>
            <a:r>
              <a:t/>
            </a:r>
            <a:endParaRPr i="1"/>
          </a:p>
          <a:p>
            <a:pPr indent="0" lvl="0" marL="0" marR="0" rtl="0" algn="l">
              <a:lnSpc>
                <a:spcPct val="100000"/>
              </a:lnSpc>
              <a:spcBef>
                <a:spcPts val="0"/>
              </a:spcBef>
              <a:spcAft>
                <a:spcPts val="0"/>
              </a:spcAft>
              <a:buClr>
                <a:schemeClr val="dk1"/>
              </a:buClr>
              <a:buSzPts val="1200"/>
              <a:buFont typeface="Calibri"/>
              <a:buNone/>
            </a:pPr>
            <a:r>
              <a:rPr lang="en-ID"/>
              <a:t>How to Group an Object/Shape -&gt; “Right Click” on the Object (More than 1), select “Group” &gt; “Group”</a:t>
            </a:r>
            <a:endParaRPr/>
          </a:p>
          <a:p>
            <a:pPr indent="0" lvl="0" marL="0" marR="0" rtl="0" algn="l">
              <a:lnSpc>
                <a:spcPct val="100000"/>
              </a:lnSpc>
              <a:spcBef>
                <a:spcPts val="0"/>
              </a:spcBef>
              <a:spcAft>
                <a:spcPts val="0"/>
              </a:spcAft>
              <a:buClr>
                <a:schemeClr val="dk1"/>
              </a:buClr>
              <a:buSzPts val="1200"/>
              <a:buFont typeface="Calibri"/>
              <a:buNone/>
            </a:pPr>
            <a:r>
              <a:rPr lang="en-ID"/>
              <a:t>How to Ungroup an Object/Shape -&gt; “Right Click” on the Object, select “Group” &gt; “Ungroup”</a:t>
            </a:r>
            <a:endParaRPr/>
          </a:p>
        </p:txBody>
      </p:sp>
      <p:sp>
        <p:nvSpPr>
          <p:cNvPr id="314" name="Google Shape;31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Body Anatomy </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6" name="Google Shape;36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Affinity Diagrams  </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2" name="Google Shape;63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Mockup Page🡪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For add the image -&gt; Just click “Click icon to add picture ” and choose your great picture and click “insert”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Edit SmartChart -&gt; “Right Click” on the Chart -&gt; click “Edit Data” , and you can change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p:txBody>
      </p:sp>
      <p:sp>
        <p:nvSpPr>
          <p:cNvPr id="674" name="Google Shape;67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2" name="Google Shape;76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b="1" lang="en-ID" sz="1200">
                <a:solidFill>
                  <a:schemeClr val="accent1"/>
                </a:solidFill>
              </a:rPr>
              <a:t>Decision Tree </a:t>
            </a:r>
            <a:r>
              <a:rPr lang="en-ID"/>
              <a:t>🡪 “All Content is editable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Edit/Fill Shape Color -&gt; “Right Click” on the Object, select “Format Shape”, choose “Fill” a color from color pallete (bucket icon-on the right side on New Powerpoint)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How to Group an Object/Shape -&gt; “Right Click” on the Object (More than 1), select “Group” &gt; “Group”</a:t>
            </a:r>
            <a:endParaRPr/>
          </a:p>
          <a:p>
            <a:pPr indent="0" lvl="0" marL="0" rtl="0" algn="l">
              <a:spcBef>
                <a:spcPts val="0"/>
              </a:spcBef>
              <a:spcAft>
                <a:spcPts val="0"/>
              </a:spcAft>
              <a:buNone/>
            </a:pPr>
            <a:r>
              <a:rPr lang="en-ID"/>
              <a:t>How to Ungroup an Object/Shape -&gt; “Right Click” on the Object, select “Group” &gt; “Ungroup”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3" name="Google Shape;76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Pattern-2">
  <p:cSld name="Blank-Pattern-2">
    <p:bg>
      <p:bgPr>
        <a:solidFill>
          <a:schemeClr val="lt1"/>
        </a:solidFill>
      </p:bgPr>
    </p:bg>
    <p:spTree>
      <p:nvGrpSpPr>
        <p:cNvPr id="15" name="Shape 15"/>
        <p:cNvGrpSpPr/>
        <p:nvPr/>
      </p:nvGrpSpPr>
      <p:grpSpPr>
        <a:xfrm>
          <a:off x="0" y="0"/>
          <a:ext cx="0" cy="0"/>
          <a:chOff x="0" y="0"/>
          <a:chExt cx="0" cy="0"/>
        </a:xfrm>
      </p:grpSpPr>
      <p:sp>
        <p:nvSpPr>
          <p:cNvPr id="16" name="Google Shape;16;p2"/>
          <p:cNvSpPr/>
          <p:nvPr/>
        </p:nvSpPr>
        <p:spPr>
          <a:xfrm rot="1542117">
            <a:off x="1661982" y="2068011"/>
            <a:ext cx="3039124" cy="3039124"/>
          </a:xfrm>
          <a:prstGeom prst="rect">
            <a:avLst/>
          </a:pr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a:off x="441963" y="-6447"/>
            <a:ext cx="4056476" cy="3590763"/>
          </a:xfrm>
          <a:custGeom>
            <a:rect b="b" l="l" r="r" t="t"/>
            <a:pathLst>
              <a:path extrusionOk="0" h="2693072" w="3042357">
                <a:moveTo>
                  <a:pt x="820413" y="0"/>
                </a:moveTo>
                <a:lnTo>
                  <a:pt x="1714225" y="0"/>
                </a:lnTo>
                <a:lnTo>
                  <a:pt x="3042357" y="639242"/>
                </a:lnTo>
                <a:lnTo>
                  <a:pt x="2053830" y="2693072"/>
                </a:lnTo>
                <a:lnTo>
                  <a:pt x="0" y="1704545"/>
                </a:lnTo>
                <a:lnTo>
                  <a:pt x="820413"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p:nvPr/>
        </p:nvSpPr>
        <p:spPr>
          <a:xfrm>
            <a:off x="-3" y="2266987"/>
            <a:ext cx="3188824" cy="4056477"/>
          </a:xfrm>
          <a:custGeom>
            <a:rect b="b" l="l" r="r" t="t"/>
            <a:pathLst>
              <a:path extrusionOk="0" h="3042358" w="2391618">
                <a:moveTo>
                  <a:pt x="337788" y="0"/>
                </a:moveTo>
                <a:lnTo>
                  <a:pt x="2391618" y="988527"/>
                </a:lnTo>
                <a:lnTo>
                  <a:pt x="1403091" y="3042358"/>
                </a:lnTo>
                <a:lnTo>
                  <a:pt x="0" y="2367037"/>
                </a:lnTo>
                <a:lnTo>
                  <a:pt x="0" y="701811"/>
                </a:lnTo>
                <a:lnTo>
                  <a:pt x="337788"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1" y="361095"/>
            <a:ext cx="2477481" cy="3930875"/>
          </a:xfrm>
          <a:custGeom>
            <a:rect b="b" l="l" r="r" t="t"/>
            <a:pathLst>
              <a:path extrusionOk="0" h="2948156" w="1858111">
                <a:moveTo>
                  <a:pt x="0" y="0"/>
                </a:moveTo>
                <a:lnTo>
                  <a:pt x="1858111" y="894326"/>
                </a:lnTo>
                <a:lnTo>
                  <a:pt x="869584" y="2948156"/>
                </a:lnTo>
                <a:lnTo>
                  <a:pt x="0" y="2529617"/>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p:nvPr/>
        </p:nvSpPr>
        <p:spPr>
          <a:xfrm>
            <a:off x="-1" y="2065415"/>
            <a:ext cx="444264" cy="1136861"/>
          </a:xfrm>
          <a:custGeom>
            <a:rect b="b" l="l" r="r" t="t"/>
            <a:pathLst>
              <a:path extrusionOk="0" h="852646" w="333198">
                <a:moveTo>
                  <a:pt x="0" y="0"/>
                </a:moveTo>
                <a:lnTo>
                  <a:pt x="333198" y="160371"/>
                </a:lnTo>
                <a:lnTo>
                  <a:pt x="0" y="852646"/>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2"/>
          <p:cNvSpPr/>
          <p:nvPr/>
        </p:nvSpPr>
        <p:spPr>
          <a:xfrm>
            <a:off x="-1" y="2054442"/>
            <a:ext cx="436905" cy="1118031"/>
          </a:xfrm>
          <a:custGeom>
            <a:rect b="b" l="l" r="r" t="t"/>
            <a:pathLst>
              <a:path extrusionOk="0" h="838523" w="327679">
                <a:moveTo>
                  <a:pt x="0" y="0"/>
                </a:moveTo>
                <a:lnTo>
                  <a:pt x="327679" y="157715"/>
                </a:lnTo>
                <a:lnTo>
                  <a:pt x="0" y="838523"/>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
          <p:cNvSpPr/>
          <p:nvPr/>
        </p:nvSpPr>
        <p:spPr>
          <a:xfrm>
            <a:off x="-1" y="3737369"/>
            <a:ext cx="1156132" cy="2958515"/>
          </a:xfrm>
          <a:custGeom>
            <a:rect b="b" l="l" r="r" t="t"/>
            <a:pathLst>
              <a:path extrusionOk="0" h="2218886" w="867099">
                <a:moveTo>
                  <a:pt x="0" y="0"/>
                </a:moveTo>
                <a:lnTo>
                  <a:pt x="867099" y="417342"/>
                </a:lnTo>
                <a:lnTo>
                  <a:pt x="0" y="2218886"/>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p:nvPr/>
        </p:nvSpPr>
        <p:spPr>
          <a:xfrm>
            <a:off x="-3" y="2271850"/>
            <a:ext cx="3174936" cy="4056477"/>
          </a:xfrm>
          <a:custGeom>
            <a:rect b="b" l="l" r="r" t="t"/>
            <a:pathLst>
              <a:path extrusionOk="0" h="3042358" w="2381202">
                <a:moveTo>
                  <a:pt x="327372" y="0"/>
                </a:moveTo>
                <a:lnTo>
                  <a:pt x="2381202" y="988527"/>
                </a:lnTo>
                <a:lnTo>
                  <a:pt x="1392675" y="3042358"/>
                </a:lnTo>
                <a:lnTo>
                  <a:pt x="0" y="2372050"/>
                </a:lnTo>
                <a:lnTo>
                  <a:pt x="0" y="680170"/>
                </a:lnTo>
                <a:lnTo>
                  <a:pt x="327372"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2"/>
          <p:cNvSpPr/>
          <p:nvPr/>
        </p:nvSpPr>
        <p:spPr>
          <a:xfrm>
            <a:off x="-3" y="-2030"/>
            <a:ext cx="1534643" cy="2278337"/>
          </a:xfrm>
          <a:custGeom>
            <a:rect b="b" l="l" r="r" t="t"/>
            <a:pathLst>
              <a:path extrusionOk="0" h="1708753" w="1150982">
                <a:moveTo>
                  <a:pt x="0" y="0"/>
                </a:moveTo>
                <a:lnTo>
                  <a:pt x="1150982" y="0"/>
                </a:lnTo>
                <a:lnTo>
                  <a:pt x="328544" y="1708753"/>
                </a:lnTo>
                <a:lnTo>
                  <a:pt x="0" y="1550622"/>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2"/>
          <p:cNvSpPr/>
          <p:nvPr/>
        </p:nvSpPr>
        <p:spPr>
          <a:xfrm>
            <a:off x="-3" y="-2031"/>
            <a:ext cx="1546192" cy="2273475"/>
          </a:xfrm>
          <a:custGeom>
            <a:rect b="b" l="l" r="r" t="t"/>
            <a:pathLst>
              <a:path extrusionOk="0" h="1705106" w="1159644">
                <a:moveTo>
                  <a:pt x="0" y="0"/>
                </a:moveTo>
                <a:lnTo>
                  <a:pt x="1159644" y="0"/>
                </a:lnTo>
                <a:lnTo>
                  <a:pt x="338961" y="1705106"/>
                </a:lnTo>
                <a:lnTo>
                  <a:pt x="0" y="1541961"/>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p:nvPr/>
        </p:nvSpPr>
        <p:spPr>
          <a:xfrm>
            <a:off x="1" y="-2030"/>
            <a:ext cx="3226548" cy="1565823"/>
          </a:xfrm>
          <a:custGeom>
            <a:rect b="b" l="l" r="r" t="t"/>
            <a:pathLst>
              <a:path extrusionOk="0" h="1174367" w="2419911">
                <a:moveTo>
                  <a:pt x="0" y="0"/>
                </a:moveTo>
                <a:lnTo>
                  <a:pt x="2419911" y="0"/>
                </a:lnTo>
                <a:lnTo>
                  <a:pt x="1854677" y="1174367"/>
                </a:lnTo>
                <a:lnTo>
                  <a:pt x="0" y="281694"/>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2"/>
          <p:cNvSpPr/>
          <p:nvPr/>
        </p:nvSpPr>
        <p:spPr>
          <a:xfrm>
            <a:off x="1604391" y="6312496"/>
            <a:ext cx="1395931" cy="545504"/>
          </a:xfrm>
          <a:custGeom>
            <a:rect b="b" l="l" r="r" t="t"/>
            <a:pathLst>
              <a:path extrusionOk="0" h="409128" w="1046948">
                <a:moveTo>
                  <a:pt x="196917" y="0"/>
                </a:moveTo>
                <a:lnTo>
                  <a:pt x="1046948" y="409128"/>
                </a:lnTo>
                <a:lnTo>
                  <a:pt x="0" y="409128"/>
                </a:lnTo>
                <a:lnTo>
                  <a:pt x="196917"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2"/>
          <p:cNvSpPr/>
          <p:nvPr/>
        </p:nvSpPr>
        <p:spPr>
          <a:xfrm>
            <a:off x="-2" y="4291971"/>
            <a:ext cx="3897887" cy="2566029"/>
          </a:xfrm>
          <a:custGeom>
            <a:rect b="b" l="l" r="r" t="t"/>
            <a:pathLst>
              <a:path extrusionOk="0" h="1924522" w="2923415">
                <a:moveTo>
                  <a:pt x="869585" y="0"/>
                </a:moveTo>
                <a:lnTo>
                  <a:pt x="2923415" y="988528"/>
                </a:lnTo>
                <a:lnTo>
                  <a:pt x="2472913" y="1924522"/>
                </a:lnTo>
                <a:lnTo>
                  <a:pt x="0" y="1924522"/>
                </a:lnTo>
                <a:lnTo>
                  <a:pt x="0" y="1806708"/>
                </a:lnTo>
                <a:lnTo>
                  <a:pt x="869585"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2"/>
          <p:cNvSpPr/>
          <p:nvPr/>
        </p:nvSpPr>
        <p:spPr>
          <a:xfrm>
            <a:off x="-3" y="5427480"/>
            <a:ext cx="1857309" cy="1430521"/>
          </a:xfrm>
          <a:custGeom>
            <a:rect b="b" l="l" r="r" t="t"/>
            <a:pathLst>
              <a:path extrusionOk="0" h="1072891" w="1392982">
                <a:moveTo>
                  <a:pt x="0" y="0"/>
                </a:moveTo>
                <a:lnTo>
                  <a:pt x="1392982" y="670455"/>
                </a:lnTo>
                <a:lnTo>
                  <a:pt x="1199286" y="1072891"/>
                </a:lnTo>
                <a:lnTo>
                  <a:pt x="0" y="1072891"/>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2"/>
          <p:cNvSpPr/>
          <p:nvPr/>
        </p:nvSpPr>
        <p:spPr>
          <a:xfrm>
            <a:off x="-3" y="5427267"/>
            <a:ext cx="1857309" cy="1430733"/>
          </a:xfrm>
          <a:custGeom>
            <a:rect b="b" l="l" r="r" t="t"/>
            <a:pathLst>
              <a:path extrusionOk="0" h="1073050" w="1392982">
                <a:moveTo>
                  <a:pt x="0" y="0"/>
                </a:moveTo>
                <a:lnTo>
                  <a:pt x="1392982" y="670455"/>
                </a:lnTo>
                <a:lnTo>
                  <a:pt x="1199209" y="1073050"/>
                </a:lnTo>
                <a:lnTo>
                  <a:pt x="0" y="1073050"/>
                </a:lnTo>
                <a:lnTo>
                  <a:pt x="0"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2"/>
          <p:cNvSpPr/>
          <p:nvPr/>
        </p:nvSpPr>
        <p:spPr>
          <a:xfrm>
            <a:off x="1862367" y="3584320"/>
            <a:ext cx="4056477" cy="3273681"/>
          </a:xfrm>
          <a:custGeom>
            <a:rect b="b" l="l" r="r" t="t"/>
            <a:pathLst>
              <a:path extrusionOk="0" h="2455261" w="3042358">
                <a:moveTo>
                  <a:pt x="988527" y="0"/>
                </a:moveTo>
                <a:lnTo>
                  <a:pt x="3042358" y="988527"/>
                </a:lnTo>
                <a:lnTo>
                  <a:pt x="2336405" y="2455261"/>
                </a:lnTo>
                <a:lnTo>
                  <a:pt x="834039" y="2455261"/>
                </a:lnTo>
                <a:lnTo>
                  <a:pt x="0" y="2053830"/>
                </a:lnTo>
                <a:lnTo>
                  <a:pt x="988527"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2"/>
          <p:cNvSpPr/>
          <p:nvPr/>
        </p:nvSpPr>
        <p:spPr>
          <a:xfrm>
            <a:off x="3284751" y="5604845"/>
            <a:ext cx="3206795" cy="1253156"/>
          </a:xfrm>
          <a:custGeom>
            <a:rect b="b" l="l" r="r" t="t"/>
            <a:pathLst>
              <a:path extrusionOk="0" h="939867" w="2405096">
                <a:moveTo>
                  <a:pt x="452366" y="0"/>
                </a:moveTo>
                <a:lnTo>
                  <a:pt x="2405096" y="939867"/>
                </a:lnTo>
                <a:lnTo>
                  <a:pt x="0" y="939867"/>
                </a:lnTo>
                <a:lnTo>
                  <a:pt x="452366"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2"/>
          <p:cNvSpPr/>
          <p:nvPr/>
        </p:nvSpPr>
        <p:spPr>
          <a:xfrm>
            <a:off x="1592843" y="6317360"/>
            <a:ext cx="1383488" cy="540641"/>
          </a:xfrm>
          <a:custGeom>
            <a:rect b="b" l="l" r="r" t="t"/>
            <a:pathLst>
              <a:path extrusionOk="0" h="405481" w="1037616">
                <a:moveTo>
                  <a:pt x="195162" y="0"/>
                </a:moveTo>
                <a:lnTo>
                  <a:pt x="1037616" y="405481"/>
                </a:lnTo>
                <a:lnTo>
                  <a:pt x="0" y="405481"/>
                </a:lnTo>
                <a:lnTo>
                  <a:pt x="195162" y="0"/>
                </a:lnTo>
                <a:close/>
              </a:path>
            </a:pathLst>
          </a:custGeom>
          <a:solidFill>
            <a:schemeClr val="dk1">
              <a:alpha val="4705"/>
            </a:scheme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p:tgtEl>
                                          <p:spTgt spid="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p:tgtEl>
                                          <p:spTgt spid="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p:tgtEl>
                                          <p:spTgt spid="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p:tgtEl>
                                          <p:spTgt spid="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p:tgtEl>
                                          <p:spTgt spid="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p:tgtEl>
                                          <p:spTgt spid="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p:tgtEl>
                                          <p:spTgt spid="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p:tgtEl>
                                          <p:spTgt spid="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10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p:tgtEl>
                                          <p:spTgt spid="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10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p:tgtEl>
                                          <p:spTgt spid="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p:tgtEl>
                                          <p:spTgt spid="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p:tgtEl>
                                          <p:spTgt spid="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1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p:tgtEl>
                                          <p:spTgt spid="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1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7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p:tgtEl>
                                          <p:spTgt spid="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7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p:tgtEl>
                                          <p:spTgt spid="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0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0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p:tgtEl>
                                          <p:spTgt spid="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12"/>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9" name="Google Shape;99;p12"/>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0" name="Google Shape;10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3"/>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6" name="Google Shape;106;p1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7" name="Google Shape;107;p1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4"/>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15"/>
          <p:cNvSpPr txBox="1"/>
          <p:nvPr>
            <p:ph type="title"/>
          </p:nvPr>
        </p:nvSpPr>
        <p:spPr>
          <a:xfrm rot="5400000">
            <a:off x="10688637" y="1371604"/>
            <a:ext cx="5851525" cy="3657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5"/>
          <p:cNvSpPr txBox="1"/>
          <p:nvPr>
            <p:ph idx="1" type="body"/>
          </p:nvPr>
        </p:nvSpPr>
        <p:spPr>
          <a:xfrm rot="5400000">
            <a:off x="3271838" y="-2184396"/>
            <a:ext cx="5851525" cy="1076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yle-Tosca">
  <p:cSld name="Style-Tosca">
    <p:spTree>
      <p:nvGrpSpPr>
        <p:cNvPr id="34" name="Shape 34"/>
        <p:cNvGrpSpPr/>
        <p:nvPr/>
      </p:nvGrpSpPr>
      <p:grpSpPr>
        <a:xfrm>
          <a:off x="0" y="0"/>
          <a:ext cx="0" cy="0"/>
          <a:chOff x="0" y="0"/>
          <a:chExt cx="0" cy="0"/>
        </a:xfrm>
      </p:grpSpPr>
      <p:sp>
        <p:nvSpPr>
          <p:cNvPr id="35" name="Google Shape;35;p3"/>
          <p:cNvSpPr/>
          <p:nvPr/>
        </p:nvSpPr>
        <p:spPr>
          <a:xfrm>
            <a:off x="10965016" y="19502"/>
            <a:ext cx="603376" cy="246221"/>
          </a:xfrm>
          <a:prstGeom prst="roundRect">
            <a:avLst>
              <a:gd fmla="val 0" name="adj"/>
            </a:avLst>
          </a:prstGeom>
          <a:solidFill>
            <a:srgbClr val="36609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3"/>
          <p:cNvSpPr/>
          <p:nvPr/>
        </p:nvSpPr>
        <p:spPr>
          <a:xfrm>
            <a:off x="10965016" y="0"/>
            <a:ext cx="603376" cy="246221"/>
          </a:xfrm>
          <a:prstGeom prst="roundRect">
            <a:avLst>
              <a:gd fmla="val 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3"/>
          <p:cNvSpPr/>
          <p:nvPr/>
        </p:nvSpPr>
        <p:spPr>
          <a:xfrm>
            <a:off x="10945891" y="0"/>
            <a:ext cx="592465" cy="246217"/>
          </a:xfrm>
          <a:prstGeom prst="rect">
            <a:avLst/>
          </a:prstGeom>
          <a:noFill/>
          <a:ln>
            <a:noFill/>
          </a:ln>
        </p:spPr>
        <p:txBody>
          <a:bodyPr anchorCtr="0" anchor="t" bIns="60950" lIns="121900" spcFirstLastPara="1" rIns="121900" wrap="square" tIns="60950">
            <a:noAutofit/>
          </a:bodyPr>
          <a:lstStyle/>
          <a:p>
            <a:pPr indent="0" lvl="0" marL="0" marR="0" rtl="0" algn="ctr">
              <a:spcBef>
                <a:spcPts val="0"/>
              </a:spcBef>
              <a:spcAft>
                <a:spcPts val="0"/>
              </a:spcAft>
              <a:buNone/>
            </a:pPr>
            <a:r>
              <a:rPr b="0" lang="en-ID" sz="800">
                <a:solidFill>
                  <a:schemeClr val="lt1"/>
                </a:solidFill>
                <a:latin typeface="Calibri"/>
                <a:ea typeface="Calibri"/>
                <a:cs typeface="Calibri"/>
                <a:sym typeface="Calibri"/>
              </a:rPr>
              <a:t>Page </a:t>
            </a:r>
            <a:fld id="{00000000-1234-1234-1234-123412341234}" type="slidenum">
              <a:rPr b="1" lang="en-ID" sz="800">
                <a:solidFill>
                  <a:schemeClr val="lt1"/>
                </a:solidFill>
                <a:latin typeface="Calibri"/>
                <a:ea typeface="Calibri"/>
                <a:cs typeface="Calibri"/>
                <a:sym typeface="Calibri"/>
              </a:rPr>
              <a:t>‹#›</a:t>
            </a:fld>
            <a:endParaRPr b="1" sz="900">
              <a:solidFill>
                <a:schemeClr val="lt1"/>
              </a:solidFill>
              <a:latin typeface="Calibri"/>
              <a:ea typeface="Calibri"/>
              <a:cs typeface="Calibri"/>
              <a:sym typeface="Calibri"/>
            </a:endParaRPr>
          </a:p>
        </p:txBody>
      </p:sp>
      <p:grpSp>
        <p:nvGrpSpPr>
          <p:cNvPr id="38" name="Google Shape;38;p3"/>
          <p:cNvGrpSpPr/>
          <p:nvPr/>
        </p:nvGrpSpPr>
        <p:grpSpPr>
          <a:xfrm>
            <a:off x="145694" y="6437950"/>
            <a:ext cx="952488" cy="329539"/>
            <a:chOff x="246534" y="4718011"/>
            <a:chExt cx="966428" cy="334362"/>
          </a:xfrm>
        </p:grpSpPr>
        <p:grpSp>
          <p:nvGrpSpPr>
            <p:cNvPr id="39" name="Google Shape;39;p3"/>
            <p:cNvGrpSpPr/>
            <p:nvPr/>
          </p:nvGrpSpPr>
          <p:grpSpPr>
            <a:xfrm>
              <a:off x="246534" y="4718011"/>
              <a:ext cx="199691" cy="175745"/>
              <a:chOff x="2155825" y="1089025"/>
              <a:chExt cx="1687513" cy="1430338"/>
            </a:xfrm>
          </p:grpSpPr>
          <p:sp>
            <p:nvSpPr>
              <p:cNvPr id="40" name="Google Shape;40;p3"/>
              <p:cNvSpPr/>
              <p:nvPr/>
            </p:nvSpPr>
            <p:spPr>
              <a:xfrm>
                <a:off x="2155825" y="1827213"/>
                <a:ext cx="676275" cy="692150"/>
              </a:xfrm>
              <a:custGeom>
                <a:rect b="b" l="l" r="r" t="t"/>
                <a:pathLst>
                  <a:path extrusionOk="0" h="183" w="179">
                    <a:moveTo>
                      <a:pt x="179" y="40"/>
                    </a:moveTo>
                    <a:cubicBezTo>
                      <a:pt x="150" y="35"/>
                      <a:pt x="124" y="21"/>
                      <a:pt x="106" y="0"/>
                    </a:cubicBezTo>
                    <a:cubicBezTo>
                      <a:pt x="104" y="11"/>
                      <a:pt x="98" y="15"/>
                      <a:pt x="73" y="17"/>
                    </a:cubicBezTo>
                    <a:cubicBezTo>
                      <a:pt x="29" y="25"/>
                      <a:pt x="0" y="66"/>
                      <a:pt x="7" y="110"/>
                    </a:cubicBezTo>
                    <a:cubicBezTo>
                      <a:pt x="15" y="153"/>
                      <a:pt x="56" y="183"/>
                      <a:pt x="100" y="175"/>
                    </a:cubicBezTo>
                    <a:cubicBezTo>
                      <a:pt x="143" y="168"/>
                      <a:pt x="173" y="127"/>
                      <a:pt x="165" y="83"/>
                    </a:cubicBezTo>
                    <a:cubicBezTo>
                      <a:pt x="165" y="82"/>
                      <a:pt x="165" y="80"/>
                      <a:pt x="164" y="79"/>
                    </a:cubicBezTo>
                    <a:cubicBezTo>
                      <a:pt x="163" y="70"/>
                      <a:pt x="159" y="54"/>
                      <a:pt x="179" y="40"/>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 name="Google Shape;41;p3"/>
              <p:cNvSpPr/>
              <p:nvPr/>
            </p:nvSpPr>
            <p:spPr>
              <a:xfrm>
                <a:off x="2473325" y="1089025"/>
                <a:ext cx="1370013" cy="882650"/>
              </a:xfrm>
              <a:custGeom>
                <a:rect b="b" l="l" r="r" t="t"/>
                <a:pathLst>
                  <a:path extrusionOk="0" h="233" w="363">
                    <a:moveTo>
                      <a:pt x="357" y="154"/>
                    </a:moveTo>
                    <a:cubicBezTo>
                      <a:pt x="351" y="119"/>
                      <a:pt x="318" y="96"/>
                      <a:pt x="283" y="102"/>
                    </a:cubicBezTo>
                    <a:cubicBezTo>
                      <a:pt x="281" y="102"/>
                      <a:pt x="279" y="102"/>
                      <a:pt x="278" y="103"/>
                    </a:cubicBezTo>
                    <a:cubicBezTo>
                      <a:pt x="278" y="103"/>
                      <a:pt x="278" y="103"/>
                      <a:pt x="278" y="103"/>
                    </a:cubicBezTo>
                    <a:cubicBezTo>
                      <a:pt x="278" y="103"/>
                      <a:pt x="277" y="103"/>
                      <a:pt x="277" y="103"/>
                    </a:cubicBezTo>
                    <a:cubicBezTo>
                      <a:pt x="275" y="104"/>
                      <a:pt x="273" y="104"/>
                      <a:pt x="271" y="105"/>
                    </a:cubicBezTo>
                    <a:cubicBezTo>
                      <a:pt x="258" y="108"/>
                      <a:pt x="230" y="111"/>
                      <a:pt x="214" y="82"/>
                    </a:cubicBezTo>
                    <a:cubicBezTo>
                      <a:pt x="199" y="32"/>
                      <a:pt x="149" y="0"/>
                      <a:pt x="96" y="9"/>
                    </a:cubicBezTo>
                    <a:cubicBezTo>
                      <a:pt x="39" y="19"/>
                      <a:pt x="0" y="73"/>
                      <a:pt x="10" y="130"/>
                    </a:cubicBezTo>
                    <a:cubicBezTo>
                      <a:pt x="11" y="136"/>
                      <a:pt x="13" y="143"/>
                      <a:pt x="15" y="148"/>
                    </a:cubicBezTo>
                    <a:cubicBezTo>
                      <a:pt x="15" y="148"/>
                      <a:pt x="15" y="148"/>
                      <a:pt x="15" y="148"/>
                    </a:cubicBezTo>
                    <a:cubicBezTo>
                      <a:pt x="30" y="189"/>
                      <a:pt x="68" y="217"/>
                      <a:pt x="114" y="217"/>
                    </a:cubicBezTo>
                    <a:cubicBezTo>
                      <a:pt x="129" y="217"/>
                      <a:pt x="143" y="214"/>
                      <a:pt x="156" y="208"/>
                    </a:cubicBezTo>
                    <a:cubicBezTo>
                      <a:pt x="156" y="208"/>
                      <a:pt x="156" y="208"/>
                      <a:pt x="156" y="208"/>
                    </a:cubicBezTo>
                    <a:cubicBezTo>
                      <a:pt x="170" y="202"/>
                      <a:pt x="182" y="193"/>
                      <a:pt x="192" y="182"/>
                    </a:cubicBezTo>
                    <a:cubicBezTo>
                      <a:pt x="192" y="182"/>
                      <a:pt x="192" y="182"/>
                      <a:pt x="192" y="182"/>
                    </a:cubicBezTo>
                    <a:cubicBezTo>
                      <a:pt x="192" y="182"/>
                      <a:pt x="192" y="182"/>
                      <a:pt x="192" y="182"/>
                    </a:cubicBezTo>
                    <a:cubicBezTo>
                      <a:pt x="193" y="181"/>
                      <a:pt x="194" y="180"/>
                      <a:pt x="195" y="179"/>
                    </a:cubicBezTo>
                    <a:cubicBezTo>
                      <a:pt x="202" y="171"/>
                      <a:pt x="219" y="159"/>
                      <a:pt x="234" y="189"/>
                    </a:cubicBezTo>
                    <a:cubicBezTo>
                      <a:pt x="234" y="189"/>
                      <a:pt x="234" y="189"/>
                      <a:pt x="234" y="189"/>
                    </a:cubicBezTo>
                    <a:cubicBezTo>
                      <a:pt x="245" y="216"/>
                      <a:pt x="274" y="233"/>
                      <a:pt x="305" y="228"/>
                    </a:cubicBezTo>
                    <a:cubicBezTo>
                      <a:pt x="340" y="222"/>
                      <a:pt x="363" y="189"/>
                      <a:pt x="357" y="154"/>
                    </a:cubicBezTo>
                    <a:close/>
                    <a:moveTo>
                      <a:pt x="78" y="33"/>
                    </a:moveTo>
                    <a:cubicBezTo>
                      <a:pt x="93" y="26"/>
                      <a:pt x="108" y="27"/>
                      <a:pt x="111" y="35"/>
                    </a:cubicBezTo>
                    <a:cubicBezTo>
                      <a:pt x="115" y="42"/>
                      <a:pt x="105" y="54"/>
                      <a:pt x="90" y="60"/>
                    </a:cubicBezTo>
                    <a:cubicBezTo>
                      <a:pt x="74" y="67"/>
                      <a:pt x="59" y="66"/>
                      <a:pt x="56" y="58"/>
                    </a:cubicBezTo>
                    <a:cubicBezTo>
                      <a:pt x="53" y="50"/>
                      <a:pt x="63" y="39"/>
                      <a:pt x="78" y="33"/>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2" name="Google Shape;42;p3"/>
            <p:cNvSpPr txBox="1"/>
            <p:nvPr/>
          </p:nvSpPr>
          <p:spPr>
            <a:xfrm>
              <a:off x="248924" y="4724479"/>
              <a:ext cx="964038" cy="32789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rgbClr val="D8D8D8"/>
                  </a:solidFill>
                  <a:latin typeface="Calibri"/>
                  <a:ea typeface="Calibri"/>
                  <a:cs typeface="Calibri"/>
                  <a:sym typeface="Calibri"/>
                </a:rPr>
                <a:t>unlimited</a:t>
              </a:r>
              <a:endParaRPr b="1" sz="1500">
                <a:solidFill>
                  <a:srgbClr val="D8D8D8"/>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Image-10">
  <p:cSld name="17_Image-10">
    <p:spTree>
      <p:nvGrpSpPr>
        <p:cNvPr id="43" name="Shape 43"/>
        <p:cNvGrpSpPr/>
        <p:nvPr/>
      </p:nvGrpSpPr>
      <p:grpSpPr>
        <a:xfrm>
          <a:off x="0" y="0"/>
          <a:ext cx="0" cy="0"/>
          <a:chOff x="0" y="0"/>
          <a:chExt cx="0" cy="0"/>
        </a:xfrm>
      </p:grpSpPr>
      <p:grpSp>
        <p:nvGrpSpPr>
          <p:cNvPr id="44" name="Google Shape;44;p4"/>
          <p:cNvGrpSpPr/>
          <p:nvPr/>
        </p:nvGrpSpPr>
        <p:grpSpPr>
          <a:xfrm>
            <a:off x="145694" y="6437950"/>
            <a:ext cx="1058990" cy="329539"/>
            <a:chOff x="246534" y="4718011"/>
            <a:chExt cx="1074489" cy="334362"/>
          </a:xfrm>
        </p:grpSpPr>
        <p:grpSp>
          <p:nvGrpSpPr>
            <p:cNvPr id="45" name="Google Shape;45;p4"/>
            <p:cNvGrpSpPr/>
            <p:nvPr/>
          </p:nvGrpSpPr>
          <p:grpSpPr>
            <a:xfrm>
              <a:off x="246534" y="4718011"/>
              <a:ext cx="199691" cy="175745"/>
              <a:chOff x="2155825" y="1089025"/>
              <a:chExt cx="1687513" cy="1430338"/>
            </a:xfrm>
          </p:grpSpPr>
          <p:sp>
            <p:nvSpPr>
              <p:cNvPr id="46" name="Google Shape;46;p4"/>
              <p:cNvSpPr/>
              <p:nvPr/>
            </p:nvSpPr>
            <p:spPr>
              <a:xfrm>
                <a:off x="2155825" y="1827213"/>
                <a:ext cx="676275" cy="692150"/>
              </a:xfrm>
              <a:custGeom>
                <a:rect b="b" l="l" r="r" t="t"/>
                <a:pathLst>
                  <a:path extrusionOk="0" h="183" w="179">
                    <a:moveTo>
                      <a:pt x="179" y="40"/>
                    </a:moveTo>
                    <a:cubicBezTo>
                      <a:pt x="150" y="35"/>
                      <a:pt x="124" y="21"/>
                      <a:pt x="106" y="0"/>
                    </a:cubicBezTo>
                    <a:cubicBezTo>
                      <a:pt x="104" y="11"/>
                      <a:pt x="98" y="15"/>
                      <a:pt x="73" y="17"/>
                    </a:cubicBezTo>
                    <a:cubicBezTo>
                      <a:pt x="29" y="25"/>
                      <a:pt x="0" y="66"/>
                      <a:pt x="7" y="110"/>
                    </a:cubicBezTo>
                    <a:cubicBezTo>
                      <a:pt x="15" y="153"/>
                      <a:pt x="56" y="183"/>
                      <a:pt x="100" y="175"/>
                    </a:cubicBezTo>
                    <a:cubicBezTo>
                      <a:pt x="143" y="168"/>
                      <a:pt x="173" y="127"/>
                      <a:pt x="165" y="83"/>
                    </a:cubicBezTo>
                    <a:cubicBezTo>
                      <a:pt x="165" y="82"/>
                      <a:pt x="165" y="80"/>
                      <a:pt x="164" y="79"/>
                    </a:cubicBezTo>
                    <a:cubicBezTo>
                      <a:pt x="163" y="70"/>
                      <a:pt x="159" y="54"/>
                      <a:pt x="179" y="40"/>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 name="Google Shape;47;p4"/>
              <p:cNvSpPr/>
              <p:nvPr/>
            </p:nvSpPr>
            <p:spPr>
              <a:xfrm>
                <a:off x="2473325" y="1089025"/>
                <a:ext cx="1370013" cy="882650"/>
              </a:xfrm>
              <a:custGeom>
                <a:rect b="b" l="l" r="r" t="t"/>
                <a:pathLst>
                  <a:path extrusionOk="0" h="233" w="363">
                    <a:moveTo>
                      <a:pt x="357" y="154"/>
                    </a:moveTo>
                    <a:cubicBezTo>
                      <a:pt x="351" y="119"/>
                      <a:pt x="318" y="96"/>
                      <a:pt x="283" y="102"/>
                    </a:cubicBezTo>
                    <a:cubicBezTo>
                      <a:pt x="281" y="102"/>
                      <a:pt x="279" y="102"/>
                      <a:pt x="278" y="103"/>
                    </a:cubicBezTo>
                    <a:cubicBezTo>
                      <a:pt x="278" y="103"/>
                      <a:pt x="278" y="103"/>
                      <a:pt x="278" y="103"/>
                    </a:cubicBezTo>
                    <a:cubicBezTo>
                      <a:pt x="278" y="103"/>
                      <a:pt x="277" y="103"/>
                      <a:pt x="277" y="103"/>
                    </a:cubicBezTo>
                    <a:cubicBezTo>
                      <a:pt x="275" y="104"/>
                      <a:pt x="273" y="104"/>
                      <a:pt x="271" y="105"/>
                    </a:cubicBezTo>
                    <a:cubicBezTo>
                      <a:pt x="258" y="108"/>
                      <a:pt x="230" y="111"/>
                      <a:pt x="214" y="82"/>
                    </a:cubicBezTo>
                    <a:cubicBezTo>
                      <a:pt x="199" y="32"/>
                      <a:pt x="149" y="0"/>
                      <a:pt x="96" y="9"/>
                    </a:cubicBezTo>
                    <a:cubicBezTo>
                      <a:pt x="39" y="19"/>
                      <a:pt x="0" y="73"/>
                      <a:pt x="10" y="130"/>
                    </a:cubicBezTo>
                    <a:cubicBezTo>
                      <a:pt x="11" y="136"/>
                      <a:pt x="13" y="143"/>
                      <a:pt x="15" y="148"/>
                    </a:cubicBezTo>
                    <a:cubicBezTo>
                      <a:pt x="15" y="148"/>
                      <a:pt x="15" y="148"/>
                      <a:pt x="15" y="148"/>
                    </a:cubicBezTo>
                    <a:cubicBezTo>
                      <a:pt x="30" y="189"/>
                      <a:pt x="68" y="217"/>
                      <a:pt x="114" y="217"/>
                    </a:cubicBezTo>
                    <a:cubicBezTo>
                      <a:pt x="129" y="217"/>
                      <a:pt x="143" y="214"/>
                      <a:pt x="156" y="208"/>
                    </a:cubicBezTo>
                    <a:cubicBezTo>
                      <a:pt x="156" y="208"/>
                      <a:pt x="156" y="208"/>
                      <a:pt x="156" y="208"/>
                    </a:cubicBezTo>
                    <a:cubicBezTo>
                      <a:pt x="170" y="202"/>
                      <a:pt x="182" y="193"/>
                      <a:pt x="192" y="182"/>
                    </a:cubicBezTo>
                    <a:cubicBezTo>
                      <a:pt x="192" y="182"/>
                      <a:pt x="192" y="182"/>
                      <a:pt x="192" y="182"/>
                    </a:cubicBezTo>
                    <a:cubicBezTo>
                      <a:pt x="192" y="182"/>
                      <a:pt x="192" y="182"/>
                      <a:pt x="192" y="182"/>
                    </a:cubicBezTo>
                    <a:cubicBezTo>
                      <a:pt x="193" y="181"/>
                      <a:pt x="194" y="180"/>
                      <a:pt x="195" y="179"/>
                    </a:cubicBezTo>
                    <a:cubicBezTo>
                      <a:pt x="202" y="171"/>
                      <a:pt x="219" y="159"/>
                      <a:pt x="234" y="189"/>
                    </a:cubicBezTo>
                    <a:cubicBezTo>
                      <a:pt x="234" y="189"/>
                      <a:pt x="234" y="189"/>
                      <a:pt x="234" y="189"/>
                    </a:cubicBezTo>
                    <a:cubicBezTo>
                      <a:pt x="245" y="216"/>
                      <a:pt x="274" y="233"/>
                      <a:pt x="305" y="228"/>
                    </a:cubicBezTo>
                    <a:cubicBezTo>
                      <a:pt x="340" y="222"/>
                      <a:pt x="363" y="189"/>
                      <a:pt x="357" y="154"/>
                    </a:cubicBezTo>
                    <a:close/>
                    <a:moveTo>
                      <a:pt x="78" y="33"/>
                    </a:moveTo>
                    <a:cubicBezTo>
                      <a:pt x="93" y="26"/>
                      <a:pt x="108" y="27"/>
                      <a:pt x="111" y="35"/>
                    </a:cubicBezTo>
                    <a:cubicBezTo>
                      <a:pt x="115" y="42"/>
                      <a:pt x="105" y="54"/>
                      <a:pt x="90" y="60"/>
                    </a:cubicBezTo>
                    <a:cubicBezTo>
                      <a:pt x="74" y="67"/>
                      <a:pt x="59" y="66"/>
                      <a:pt x="56" y="58"/>
                    </a:cubicBezTo>
                    <a:cubicBezTo>
                      <a:pt x="53" y="50"/>
                      <a:pt x="63" y="39"/>
                      <a:pt x="78" y="33"/>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8" name="Google Shape;48;p4"/>
            <p:cNvSpPr txBox="1"/>
            <p:nvPr/>
          </p:nvSpPr>
          <p:spPr>
            <a:xfrm>
              <a:off x="356985" y="4724479"/>
              <a:ext cx="964038" cy="32789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rgbClr val="D8D8D8"/>
                  </a:solidFill>
                  <a:latin typeface="Calibri"/>
                  <a:ea typeface="Calibri"/>
                  <a:cs typeface="Calibri"/>
                  <a:sym typeface="Calibri"/>
                </a:rPr>
                <a:t>unlimited</a:t>
              </a:r>
              <a:endParaRPr b="1" sz="1500">
                <a:solidFill>
                  <a:srgbClr val="D8D8D8"/>
                </a:solidFill>
                <a:latin typeface="Calibri"/>
                <a:ea typeface="Calibri"/>
                <a:cs typeface="Calibri"/>
                <a:sym typeface="Calibri"/>
              </a:endParaRPr>
            </a:p>
          </p:txBody>
        </p:sp>
      </p:grpSp>
      <p:sp>
        <p:nvSpPr>
          <p:cNvPr id="49" name="Google Shape;49;p4"/>
          <p:cNvSpPr/>
          <p:nvPr/>
        </p:nvSpPr>
        <p:spPr>
          <a:xfrm>
            <a:off x="10965016" y="19502"/>
            <a:ext cx="603376" cy="246221"/>
          </a:xfrm>
          <a:prstGeom prst="roundRect">
            <a:avLst>
              <a:gd fmla="val 0" name="adj"/>
            </a:avLst>
          </a:prstGeom>
          <a:solidFill>
            <a:srgbClr val="36609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 name="Google Shape;50;p4"/>
          <p:cNvSpPr/>
          <p:nvPr/>
        </p:nvSpPr>
        <p:spPr>
          <a:xfrm>
            <a:off x="10965016" y="0"/>
            <a:ext cx="603376" cy="246221"/>
          </a:xfrm>
          <a:prstGeom prst="roundRect">
            <a:avLst>
              <a:gd fmla="val 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4"/>
          <p:cNvSpPr/>
          <p:nvPr/>
        </p:nvSpPr>
        <p:spPr>
          <a:xfrm>
            <a:off x="10970473" y="0"/>
            <a:ext cx="592465" cy="246217"/>
          </a:xfrm>
          <a:prstGeom prst="rect">
            <a:avLst/>
          </a:prstGeom>
          <a:noFill/>
          <a:ln>
            <a:noFill/>
          </a:ln>
        </p:spPr>
        <p:txBody>
          <a:bodyPr anchorCtr="0" anchor="t" bIns="60950" lIns="121900" spcFirstLastPara="1" rIns="121900" wrap="square" tIns="60950">
            <a:noAutofit/>
          </a:bodyPr>
          <a:lstStyle/>
          <a:p>
            <a:pPr indent="0" lvl="0" marL="0" marR="0" rtl="0" algn="ctr">
              <a:spcBef>
                <a:spcPts val="0"/>
              </a:spcBef>
              <a:spcAft>
                <a:spcPts val="0"/>
              </a:spcAft>
              <a:buNone/>
            </a:pPr>
            <a:r>
              <a:rPr b="0" lang="en-ID" sz="800">
                <a:solidFill>
                  <a:schemeClr val="lt1"/>
                </a:solidFill>
                <a:latin typeface="Calibri"/>
                <a:ea typeface="Calibri"/>
                <a:cs typeface="Calibri"/>
                <a:sym typeface="Calibri"/>
              </a:rPr>
              <a:t>Page </a:t>
            </a:r>
            <a:fld id="{00000000-1234-1234-1234-123412341234}" type="slidenum">
              <a:rPr b="1" lang="en-ID" sz="800">
                <a:solidFill>
                  <a:schemeClr val="lt1"/>
                </a:solidFill>
                <a:latin typeface="Calibri"/>
                <a:ea typeface="Calibri"/>
                <a:cs typeface="Calibri"/>
                <a:sym typeface="Calibri"/>
              </a:rPr>
              <a:t>‹#›</a:t>
            </a:fld>
            <a:endParaRPr b="1" sz="900">
              <a:solidFill>
                <a:schemeClr val="lt1"/>
              </a:solidFill>
              <a:latin typeface="Calibri"/>
              <a:ea typeface="Calibri"/>
              <a:cs typeface="Calibri"/>
              <a:sym typeface="Calibri"/>
            </a:endParaRPr>
          </a:p>
        </p:txBody>
      </p:sp>
      <p:sp>
        <p:nvSpPr>
          <p:cNvPr id="52" name="Google Shape;52;p4"/>
          <p:cNvSpPr/>
          <p:nvPr>
            <p:ph idx="2" type="pic"/>
          </p:nvPr>
        </p:nvSpPr>
        <p:spPr>
          <a:xfrm>
            <a:off x="8035211" y="878400"/>
            <a:ext cx="2562951" cy="4989600"/>
          </a:xfrm>
          <a:prstGeom prst="rect">
            <a:avLst/>
          </a:prstGeom>
          <a:solidFill>
            <a:srgbClr val="2C3E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lvl1pPr lvl="0" marR="0" rtl="0" algn="ctr">
              <a:spcBef>
                <a:spcPts val="400"/>
              </a:spcBef>
              <a:spcAft>
                <a:spcPts val="0"/>
              </a:spcAft>
              <a:buClr>
                <a:srgbClr val="A5A5A5"/>
              </a:buClr>
              <a:buSzPts val="2000"/>
              <a:buFont typeface="Arial"/>
              <a:buNone/>
              <a:defRPr b="0" i="0" sz="2000" u="none" cap="none" strike="noStrike">
                <a:solidFill>
                  <a:srgbClr val="A5A5A5"/>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5"/>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6" name="Google Shape;56;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7"/>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8" name="Google Shape;68;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8"/>
          <p:cNvSpPr txBox="1"/>
          <p:nvPr>
            <p:ph idx="1" type="body"/>
          </p:nvPr>
        </p:nvSpPr>
        <p:spPr>
          <a:xfrm>
            <a:off x="812800" y="1600203"/>
            <a:ext cx="7213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8"/>
          <p:cNvSpPr txBox="1"/>
          <p:nvPr>
            <p:ph idx="2" type="body"/>
          </p:nvPr>
        </p:nvSpPr>
        <p:spPr>
          <a:xfrm>
            <a:off x="8229600" y="1600203"/>
            <a:ext cx="7213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2" name="Google Shape;82;p9"/>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3" name="Google Shape;83;p9"/>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4" name="Google Shape;84;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nvSpPr>
        <p:spPr>
          <a:xfrm>
            <a:off x="6928558" y="3121224"/>
            <a:ext cx="3788082" cy="615549"/>
          </a:xfrm>
          <a:prstGeom prst="rect">
            <a:avLst/>
          </a:prstGeom>
          <a:noFill/>
          <a:ln>
            <a:noFill/>
          </a:ln>
        </p:spPr>
        <p:txBody>
          <a:bodyPr anchorCtr="0" anchor="t" bIns="60950" lIns="121900" spcFirstLastPara="1" rIns="121900" wrap="square" tIns="60950">
            <a:spAutoFit/>
          </a:bodyPr>
          <a:lstStyle/>
          <a:p>
            <a:pPr indent="0" lvl="0" marL="0" marR="0" rtl="0" algn="r">
              <a:spcBef>
                <a:spcPts val="0"/>
              </a:spcBef>
              <a:spcAft>
                <a:spcPts val="0"/>
              </a:spcAft>
              <a:buNone/>
            </a:pPr>
            <a:r>
              <a:rPr b="1" i="0" lang="en-ID" sz="3200" u="none" cap="none" strike="noStrike">
                <a:solidFill>
                  <a:schemeClr val="lt1"/>
                </a:solidFill>
                <a:latin typeface="Calibri"/>
                <a:ea typeface="Calibri"/>
                <a:cs typeface="Calibri"/>
                <a:sym typeface="Calibri"/>
              </a:rPr>
              <a:t>Introduction</a:t>
            </a:r>
            <a:r>
              <a:rPr b="0" i="0" lang="en-ID" sz="2700" u="none" cap="none" strike="noStrike">
                <a:solidFill>
                  <a:schemeClr val="lt1"/>
                </a:solidFill>
                <a:latin typeface="Calibri"/>
                <a:ea typeface="Calibri"/>
                <a:cs typeface="Calibri"/>
                <a:sym typeface="Calibri"/>
              </a:rPr>
              <a:t> </a:t>
            </a:r>
            <a:r>
              <a:rPr b="0" i="1" lang="en-ID" sz="2100" u="none" cap="none" strike="noStrike">
                <a:solidFill>
                  <a:schemeClr val="lt1"/>
                </a:solidFill>
                <a:latin typeface="Calibri"/>
                <a:ea typeface="Calibri"/>
                <a:cs typeface="Calibri"/>
                <a:sym typeface="Calibri"/>
              </a:rPr>
              <a:t>begin here…</a:t>
            </a:r>
            <a:endParaRPr b="0" i="1" sz="2100" u="none" cap="none" strike="noStrike">
              <a:solidFill>
                <a:schemeClr val="lt1"/>
              </a:solidFill>
              <a:latin typeface="Calibri"/>
              <a:ea typeface="Calibri"/>
              <a:cs typeface="Calibri"/>
              <a:sym typeface="Calibri"/>
            </a:endParaRPr>
          </a:p>
        </p:txBody>
      </p:sp>
      <p:sp>
        <p:nvSpPr>
          <p:cNvPr id="128" name="Google Shape;128;p16"/>
          <p:cNvSpPr/>
          <p:nvPr/>
        </p:nvSpPr>
        <p:spPr>
          <a:xfrm>
            <a:off x="10918994" y="3223176"/>
            <a:ext cx="395183" cy="411648"/>
          </a:xfrm>
          <a:custGeom>
            <a:rect b="b" l="l" r="r" t="t"/>
            <a:pathLst>
              <a:path extrusionOk="0" h="71" w="71">
                <a:moveTo>
                  <a:pt x="51" y="32"/>
                </a:moveTo>
                <a:cubicBezTo>
                  <a:pt x="30" y="20"/>
                  <a:pt x="30" y="20"/>
                  <a:pt x="30" y="20"/>
                </a:cubicBezTo>
                <a:cubicBezTo>
                  <a:pt x="27" y="19"/>
                  <a:pt x="24" y="20"/>
                  <a:pt x="24" y="24"/>
                </a:cubicBezTo>
                <a:cubicBezTo>
                  <a:pt x="24" y="48"/>
                  <a:pt x="24" y="48"/>
                  <a:pt x="24" y="48"/>
                </a:cubicBezTo>
                <a:cubicBezTo>
                  <a:pt x="24" y="50"/>
                  <a:pt x="26" y="52"/>
                  <a:pt x="28" y="52"/>
                </a:cubicBezTo>
                <a:cubicBezTo>
                  <a:pt x="29" y="52"/>
                  <a:pt x="29" y="52"/>
                  <a:pt x="30" y="51"/>
                </a:cubicBezTo>
                <a:cubicBezTo>
                  <a:pt x="51" y="39"/>
                  <a:pt x="51" y="39"/>
                  <a:pt x="51" y="39"/>
                </a:cubicBezTo>
                <a:cubicBezTo>
                  <a:pt x="53" y="38"/>
                  <a:pt x="53" y="37"/>
                  <a:pt x="53" y="36"/>
                </a:cubicBezTo>
                <a:cubicBezTo>
                  <a:pt x="53" y="34"/>
                  <a:pt x="53" y="33"/>
                  <a:pt x="51" y="32"/>
                </a:cubicBezTo>
                <a:close/>
                <a:moveTo>
                  <a:pt x="50" y="36"/>
                </a:moveTo>
                <a:cubicBezTo>
                  <a:pt x="29" y="49"/>
                  <a:pt x="29" y="49"/>
                  <a:pt x="29" y="49"/>
                </a:cubicBezTo>
                <a:cubicBezTo>
                  <a:pt x="28" y="49"/>
                  <a:pt x="28" y="49"/>
                  <a:pt x="28" y="49"/>
                </a:cubicBezTo>
                <a:cubicBezTo>
                  <a:pt x="27" y="49"/>
                  <a:pt x="27" y="48"/>
                  <a:pt x="27" y="48"/>
                </a:cubicBezTo>
                <a:cubicBezTo>
                  <a:pt x="27" y="24"/>
                  <a:pt x="27" y="24"/>
                  <a:pt x="27" y="24"/>
                </a:cubicBezTo>
                <a:cubicBezTo>
                  <a:pt x="27" y="23"/>
                  <a:pt x="27" y="23"/>
                  <a:pt x="28" y="23"/>
                </a:cubicBezTo>
                <a:cubicBezTo>
                  <a:pt x="28" y="23"/>
                  <a:pt x="28" y="23"/>
                  <a:pt x="29" y="23"/>
                </a:cubicBezTo>
                <a:cubicBezTo>
                  <a:pt x="50" y="35"/>
                  <a:pt x="50" y="35"/>
                  <a:pt x="50" y="35"/>
                </a:cubicBezTo>
                <a:cubicBezTo>
                  <a:pt x="50" y="35"/>
                  <a:pt x="50" y="36"/>
                  <a:pt x="50" y="36"/>
                </a:cubicBezTo>
                <a:cubicBezTo>
                  <a:pt x="50" y="36"/>
                  <a:pt x="50" y="36"/>
                  <a:pt x="50" y="36"/>
                </a:cubicBezTo>
                <a:close/>
                <a:moveTo>
                  <a:pt x="35" y="0"/>
                </a:moveTo>
                <a:cubicBezTo>
                  <a:pt x="16" y="0"/>
                  <a:pt x="0" y="16"/>
                  <a:pt x="0" y="35"/>
                </a:cubicBezTo>
                <a:cubicBezTo>
                  <a:pt x="0" y="55"/>
                  <a:pt x="16" y="71"/>
                  <a:pt x="35" y="71"/>
                </a:cubicBezTo>
                <a:cubicBezTo>
                  <a:pt x="55" y="71"/>
                  <a:pt x="71" y="55"/>
                  <a:pt x="71" y="35"/>
                </a:cubicBezTo>
                <a:cubicBezTo>
                  <a:pt x="71" y="16"/>
                  <a:pt x="55" y="0"/>
                  <a:pt x="35" y="0"/>
                </a:cubicBezTo>
                <a:close/>
                <a:moveTo>
                  <a:pt x="35" y="67"/>
                </a:moveTo>
                <a:cubicBezTo>
                  <a:pt x="18" y="67"/>
                  <a:pt x="4" y="53"/>
                  <a:pt x="4" y="35"/>
                </a:cubicBezTo>
                <a:cubicBezTo>
                  <a:pt x="4" y="18"/>
                  <a:pt x="18" y="4"/>
                  <a:pt x="35" y="4"/>
                </a:cubicBezTo>
                <a:cubicBezTo>
                  <a:pt x="53" y="4"/>
                  <a:pt x="67" y="18"/>
                  <a:pt x="67" y="35"/>
                </a:cubicBezTo>
                <a:cubicBezTo>
                  <a:pt x="67" y="53"/>
                  <a:pt x="53" y="67"/>
                  <a:pt x="35" y="67"/>
                </a:cubicBez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6"/>
          <p:cNvSpPr txBox="1"/>
          <p:nvPr/>
        </p:nvSpPr>
        <p:spPr>
          <a:xfrm>
            <a:off x="7171509" y="5943600"/>
            <a:ext cx="47366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D" sz="1800">
                <a:solidFill>
                  <a:srgbClr val="17365D"/>
                </a:solidFill>
                <a:latin typeface="Calibri"/>
                <a:ea typeface="Calibri"/>
                <a:cs typeface="Calibri"/>
                <a:sym typeface="Calibri"/>
              </a:rPr>
              <a:t>Get linked with a world of infinite opportunities</a:t>
            </a:r>
            <a:endParaRPr sz="18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Neela Pradeep\Downloads\PNG (1).png" id="130" name="Google Shape;130;p16"/>
          <p:cNvPicPr preferRelativeResize="0"/>
          <p:nvPr/>
        </p:nvPicPr>
        <p:blipFill rotWithShape="1">
          <a:blip r:embed="rId3">
            <a:alphaModFix/>
          </a:blip>
          <a:srcRect b="0" l="0" r="0" t="0"/>
          <a:stretch/>
        </p:blipFill>
        <p:spPr>
          <a:xfrm>
            <a:off x="8222672" y="4850823"/>
            <a:ext cx="3500621" cy="87110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750"/>
                                        <p:tgtEl>
                                          <p:spTgt spid="1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750"/>
                                        <p:tgtEl>
                                          <p:spTgt spid="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pic>
        <p:nvPicPr>
          <p:cNvPr id="879" name="Google Shape;879;p25"/>
          <p:cNvPicPr preferRelativeResize="0"/>
          <p:nvPr/>
        </p:nvPicPr>
        <p:blipFill rotWithShape="1">
          <a:blip r:embed="rId3">
            <a:alphaModFix/>
          </a:blip>
          <a:srcRect b="0" l="0" r="0" t="0"/>
          <a:stretch/>
        </p:blipFill>
        <p:spPr>
          <a:xfrm>
            <a:off x="156754" y="289114"/>
            <a:ext cx="11848011" cy="6568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26"/>
          <p:cNvSpPr txBox="1"/>
          <p:nvPr/>
        </p:nvSpPr>
        <p:spPr>
          <a:xfrm>
            <a:off x="3469197" y="736377"/>
            <a:ext cx="5811527"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SAN eForce Implementation </a:t>
            </a:r>
            <a:endParaRPr b="1" sz="3700">
              <a:solidFill>
                <a:schemeClr val="accent1"/>
              </a:solidFill>
              <a:latin typeface="Calibri"/>
              <a:ea typeface="Calibri"/>
              <a:cs typeface="Calibri"/>
              <a:sym typeface="Calibri"/>
            </a:endParaRPr>
          </a:p>
        </p:txBody>
      </p:sp>
      <p:grpSp>
        <p:nvGrpSpPr>
          <p:cNvPr id="886" name="Google Shape;886;p26"/>
          <p:cNvGrpSpPr/>
          <p:nvPr/>
        </p:nvGrpSpPr>
        <p:grpSpPr>
          <a:xfrm>
            <a:off x="5816386" y="1432398"/>
            <a:ext cx="559231" cy="87571"/>
            <a:chOff x="611263" y="2046852"/>
            <a:chExt cx="419423" cy="65678"/>
          </a:xfrm>
        </p:grpSpPr>
        <p:sp>
          <p:nvSpPr>
            <p:cNvPr id="887" name="Google Shape;887;p26"/>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888" name="Google Shape;888;p26"/>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889" name="Google Shape;889;p26"/>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890" name="Google Shape;890;p26"/>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891" name="Google Shape;891;p26"/>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grpSp>
      <p:sp>
        <p:nvSpPr>
          <p:cNvPr id="892" name="Google Shape;892;p26"/>
          <p:cNvSpPr/>
          <p:nvPr/>
        </p:nvSpPr>
        <p:spPr>
          <a:xfrm>
            <a:off x="875964" y="4359753"/>
            <a:ext cx="2521056" cy="1339164"/>
          </a:xfrm>
          <a:custGeom>
            <a:rect b="b" l="l" r="r" t="t"/>
            <a:pathLst>
              <a:path extrusionOk="0" h="600" w="1130">
                <a:moveTo>
                  <a:pt x="1124" y="212"/>
                </a:moveTo>
                <a:cubicBezTo>
                  <a:pt x="799" y="24"/>
                  <a:pt x="799" y="24"/>
                  <a:pt x="799" y="24"/>
                </a:cubicBezTo>
                <a:cubicBezTo>
                  <a:pt x="596" y="5"/>
                  <a:pt x="596" y="5"/>
                  <a:pt x="596" y="5"/>
                </a:cubicBezTo>
                <a:cubicBezTo>
                  <a:pt x="589" y="0"/>
                  <a:pt x="576" y="0"/>
                  <a:pt x="569" y="5"/>
                </a:cubicBezTo>
                <a:cubicBezTo>
                  <a:pt x="6" y="332"/>
                  <a:pt x="6" y="332"/>
                  <a:pt x="6" y="332"/>
                </a:cubicBezTo>
                <a:cubicBezTo>
                  <a:pt x="2" y="334"/>
                  <a:pt x="0" y="337"/>
                  <a:pt x="0" y="340"/>
                </a:cubicBezTo>
                <a:cubicBezTo>
                  <a:pt x="0" y="340"/>
                  <a:pt x="0" y="340"/>
                  <a:pt x="0" y="340"/>
                </a:cubicBezTo>
                <a:cubicBezTo>
                  <a:pt x="0" y="353"/>
                  <a:pt x="0" y="353"/>
                  <a:pt x="0" y="353"/>
                </a:cubicBezTo>
                <a:cubicBezTo>
                  <a:pt x="0" y="356"/>
                  <a:pt x="2" y="359"/>
                  <a:pt x="6" y="361"/>
                </a:cubicBezTo>
                <a:cubicBezTo>
                  <a:pt x="412" y="595"/>
                  <a:pt x="412" y="595"/>
                  <a:pt x="412" y="595"/>
                </a:cubicBezTo>
                <a:cubicBezTo>
                  <a:pt x="419" y="600"/>
                  <a:pt x="432" y="600"/>
                  <a:pt x="439" y="595"/>
                </a:cubicBezTo>
                <a:cubicBezTo>
                  <a:pt x="690" y="493"/>
                  <a:pt x="690" y="493"/>
                  <a:pt x="690" y="493"/>
                </a:cubicBezTo>
                <a:cubicBezTo>
                  <a:pt x="1124" y="241"/>
                  <a:pt x="1124" y="241"/>
                  <a:pt x="1124" y="241"/>
                </a:cubicBezTo>
                <a:cubicBezTo>
                  <a:pt x="1128" y="238"/>
                  <a:pt x="1130" y="236"/>
                  <a:pt x="1130" y="233"/>
                </a:cubicBezTo>
                <a:cubicBezTo>
                  <a:pt x="1130" y="220"/>
                  <a:pt x="1130" y="220"/>
                  <a:pt x="1130" y="220"/>
                </a:cubicBezTo>
                <a:cubicBezTo>
                  <a:pt x="1130" y="220"/>
                  <a:pt x="1130" y="220"/>
                  <a:pt x="1130" y="221"/>
                </a:cubicBezTo>
                <a:cubicBezTo>
                  <a:pt x="1130" y="218"/>
                  <a:pt x="1129" y="214"/>
                  <a:pt x="1124" y="212"/>
                </a:cubicBezTo>
                <a:close/>
                <a:moveTo>
                  <a:pt x="3" y="346"/>
                </a:moveTo>
                <a:cubicBezTo>
                  <a:pt x="3" y="346"/>
                  <a:pt x="3" y="346"/>
                  <a:pt x="3" y="346"/>
                </a:cubicBezTo>
                <a:cubicBezTo>
                  <a:pt x="3" y="346"/>
                  <a:pt x="3" y="346"/>
                  <a:pt x="3" y="346"/>
                </a:cubicBezTo>
                <a:close/>
                <a:moveTo>
                  <a:pt x="0" y="341"/>
                </a:moveTo>
                <a:cubicBezTo>
                  <a:pt x="0" y="342"/>
                  <a:pt x="0" y="342"/>
                  <a:pt x="0" y="342"/>
                </a:cubicBezTo>
                <a:cubicBezTo>
                  <a:pt x="0" y="342"/>
                  <a:pt x="0" y="342"/>
                  <a:pt x="0" y="341"/>
                </a:cubicBezTo>
                <a:close/>
                <a:moveTo>
                  <a:pt x="1" y="343"/>
                </a:moveTo>
                <a:cubicBezTo>
                  <a:pt x="1" y="344"/>
                  <a:pt x="1" y="344"/>
                  <a:pt x="2" y="344"/>
                </a:cubicBezTo>
                <a:cubicBezTo>
                  <a:pt x="1" y="344"/>
                  <a:pt x="1" y="344"/>
                  <a:pt x="1" y="343"/>
                </a:cubicBezTo>
                <a:close/>
                <a:moveTo>
                  <a:pt x="1124" y="228"/>
                </a:moveTo>
                <a:cubicBezTo>
                  <a:pt x="1125" y="227"/>
                  <a:pt x="1126" y="226"/>
                  <a:pt x="1127" y="226"/>
                </a:cubicBezTo>
                <a:cubicBezTo>
                  <a:pt x="1126" y="226"/>
                  <a:pt x="1125" y="227"/>
                  <a:pt x="1124" y="228"/>
                </a:cubicBezTo>
                <a:close/>
                <a:moveTo>
                  <a:pt x="1129" y="223"/>
                </a:moveTo>
                <a:cubicBezTo>
                  <a:pt x="1129" y="223"/>
                  <a:pt x="1129" y="222"/>
                  <a:pt x="1130" y="222"/>
                </a:cubicBezTo>
                <a:cubicBezTo>
                  <a:pt x="1129" y="222"/>
                  <a:pt x="1129" y="223"/>
                  <a:pt x="1129" y="223"/>
                </a:cubicBezTo>
                <a:close/>
                <a:moveTo>
                  <a:pt x="1127" y="225"/>
                </a:moveTo>
                <a:cubicBezTo>
                  <a:pt x="1128" y="225"/>
                  <a:pt x="1128" y="224"/>
                  <a:pt x="1128" y="224"/>
                </a:cubicBezTo>
                <a:cubicBezTo>
                  <a:pt x="1128" y="224"/>
                  <a:pt x="1128" y="225"/>
                  <a:pt x="1127" y="225"/>
                </a:cubicBezTo>
                <a:close/>
              </a:path>
            </a:pathLst>
          </a:custGeom>
          <a:solidFill>
            <a:schemeClr val="dk1">
              <a:alpha val="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893" name="Google Shape;893;p26"/>
          <p:cNvGrpSpPr/>
          <p:nvPr/>
        </p:nvGrpSpPr>
        <p:grpSpPr>
          <a:xfrm>
            <a:off x="871255" y="4359753"/>
            <a:ext cx="2257368" cy="1339164"/>
            <a:chOff x="653441" y="3269814"/>
            <a:chExt cx="1693026" cy="1004373"/>
          </a:xfrm>
        </p:grpSpPr>
        <p:sp>
          <p:nvSpPr>
            <p:cNvPr id="894" name="Google Shape;894;p26"/>
            <p:cNvSpPr/>
            <p:nvPr/>
          </p:nvSpPr>
          <p:spPr>
            <a:xfrm>
              <a:off x="656973" y="3683712"/>
              <a:ext cx="1686669" cy="590475"/>
            </a:xfrm>
            <a:custGeom>
              <a:rect b="b" l="l" r="r" t="t"/>
              <a:pathLst>
                <a:path extrusionOk="0" h="353" w="1008">
                  <a:moveTo>
                    <a:pt x="1008" y="0"/>
                  </a:moveTo>
                  <a:cubicBezTo>
                    <a:pt x="1008" y="13"/>
                    <a:pt x="1008" y="13"/>
                    <a:pt x="1008" y="13"/>
                  </a:cubicBezTo>
                  <a:cubicBezTo>
                    <a:pt x="1008" y="16"/>
                    <a:pt x="1006" y="19"/>
                    <a:pt x="1002" y="21"/>
                  </a:cubicBezTo>
                  <a:cubicBezTo>
                    <a:pt x="439" y="348"/>
                    <a:pt x="439" y="348"/>
                    <a:pt x="439" y="348"/>
                  </a:cubicBezTo>
                  <a:cubicBezTo>
                    <a:pt x="432" y="353"/>
                    <a:pt x="419" y="353"/>
                    <a:pt x="412" y="348"/>
                  </a:cubicBezTo>
                  <a:cubicBezTo>
                    <a:pt x="6" y="114"/>
                    <a:pt x="6" y="114"/>
                    <a:pt x="6" y="114"/>
                  </a:cubicBezTo>
                  <a:cubicBezTo>
                    <a:pt x="2" y="112"/>
                    <a:pt x="0" y="109"/>
                    <a:pt x="0" y="106"/>
                  </a:cubicBezTo>
                  <a:cubicBezTo>
                    <a:pt x="0" y="93"/>
                    <a:pt x="0" y="93"/>
                    <a:pt x="0" y="93"/>
                  </a:cubicBezTo>
                  <a:cubicBezTo>
                    <a:pt x="0" y="96"/>
                    <a:pt x="2" y="99"/>
                    <a:pt x="6" y="101"/>
                  </a:cubicBezTo>
                  <a:cubicBezTo>
                    <a:pt x="412" y="335"/>
                    <a:pt x="412" y="335"/>
                    <a:pt x="412" y="335"/>
                  </a:cubicBezTo>
                  <a:cubicBezTo>
                    <a:pt x="419" y="340"/>
                    <a:pt x="432" y="340"/>
                    <a:pt x="439" y="335"/>
                  </a:cubicBezTo>
                  <a:cubicBezTo>
                    <a:pt x="1002" y="8"/>
                    <a:pt x="1002" y="8"/>
                    <a:pt x="1002" y="8"/>
                  </a:cubicBezTo>
                  <a:cubicBezTo>
                    <a:pt x="1006" y="6"/>
                    <a:pt x="1008" y="3"/>
                    <a:pt x="1008" y="0"/>
                  </a:cubicBezTo>
                  <a:close/>
                </a:path>
              </a:pathLst>
            </a:custGeom>
            <a:solidFill>
              <a:srgbClr val="212E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5" name="Google Shape;895;p26"/>
            <p:cNvSpPr/>
            <p:nvPr/>
          </p:nvSpPr>
          <p:spPr>
            <a:xfrm>
              <a:off x="653441" y="3269814"/>
              <a:ext cx="1693026" cy="982477"/>
            </a:xfrm>
            <a:custGeom>
              <a:rect b="b" l="l" r="r" t="t"/>
              <a:pathLst>
                <a:path extrusionOk="0" h="587" w="1012">
                  <a:moveTo>
                    <a:pt x="1004" y="239"/>
                  </a:moveTo>
                  <a:cubicBezTo>
                    <a:pt x="1012" y="244"/>
                    <a:pt x="1012" y="251"/>
                    <a:pt x="1004" y="255"/>
                  </a:cubicBezTo>
                  <a:cubicBezTo>
                    <a:pt x="441" y="582"/>
                    <a:pt x="441" y="582"/>
                    <a:pt x="441" y="582"/>
                  </a:cubicBezTo>
                  <a:cubicBezTo>
                    <a:pt x="434" y="587"/>
                    <a:pt x="421" y="587"/>
                    <a:pt x="414" y="582"/>
                  </a:cubicBezTo>
                  <a:cubicBezTo>
                    <a:pt x="8" y="348"/>
                    <a:pt x="8" y="348"/>
                    <a:pt x="8" y="348"/>
                  </a:cubicBezTo>
                  <a:cubicBezTo>
                    <a:pt x="0" y="344"/>
                    <a:pt x="0" y="336"/>
                    <a:pt x="8" y="332"/>
                  </a:cubicBezTo>
                  <a:cubicBezTo>
                    <a:pt x="571" y="5"/>
                    <a:pt x="571" y="5"/>
                    <a:pt x="571" y="5"/>
                  </a:cubicBezTo>
                  <a:cubicBezTo>
                    <a:pt x="578" y="0"/>
                    <a:pt x="591" y="0"/>
                    <a:pt x="598" y="5"/>
                  </a:cubicBezTo>
                  <a:lnTo>
                    <a:pt x="1004" y="239"/>
                  </a:lnTo>
                  <a:close/>
                </a:path>
              </a:pathLst>
            </a:custGeom>
            <a:solidFill>
              <a:srgbClr val="2C3E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6" name="Google Shape;896;p26"/>
            <p:cNvSpPr/>
            <p:nvPr/>
          </p:nvSpPr>
          <p:spPr>
            <a:xfrm>
              <a:off x="1386591" y="3680180"/>
              <a:ext cx="849691" cy="526907"/>
            </a:xfrm>
            <a:custGeom>
              <a:rect b="b" l="l" r="r" t="t"/>
              <a:pathLst>
                <a:path extrusionOk="0" h="746" w="1203">
                  <a:moveTo>
                    <a:pt x="1203" y="0"/>
                  </a:moveTo>
                  <a:lnTo>
                    <a:pt x="1203" y="47"/>
                  </a:lnTo>
                  <a:lnTo>
                    <a:pt x="0" y="746"/>
                  </a:lnTo>
                  <a:lnTo>
                    <a:pt x="0" y="699"/>
                  </a:lnTo>
                  <a:lnTo>
                    <a:pt x="1203" y="0"/>
                  </a:lnTo>
                  <a:close/>
                </a:path>
              </a:pathLst>
            </a:custGeom>
            <a:solidFill>
              <a:srgbClr val="92949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7" name="Google Shape;897;p26"/>
            <p:cNvSpPr/>
            <p:nvPr/>
          </p:nvSpPr>
          <p:spPr>
            <a:xfrm>
              <a:off x="729016" y="3793896"/>
              <a:ext cx="657575" cy="413191"/>
            </a:xfrm>
            <a:custGeom>
              <a:rect b="b" l="l" r="r" t="t"/>
              <a:pathLst>
                <a:path extrusionOk="0" h="585" w="931">
                  <a:moveTo>
                    <a:pt x="931" y="538"/>
                  </a:moveTo>
                  <a:lnTo>
                    <a:pt x="931" y="585"/>
                  </a:lnTo>
                  <a:lnTo>
                    <a:pt x="0" y="47"/>
                  </a:lnTo>
                  <a:lnTo>
                    <a:pt x="0" y="0"/>
                  </a:lnTo>
                  <a:lnTo>
                    <a:pt x="931" y="538"/>
                  </a:lnTo>
                  <a:close/>
                </a:path>
              </a:pathLst>
            </a:custGeom>
            <a:solidFill>
              <a:srgbClr val="6D6E7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8" name="Google Shape;898;p26"/>
            <p:cNvSpPr/>
            <p:nvPr/>
          </p:nvSpPr>
          <p:spPr>
            <a:xfrm>
              <a:off x="729016" y="3300186"/>
              <a:ext cx="1507266" cy="873705"/>
            </a:xfrm>
            <a:custGeom>
              <a:rect b="b" l="l" r="r" t="t"/>
              <a:pathLst>
                <a:path extrusionOk="0" h="1237" w="2134">
                  <a:moveTo>
                    <a:pt x="2134" y="538"/>
                  </a:moveTo>
                  <a:lnTo>
                    <a:pt x="931" y="1237"/>
                  </a:lnTo>
                  <a:lnTo>
                    <a:pt x="0" y="699"/>
                  </a:lnTo>
                  <a:lnTo>
                    <a:pt x="1203" y="0"/>
                  </a:lnTo>
                  <a:lnTo>
                    <a:pt x="2134" y="538"/>
                  </a:lnTo>
                  <a:close/>
                </a:path>
              </a:pathLst>
            </a:custGeom>
            <a:solidFill>
              <a:srgbClr val="F1F1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899" name="Google Shape;899;p26"/>
          <p:cNvGrpSpPr/>
          <p:nvPr/>
        </p:nvGrpSpPr>
        <p:grpSpPr>
          <a:xfrm>
            <a:off x="1047362" y="4123374"/>
            <a:ext cx="1934348" cy="1305261"/>
            <a:chOff x="785521" y="3092530"/>
            <a:chExt cx="1450761" cy="978946"/>
          </a:xfrm>
        </p:grpSpPr>
        <p:sp>
          <p:nvSpPr>
            <p:cNvPr id="900" name="Google Shape;900;p26"/>
            <p:cNvSpPr/>
            <p:nvPr/>
          </p:nvSpPr>
          <p:spPr>
            <a:xfrm>
              <a:off x="887936" y="3300186"/>
              <a:ext cx="1348346" cy="751514"/>
            </a:xfrm>
            <a:custGeom>
              <a:rect b="b" l="l" r="r" t="t"/>
              <a:pathLst>
                <a:path extrusionOk="0" h="449" w="806">
                  <a:moveTo>
                    <a:pt x="413" y="0"/>
                  </a:moveTo>
                  <a:cubicBezTo>
                    <a:pt x="0" y="240"/>
                    <a:pt x="0" y="240"/>
                    <a:pt x="0" y="240"/>
                  </a:cubicBezTo>
                  <a:cubicBezTo>
                    <a:pt x="8" y="248"/>
                    <a:pt x="17" y="255"/>
                    <a:pt x="26" y="260"/>
                  </a:cubicBezTo>
                  <a:cubicBezTo>
                    <a:pt x="40" y="268"/>
                    <a:pt x="54" y="272"/>
                    <a:pt x="65" y="272"/>
                  </a:cubicBezTo>
                  <a:cubicBezTo>
                    <a:pt x="71" y="272"/>
                    <a:pt x="168" y="290"/>
                    <a:pt x="239" y="304"/>
                  </a:cubicBezTo>
                  <a:cubicBezTo>
                    <a:pt x="247" y="354"/>
                    <a:pt x="282" y="409"/>
                    <a:pt x="325" y="433"/>
                  </a:cubicBezTo>
                  <a:cubicBezTo>
                    <a:pt x="350" y="448"/>
                    <a:pt x="372" y="449"/>
                    <a:pt x="388" y="438"/>
                  </a:cubicBezTo>
                  <a:cubicBezTo>
                    <a:pt x="388" y="439"/>
                    <a:pt x="388" y="439"/>
                    <a:pt x="387" y="439"/>
                  </a:cubicBezTo>
                  <a:cubicBezTo>
                    <a:pt x="442" y="439"/>
                    <a:pt x="442" y="439"/>
                    <a:pt x="442" y="439"/>
                  </a:cubicBezTo>
                  <a:cubicBezTo>
                    <a:pt x="806" y="227"/>
                    <a:pt x="806" y="227"/>
                    <a:pt x="806" y="227"/>
                  </a:cubicBezTo>
                  <a:lnTo>
                    <a:pt x="413" y="0"/>
                  </a:lnTo>
                  <a:close/>
                </a:path>
              </a:pathLst>
            </a:custGeom>
            <a:solidFill>
              <a:schemeClr val="dk1">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1" name="Google Shape;901;p26"/>
            <p:cNvSpPr/>
            <p:nvPr/>
          </p:nvSpPr>
          <p:spPr>
            <a:xfrm>
              <a:off x="1277819" y="3204834"/>
              <a:ext cx="471815" cy="281111"/>
            </a:xfrm>
            <a:custGeom>
              <a:rect b="b" l="l" r="r" t="t"/>
              <a:pathLst>
                <a:path extrusionOk="0" h="398" w="668">
                  <a:moveTo>
                    <a:pt x="0" y="389"/>
                  </a:moveTo>
                  <a:lnTo>
                    <a:pt x="668" y="0"/>
                  </a:lnTo>
                  <a:lnTo>
                    <a:pt x="668" y="9"/>
                  </a:lnTo>
                  <a:lnTo>
                    <a:pt x="0" y="398"/>
                  </a:lnTo>
                  <a:lnTo>
                    <a:pt x="0" y="389"/>
                  </a:lnTo>
                  <a:close/>
                </a:path>
              </a:pathLst>
            </a:custGeom>
            <a:solidFill>
              <a:srgbClr val="24406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2" name="Google Shape;902;p26"/>
            <p:cNvSpPr/>
            <p:nvPr/>
          </p:nvSpPr>
          <p:spPr>
            <a:xfrm>
              <a:off x="1034849" y="3092530"/>
              <a:ext cx="714786" cy="387058"/>
            </a:xfrm>
            <a:custGeom>
              <a:rect b="b" l="l" r="r" t="t"/>
              <a:pathLst>
                <a:path extrusionOk="0" h="231" w="427">
                  <a:moveTo>
                    <a:pt x="0" y="164"/>
                  </a:moveTo>
                  <a:cubicBezTo>
                    <a:pt x="282" y="0"/>
                    <a:pt x="282" y="0"/>
                    <a:pt x="282" y="0"/>
                  </a:cubicBezTo>
                  <a:cubicBezTo>
                    <a:pt x="285" y="1"/>
                    <a:pt x="354" y="25"/>
                    <a:pt x="427" y="67"/>
                  </a:cubicBezTo>
                  <a:cubicBezTo>
                    <a:pt x="145" y="231"/>
                    <a:pt x="145" y="231"/>
                    <a:pt x="145" y="231"/>
                  </a:cubicBezTo>
                  <a:cubicBezTo>
                    <a:pt x="72" y="189"/>
                    <a:pt x="4" y="165"/>
                    <a:pt x="0" y="16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3" name="Google Shape;903;p26"/>
            <p:cNvSpPr/>
            <p:nvPr/>
          </p:nvSpPr>
          <p:spPr>
            <a:xfrm>
              <a:off x="1277819" y="3211191"/>
              <a:ext cx="612371" cy="355274"/>
            </a:xfrm>
            <a:custGeom>
              <a:rect b="b" l="l" r="r" t="t"/>
              <a:pathLst>
                <a:path extrusionOk="0" h="503" w="867">
                  <a:moveTo>
                    <a:pt x="718" y="29"/>
                  </a:moveTo>
                  <a:lnTo>
                    <a:pt x="50" y="417"/>
                  </a:lnTo>
                  <a:lnTo>
                    <a:pt x="0" y="389"/>
                  </a:lnTo>
                  <a:lnTo>
                    <a:pt x="668" y="0"/>
                  </a:lnTo>
                  <a:lnTo>
                    <a:pt x="718" y="29"/>
                  </a:lnTo>
                  <a:close/>
                  <a:moveTo>
                    <a:pt x="737" y="41"/>
                  </a:moveTo>
                  <a:lnTo>
                    <a:pt x="69" y="427"/>
                  </a:lnTo>
                  <a:lnTo>
                    <a:pt x="90" y="441"/>
                  </a:lnTo>
                  <a:lnTo>
                    <a:pt x="758" y="53"/>
                  </a:lnTo>
                  <a:lnTo>
                    <a:pt x="737" y="41"/>
                  </a:lnTo>
                  <a:close/>
                  <a:moveTo>
                    <a:pt x="777" y="62"/>
                  </a:moveTo>
                  <a:lnTo>
                    <a:pt x="109" y="451"/>
                  </a:lnTo>
                  <a:lnTo>
                    <a:pt x="130" y="465"/>
                  </a:lnTo>
                  <a:lnTo>
                    <a:pt x="798" y="76"/>
                  </a:lnTo>
                  <a:lnTo>
                    <a:pt x="777" y="62"/>
                  </a:lnTo>
                  <a:close/>
                  <a:moveTo>
                    <a:pt x="817" y="86"/>
                  </a:moveTo>
                  <a:lnTo>
                    <a:pt x="149" y="474"/>
                  </a:lnTo>
                  <a:lnTo>
                    <a:pt x="199" y="503"/>
                  </a:lnTo>
                  <a:lnTo>
                    <a:pt x="867" y="114"/>
                  </a:lnTo>
                  <a:lnTo>
                    <a:pt x="817" y="86"/>
                  </a:lnTo>
                  <a:close/>
                </a:path>
              </a:pathLst>
            </a:custGeom>
            <a:solidFill>
              <a:srgbClr val="8F91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4" name="Google Shape;904;p26"/>
            <p:cNvSpPr/>
            <p:nvPr/>
          </p:nvSpPr>
          <p:spPr>
            <a:xfrm>
              <a:off x="1313135" y="3226729"/>
              <a:ext cx="541740" cy="316427"/>
            </a:xfrm>
            <a:custGeom>
              <a:rect b="b" l="l" r="r" t="t"/>
              <a:pathLst>
                <a:path extrusionOk="0" h="448" w="767">
                  <a:moveTo>
                    <a:pt x="687" y="12"/>
                  </a:moveTo>
                  <a:lnTo>
                    <a:pt x="19" y="400"/>
                  </a:lnTo>
                  <a:lnTo>
                    <a:pt x="0" y="388"/>
                  </a:lnTo>
                  <a:lnTo>
                    <a:pt x="668" y="0"/>
                  </a:lnTo>
                  <a:lnTo>
                    <a:pt x="687" y="12"/>
                  </a:lnTo>
                  <a:close/>
                  <a:moveTo>
                    <a:pt x="708" y="23"/>
                  </a:moveTo>
                  <a:lnTo>
                    <a:pt x="40" y="412"/>
                  </a:lnTo>
                  <a:lnTo>
                    <a:pt x="59" y="424"/>
                  </a:lnTo>
                  <a:lnTo>
                    <a:pt x="727" y="35"/>
                  </a:lnTo>
                  <a:lnTo>
                    <a:pt x="708" y="23"/>
                  </a:lnTo>
                  <a:close/>
                  <a:moveTo>
                    <a:pt x="748" y="47"/>
                  </a:moveTo>
                  <a:lnTo>
                    <a:pt x="80" y="436"/>
                  </a:lnTo>
                  <a:lnTo>
                    <a:pt x="99" y="448"/>
                  </a:lnTo>
                  <a:lnTo>
                    <a:pt x="767" y="59"/>
                  </a:lnTo>
                  <a:lnTo>
                    <a:pt x="748" y="47"/>
                  </a:lnTo>
                  <a:close/>
                </a:path>
              </a:pathLst>
            </a:custGeom>
            <a:solidFill>
              <a:srgbClr val="58595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5" name="Google Shape;905;p26"/>
            <p:cNvSpPr/>
            <p:nvPr/>
          </p:nvSpPr>
          <p:spPr>
            <a:xfrm>
              <a:off x="1313135" y="3500778"/>
              <a:ext cx="69925" cy="52267"/>
            </a:xfrm>
            <a:custGeom>
              <a:rect b="b" l="l" r="r" t="t"/>
              <a:pathLst>
                <a:path extrusionOk="0" h="74" w="99">
                  <a:moveTo>
                    <a:pt x="0" y="0"/>
                  </a:moveTo>
                  <a:lnTo>
                    <a:pt x="19" y="12"/>
                  </a:lnTo>
                  <a:lnTo>
                    <a:pt x="19" y="17"/>
                  </a:lnTo>
                  <a:lnTo>
                    <a:pt x="19" y="26"/>
                  </a:lnTo>
                  <a:lnTo>
                    <a:pt x="0" y="15"/>
                  </a:lnTo>
                  <a:lnTo>
                    <a:pt x="0" y="7"/>
                  </a:lnTo>
                  <a:lnTo>
                    <a:pt x="0" y="0"/>
                  </a:lnTo>
                  <a:close/>
                  <a:moveTo>
                    <a:pt x="40" y="31"/>
                  </a:moveTo>
                  <a:lnTo>
                    <a:pt x="40" y="38"/>
                  </a:lnTo>
                  <a:lnTo>
                    <a:pt x="59" y="50"/>
                  </a:lnTo>
                  <a:lnTo>
                    <a:pt x="59" y="41"/>
                  </a:lnTo>
                  <a:lnTo>
                    <a:pt x="59" y="36"/>
                  </a:lnTo>
                  <a:lnTo>
                    <a:pt x="40" y="24"/>
                  </a:lnTo>
                  <a:lnTo>
                    <a:pt x="40" y="31"/>
                  </a:lnTo>
                  <a:close/>
                  <a:moveTo>
                    <a:pt x="80" y="48"/>
                  </a:moveTo>
                  <a:lnTo>
                    <a:pt x="80" y="55"/>
                  </a:lnTo>
                  <a:lnTo>
                    <a:pt x="80" y="62"/>
                  </a:lnTo>
                  <a:lnTo>
                    <a:pt x="99" y="74"/>
                  </a:lnTo>
                  <a:lnTo>
                    <a:pt x="99" y="64"/>
                  </a:lnTo>
                  <a:lnTo>
                    <a:pt x="99" y="60"/>
                  </a:lnTo>
                  <a:lnTo>
                    <a:pt x="80" y="48"/>
                  </a:lnTo>
                  <a:close/>
                </a:path>
              </a:pathLst>
            </a:custGeom>
            <a:solidFill>
              <a:srgbClr val="22222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6" name="Google Shape;906;p26"/>
            <p:cNvSpPr/>
            <p:nvPr/>
          </p:nvSpPr>
          <p:spPr>
            <a:xfrm>
              <a:off x="1326555" y="3235205"/>
              <a:ext cx="528320" cy="310776"/>
            </a:xfrm>
            <a:custGeom>
              <a:rect b="b" l="l" r="r" t="t"/>
              <a:pathLst>
                <a:path extrusionOk="0" h="440" w="748">
                  <a:moveTo>
                    <a:pt x="668" y="7"/>
                  </a:moveTo>
                  <a:lnTo>
                    <a:pt x="0" y="393"/>
                  </a:lnTo>
                  <a:lnTo>
                    <a:pt x="0" y="388"/>
                  </a:lnTo>
                  <a:lnTo>
                    <a:pt x="668" y="0"/>
                  </a:lnTo>
                  <a:lnTo>
                    <a:pt x="668" y="7"/>
                  </a:lnTo>
                  <a:close/>
                  <a:moveTo>
                    <a:pt x="708" y="23"/>
                  </a:moveTo>
                  <a:lnTo>
                    <a:pt x="40" y="412"/>
                  </a:lnTo>
                  <a:lnTo>
                    <a:pt x="40" y="417"/>
                  </a:lnTo>
                  <a:lnTo>
                    <a:pt x="708" y="28"/>
                  </a:lnTo>
                  <a:lnTo>
                    <a:pt x="708" y="23"/>
                  </a:lnTo>
                  <a:close/>
                  <a:moveTo>
                    <a:pt x="80" y="436"/>
                  </a:moveTo>
                  <a:lnTo>
                    <a:pt x="80" y="440"/>
                  </a:lnTo>
                  <a:lnTo>
                    <a:pt x="748" y="52"/>
                  </a:lnTo>
                  <a:lnTo>
                    <a:pt x="748" y="47"/>
                  </a:lnTo>
                  <a:lnTo>
                    <a:pt x="80" y="436"/>
                  </a:lnTo>
                  <a:close/>
                </a:path>
              </a:pathLst>
            </a:custGeom>
            <a:solidFill>
              <a:srgbClr val="40404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7" name="Google Shape;907;p26"/>
            <p:cNvSpPr/>
            <p:nvPr/>
          </p:nvSpPr>
          <p:spPr>
            <a:xfrm>
              <a:off x="1034849" y="3367285"/>
              <a:ext cx="625791" cy="584118"/>
            </a:xfrm>
            <a:custGeom>
              <a:rect b="b" l="l" r="r" t="t"/>
              <a:pathLst>
                <a:path extrusionOk="0" h="349" w="374">
                  <a:moveTo>
                    <a:pt x="0" y="0"/>
                  </a:moveTo>
                  <a:cubicBezTo>
                    <a:pt x="4" y="1"/>
                    <a:pt x="72" y="25"/>
                    <a:pt x="145" y="67"/>
                  </a:cubicBezTo>
                  <a:cubicBezTo>
                    <a:pt x="145" y="71"/>
                    <a:pt x="145" y="71"/>
                    <a:pt x="145" y="71"/>
                  </a:cubicBezTo>
                  <a:cubicBezTo>
                    <a:pt x="137" y="66"/>
                    <a:pt x="137" y="66"/>
                    <a:pt x="137" y="66"/>
                  </a:cubicBezTo>
                  <a:cubicBezTo>
                    <a:pt x="137" y="225"/>
                    <a:pt x="137" y="225"/>
                    <a:pt x="137" y="225"/>
                  </a:cubicBezTo>
                  <a:cubicBezTo>
                    <a:pt x="144" y="230"/>
                    <a:pt x="144" y="230"/>
                    <a:pt x="144" y="230"/>
                  </a:cubicBezTo>
                  <a:cubicBezTo>
                    <a:pt x="144" y="234"/>
                    <a:pt x="144" y="234"/>
                    <a:pt x="144" y="234"/>
                  </a:cubicBezTo>
                  <a:cubicBezTo>
                    <a:pt x="75" y="194"/>
                    <a:pt x="3" y="136"/>
                    <a:pt x="0" y="133"/>
                  </a:cubicBezTo>
                  <a:lnTo>
                    <a:pt x="0" y="0"/>
                  </a:lnTo>
                  <a:close/>
                  <a:moveTo>
                    <a:pt x="229" y="115"/>
                  </a:moveTo>
                  <a:cubicBezTo>
                    <a:pt x="229" y="119"/>
                    <a:pt x="229" y="119"/>
                    <a:pt x="229" y="119"/>
                  </a:cubicBezTo>
                  <a:cubicBezTo>
                    <a:pt x="236" y="124"/>
                    <a:pt x="236" y="124"/>
                    <a:pt x="236" y="124"/>
                  </a:cubicBezTo>
                  <a:cubicBezTo>
                    <a:pt x="236" y="283"/>
                    <a:pt x="236" y="283"/>
                    <a:pt x="236" y="283"/>
                  </a:cubicBezTo>
                  <a:cubicBezTo>
                    <a:pt x="228" y="278"/>
                    <a:pt x="228" y="278"/>
                    <a:pt x="228" y="278"/>
                  </a:cubicBezTo>
                  <a:cubicBezTo>
                    <a:pt x="228" y="283"/>
                    <a:pt x="228" y="283"/>
                    <a:pt x="228" y="283"/>
                  </a:cubicBezTo>
                  <a:cubicBezTo>
                    <a:pt x="298" y="323"/>
                    <a:pt x="370" y="348"/>
                    <a:pt x="373" y="349"/>
                  </a:cubicBezTo>
                  <a:cubicBezTo>
                    <a:pt x="374" y="216"/>
                    <a:pt x="374" y="216"/>
                    <a:pt x="374" y="216"/>
                  </a:cubicBezTo>
                  <a:cubicBezTo>
                    <a:pt x="370" y="213"/>
                    <a:pt x="301" y="157"/>
                    <a:pt x="229" y="115"/>
                  </a:cubicBezTo>
                  <a:close/>
                </a:path>
              </a:pathLst>
            </a:custGeom>
            <a:solidFill>
              <a:srgbClr val="36609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8" name="Google Shape;908;p26"/>
            <p:cNvSpPr/>
            <p:nvPr/>
          </p:nvSpPr>
          <p:spPr>
            <a:xfrm>
              <a:off x="1264399" y="3477469"/>
              <a:ext cx="165277" cy="363043"/>
            </a:xfrm>
            <a:custGeom>
              <a:rect b="b" l="l" r="r" t="t"/>
              <a:pathLst>
                <a:path extrusionOk="0" h="514" w="234">
                  <a:moveTo>
                    <a:pt x="234" y="138"/>
                  </a:moveTo>
                  <a:lnTo>
                    <a:pt x="234" y="514"/>
                  </a:lnTo>
                  <a:lnTo>
                    <a:pt x="215" y="503"/>
                  </a:lnTo>
                  <a:lnTo>
                    <a:pt x="16" y="389"/>
                  </a:lnTo>
                  <a:lnTo>
                    <a:pt x="0" y="377"/>
                  </a:lnTo>
                  <a:lnTo>
                    <a:pt x="0" y="0"/>
                  </a:lnTo>
                  <a:lnTo>
                    <a:pt x="19" y="12"/>
                  </a:lnTo>
                  <a:lnTo>
                    <a:pt x="69" y="40"/>
                  </a:lnTo>
                  <a:lnTo>
                    <a:pt x="69" y="48"/>
                  </a:lnTo>
                  <a:lnTo>
                    <a:pt x="88" y="59"/>
                  </a:lnTo>
                  <a:lnTo>
                    <a:pt x="88" y="50"/>
                  </a:lnTo>
                  <a:lnTo>
                    <a:pt x="109" y="64"/>
                  </a:lnTo>
                  <a:lnTo>
                    <a:pt x="109" y="71"/>
                  </a:lnTo>
                  <a:lnTo>
                    <a:pt x="128" y="83"/>
                  </a:lnTo>
                  <a:lnTo>
                    <a:pt x="128" y="74"/>
                  </a:lnTo>
                  <a:lnTo>
                    <a:pt x="149" y="88"/>
                  </a:lnTo>
                  <a:lnTo>
                    <a:pt x="149" y="95"/>
                  </a:lnTo>
                  <a:lnTo>
                    <a:pt x="168" y="107"/>
                  </a:lnTo>
                  <a:lnTo>
                    <a:pt x="168" y="97"/>
                  </a:lnTo>
                  <a:lnTo>
                    <a:pt x="218" y="126"/>
                  </a:lnTo>
                  <a:lnTo>
                    <a:pt x="234" y="138"/>
                  </a:lnTo>
                  <a:close/>
                </a:path>
              </a:pathLst>
            </a:custGeom>
            <a:solidFill>
              <a:srgbClr val="595A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9" name="Google Shape;909;p26"/>
            <p:cNvSpPr/>
            <p:nvPr/>
          </p:nvSpPr>
          <p:spPr>
            <a:xfrm>
              <a:off x="1418375" y="3285353"/>
              <a:ext cx="714080" cy="443563"/>
            </a:xfrm>
            <a:custGeom>
              <a:rect b="b" l="l" r="r" t="t"/>
              <a:pathLst>
                <a:path extrusionOk="0" h="265" w="427">
                  <a:moveTo>
                    <a:pt x="0" y="164"/>
                  </a:moveTo>
                  <a:cubicBezTo>
                    <a:pt x="282" y="0"/>
                    <a:pt x="282" y="0"/>
                    <a:pt x="282" y="0"/>
                  </a:cubicBezTo>
                  <a:cubicBezTo>
                    <a:pt x="354" y="42"/>
                    <a:pt x="423" y="98"/>
                    <a:pt x="427" y="101"/>
                  </a:cubicBezTo>
                  <a:cubicBezTo>
                    <a:pt x="145" y="265"/>
                    <a:pt x="145" y="265"/>
                    <a:pt x="145" y="265"/>
                  </a:cubicBezTo>
                  <a:cubicBezTo>
                    <a:pt x="141" y="262"/>
                    <a:pt x="72" y="206"/>
                    <a:pt x="0" y="16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0" name="Google Shape;910;p26"/>
            <p:cNvSpPr/>
            <p:nvPr/>
          </p:nvSpPr>
          <p:spPr>
            <a:xfrm>
              <a:off x="1659227" y="3454161"/>
              <a:ext cx="473228" cy="497242"/>
            </a:xfrm>
            <a:custGeom>
              <a:rect b="b" l="l" r="r" t="t"/>
              <a:pathLst>
                <a:path extrusionOk="0" h="704" w="670">
                  <a:moveTo>
                    <a:pt x="2" y="389"/>
                  </a:moveTo>
                  <a:lnTo>
                    <a:pt x="670" y="0"/>
                  </a:lnTo>
                  <a:lnTo>
                    <a:pt x="668" y="315"/>
                  </a:lnTo>
                  <a:lnTo>
                    <a:pt x="0" y="704"/>
                  </a:lnTo>
                  <a:lnTo>
                    <a:pt x="2" y="389"/>
                  </a:lnTo>
                  <a:close/>
                </a:path>
              </a:pathLst>
            </a:custGeom>
            <a:solidFill>
              <a:srgbClr val="36609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1" name="Google Shape;911;p26"/>
            <p:cNvSpPr/>
            <p:nvPr/>
          </p:nvSpPr>
          <p:spPr>
            <a:xfrm>
              <a:off x="829312" y="3293829"/>
              <a:ext cx="239439" cy="103121"/>
            </a:xfrm>
            <a:custGeom>
              <a:rect b="b" l="l" r="r" t="t"/>
              <a:pathLst>
                <a:path extrusionOk="0" h="62" w="143">
                  <a:moveTo>
                    <a:pt x="0" y="56"/>
                  </a:moveTo>
                  <a:cubicBezTo>
                    <a:pt x="81" y="9"/>
                    <a:pt x="81" y="9"/>
                    <a:pt x="81" y="9"/>
                  </a:cubicBezTo>
                  <a:cubicBezTo>
                    <a:pt x="97" y="0"/>
                    <a:pt x="119" y="1"/>
                    <a:pt x="143" y="15"/>
                  </a:cubicBezTo>
                  <a:cubicBezTo>
                    <a:pt x="62" y="62"/>
                    <a:pt x="62" y="62"/>
                    <a:pt x="62" y="62"/>
                  </a:cubicBezTo>
                  <a:cubicBezTo>
                    <a:pt x="38" y="48"/>
                    <a:pt x="16" y="47"/>
                    <a:pt x="0" y="56"/>
                  </a:cubicBezTo>
                  <a:close/>
                </a:path>
              </a:pathLst>
            </a:custGeom>
            <a:solidFill>
              <a:srgbClr val="40404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2" name="Google Shape;912;p26"/>
            <p:cNvSpPr/>
            <p:nvPr/>
          </p:nvSpPr>
          <p:spPr>
            <a:xfrm>
              <a:off x="812361" y="3390593"/>
              <a:ext cx="240852" cy="351742"/>
            </a:xfrm>
            <a:custGeom>
              <a:rect b="b" l="l" r="r" t="t"/>
              <a:pathLst>
                <a:path extrusionOk="0" h="210" w="144">
                  <a:moveTo>
                    <a:pt x="72" y="23"/>
                  </a:moveTo>
                  <a:cubicBezTo>
                    <a:pt x="112" y="46"/>
                    <a:pt x="144" y="101"/>
                    <a:pt x="143" y="147"/>
                  </a:cubicBezTo>
                  <a:cubicBezTo>
                    <a:pt x="143" y="192"/>
                    <a:pt x="111" y="210"/>
                    <a:pt x="72" y="187"/>
                  </a:cubicBezTo>
                  <a:cubicBezTo>
                    <a:pt x="32" y="165"/>
                    <a:pt x="0" y="109"/>
                    <a:pt x="0" y="64"/>
                  </a:cubicBezTo>
                  <a:cubicBezTo>
                    <a:pt x="0" y="18"/>
                    <a:pt x="32" y="0"/>
                    <a:pt x="72" y="23"/>
                  </a:cubicBezTo>
                  <a:close/>
                </a:path>
              </a:pathLst>
            </a:custGeom>
            <a:solidFill>
              <a:schemeClr val="lt1">
                <a:alpha val="76862"/>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3" name="Google Shape;913;p26"/>
            <p:cNvSpPr/>
            <p:nvPr/>
          </p:nvSpPr>
          <p:spPr>
            <a:xfrm>
              <a:off x="933140" y="3318550"/>
              <a:ext cx="282524" cy="426611"/>
            </a:xfrm>
            <a:custGeom>
              <a:rect b="b" l="l" r="r" t="t"/>
              <a:pathLst>
                <a:path extrusionOk="0" h="255" w="169">
                  <a:moveTo>
                    <a:pt x="143" y="208"/>
                  </a:moveTo>
                  <a:cubicBezTo>
                    <a:pt x="62" y="255"/>
                    <a:pt x="62" y="255"/>
                    <a:pt x="62" y="255"/>
                  </a:cubicBezTo>
                  <a:cubicBezTo>
                    <a:pt x="78" y="246"/>
                    <a:pt x="87" y="226"/>
                    <a:pt x="87" y="199"/>
                  </a:cubicBezTo>
                  <a:cubicBezTo>
                    <a:pt x="88" y="143"/>
                    <a:pt x="48" y="75"/>
                    <a:pt x="0" y="47"/>
                  </a:cubicBezTo>
                  <a:cubicBezTo>
                    <a:pt x="81" y="0"/>
                    <a:pt x="81" y="0"/>
                    <a:pt x="81" y="0"/>
                  </a:cubicBezTo>
                  <a:cubicBezTo>
                    <a:pt x="130" y="28"/>
                    <a:pt x="169" y="96"/>
                    <a:pt x="169" y="151"/>
                  </a:cubicBezTo>
                  <a:cubicBezTo>
                    <a:pt x="169" y="179"/>
                    <a:pt x="159" y="198"/>
                    <a:pt x="143" y="208"/>
                  </a:cubicBezTo>
                  <a:close/>
                </a:path>
              </a:pathLst>
            </a:custGeom>
            <a:solidFill>
              <a:srgbClr val="595A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4" name="Google Shape;914;p26"/>
            <p:cNvSpPr/>
            <p:nvPr/>
          </p:nvSpPr>
          <p:spPr>
            <a:xfrm>
              <a:off x="785521" y="3351746"/>
              <a:ext cx="294531" cy="430143"/>
            </a:xfrm>
            <a:custGeom>
              <a:rect b="b" l="l" r="r" t="t"/>
              <a:pathLst>
                <a:path extrusionOk="0" h="257" w="176">
                  <a:moveTo>
                    <a:pt x="88" y="27"/>
                  </a:moveTo>
                  <a:cubicBezTo>
                    <a:pt x="136" y="55"/>
                    <a:pt x="176" y="123"/>
                    <a:pt x="175" y="179"/>
                  </a:cubicBezTo>
                  <a:cubicBezTo>
                    <a:pt x="175" y="234"/>
                    <a:pt x="136" y="257"/>
                    <a:pt x="87" y="229"/>
                  </a:cubicBezTo>
                  <a:cubicBezTo>
                    <a:pt x="39" y="201"/>
                    <a:pt x="0" y="133"/>
                    <a:pt x="0" y="78"/>
                  </a:cubicBezTo>
                  <a:cubicBezTo>
                    <a:pt x="0" y="22"/>
                    <a:pt x="40" y="0"/>
                    <a:pt x="88" y="27"/>
                  </a:cubicBezTo>
                  <a:close/>
                  <a:moveTo>
                    <a:pt x="88" y="210"/>
                  </a:moveTo>
                  <a:cubicBezTo>
                    <a:pt x="127" y="233"/>
                    <a:pt x="159" y="215"/>
                    <a:pt x="159" y="170"/>
                  </a:cubicBezTo>
                  <a:cubicBezTo>
                    <a:pt x="160" y="124"/>
                    <a:pt x="128" y="69"/>
                    <a:pt x="88" y="46"/>
                  </a:cubicBezTo>
                  <a:cubicBezTo>
                    <a:pt x="48" y="23"/>
                    <a:pt x="16" y="41"/>
                    <a:pt x="16" y="87"/>
                  </a:cubicBezTo>
                  <a:cubicBezTo>
                    <a:pt x="16" y="132"/>
                    <a:pt x="48" y="188"/>
                    <a:pt x="88" y="210"/>
                  </a:cubicBezTo>
                </a:path>
              </a:pathLst>
            </a:custGeom>
            <a:solidFill>
              <a:srgbClr val="8F91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5" name="Google Shape;915;p26"/>
            <p:cNvSpPr/>
            <p:nvPr/>
          </p:nvSpPr>
          <p:spPr>
            <a:xfrm>
              <a:off x="1327967" y="3582710"/>
              <a:ext cx="240852" cy="105946"/>
            </a:xfrm>
            <a:custGeom>
              <a:rect b="b" l="l" r="r" t="t"/>
              <a:pathLst>
                <a:path extrusionOk="0" h="63" w="144">
                  <a:moveTo>
                    <a:pt x="0" y="57"/>
                  </a:moveTo>
                  <a:cubicBezTo>
                    <a:pt x="81" y="9"/>
                    <a:pt x="81" y="9"/>
                    <a:pt x="81" y="9"/>
                  </a:cubicBezTo>
                  <a:cubicBezTo>
                    <a:pt x="97" y="0"/>
                    <a:pt x="119" y="1"/>
                    <a:pt x="144" y="15"/>
                  </a:cubicBezTo>
                  <a:cubicBezTo>
                    <a:pt x="62" y="63"/>
                    <a:pt x="62" y="63"/>
                    <a:pt x="62" y="63"/>
                  </a:cubicBezTo>
                  <a:cubicBezTo>
                    <a:pt x="38" y="49"/>
                    <a:pt x="16" y="47"/>
                    <a:pt x="0" y="57"/>
                  </a:cubicBezTo>
                  <a:close/>
                </a:path>
              </a:pathLst>
            </a:custGeom>
            <a:solidFill>
              <a:srgbClr val="40404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6" name="Google Shape;916;p26"/>
            <p:cNvSpPr/>
            <p:nvPr/>
          </p:nvSpPr>
          <p:spPr>
            <a:xfrm>
              <a:off x="1311016" y="3680180"/>
              <a:ext cx="240852" cy="353155"/>
            </a:xfrm>
            <a:custGeom>
              <a:rect b="b" l="l" r="r" t="t"/>
              <a:pathLst>
                <a:path extrusionOk="0" h="211" w="144">
                  <a:moveTo>
                    <a:pt x="72" y="23"/>
                  </a:moveTo>
                  <a:cubicBezTo>
                    <a:pt x="112" y="46"/>
                    <a:pt x="144" y="101"/>
                    <a:pt x="144" y="147"/>
                  </a:cubicBezTo>
                  <a:cubicBezTo>
                    <a:pt x="144" y="192"/>
                    <a:pt x="111" y="211"/>
                    <a:pt x="72" y="188"/>
                  </a:cubicBezTo>
                  <a:cubicBezTo>
                    <a:pt x="32" y="165"/>
                    <a:pt x="0" y="110"/>
                    <a:pt x="0" y="64"/>
                  </a:cubicBezTo>
                  <a:cubicBezTo>
                    <a:pt x="1" y="19"/>
                    <a:pt x="33" y="0"/>
                    <a:pt x="72" y="23"/>
                  </a:cubicBezTo>
                  <a:close/>
                </a:path>
              </a:pathLst>
            </a:custGeom>
            <a:solidFill>
              <a:schemeClr val="lt1">
                <a:alpha val="76862"/>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7" name="Google Shape;917;p26"/>
            <p:cNvSpPr/>
            <p:nvPr/>
          </p:nvSpPr>
          <p:spPr>
            <a:xfrm>
              <a:off x="1431795" y="3608137"/>
              <a:ext cx="282524" cy="426611"/>
            </a:xfrm>
            <a:custGeom>
              <a:rect b="b" l="l" r="r" t="t"/>
              <a:pathLst>
                <a:path extrusionOk="0" h="255" w="169">
                  <a:moveTo>
                    <a:pt x="144" y="208"/>
                  </a:moveTo>
                  <a:cubicBezTo>
                    <a:pt x="62" y="255"/>
                    <a:pt x="62" y="255"/>
                    <a:pt x="62" y="255"/>
                  </a:cubicBezTo>
                  <a:cubicBezTo>
                    <a:pt x="78" y="246"/>
                    <a:pt x="88" y="227"/>
                    <a:pt x="88" y="199"/>
                  </a:cubicBezTo>
                  <a:cubicBezTo>
                    <a:pt x="88" y="143"/>
                    <a:pt x="49" y="76"/>
                    <a:pt x="0" y="48"/>
                  </a:cubicBezTo>
                  <a:cubicBezTo>
                    <a:pt x="82" y="0"/>
                    <a:pt x="82" y="0"/>
                    <a:pt x="82" y="0"/>
                  </a:cubicBezTo>
                  <a:cubicBezTo>
                    <a:pt x="130" y="28"/>
                    <a:pt x="169" y="96"/>
                    <a:pt x="169" y="152"/>
                  </a:cubicBezTo>
                  <a:cubicBezTo>
                    <a:pt x="169" y="179"/>
                    <a:pt x="159" y="199"/>
                    <a:pt x="144" y="208"/>
                  </a:cubicBezTo>
                  <a:close/>
                </a:path>
              </a:pathLst>
            </a:custGeom>
            <a:solidFill>
              <a:srgbClr val="58595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8" name="Google Shape;918;p26"/>
            <p:cNvSpPr/>
            <p:nvPr/>
          </p:nvSpPr>
          <p:spPr>
            <a:xfrm>
              <a:off x="1284176" y="3641333"/>
              <a:ext cx="294531" cy="430143"/>
            </a:xfrm>
            <a:custGeom>
              <a:rect b="b" l="l" r="r" t="t"/>
              <a:pathLst>
                <a:path extrusionOk="0" h="257" w="176">
                  <a:moveTo>
                    <a:pt x="88" y="28"/>
                  </a:moveTo>
                  <a:cubicBezTo>
                    <a:pt x="137" y="56"/>
                    <a:pt x="176" y="123"/>
                    <a:pt x="176" y="179"/>
                  </a:cubicBezTo>
                  <a:cubicBezTo>
                    <a:pt x="175" y="235"/>
                    <a:pt x="136" y="257"/>
                    <a:pt x="88" y="229"/>
                  </a:cubicBezTo>
                  <a:cubicBezTo>
                    <a:pt x="39" y="201"/>
                    <a:pt x="0" y="133"/>
                    <a:pt x="0" y="78"/>
                  </a:cubicBezTo>
                  <a:cubicBezTo>
                    <a:pt x="1" y="22"/>
                    <a:pt x="40" y="0"/>
                    <a:pt x="88" y="28"/>
                  </a:cubicBezTo>
                  <a:close/>
                  <a:moveTo>
                    <a:pt x="88" y="211"/>
                  </a:moveTo>
                  <a:cubicBezTo>
                    <a:pt x="127" y="234"/>
                    <a:pt x="160" y="215"/>
                    <a:pt x="160" y="170"/>
                  </a:cubicBezTo>
                  <a:cubicBezTo>
                    <a:pt x="160" y="124"/>
                    <a:pt x="128" y="69"/>
                    <a:pt x="88" y="46"/>
                  </a:cubicBezTo>
                  <a:cubicBezTo>
                    <a:pt x="49" y="23"/>
                    <a:pt x="17" y="42"/>
                    <a:pt x="16" y="87"/>
                  </a:cubicBezTo>
                  <a:cubicBezTo>
                    <a:pt x="16" y="133"/>
                    <a:pt x="48" y="188"/>
                    <a:pt x="88" y="211"/>
                  </a:cubicBezTo>
                </a:path>
              </a:pathLst>
            </a:custGeom>
            <a:solidFill>
              <a:srgbClr val="8F91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19" name="Google Shape;919;p26"/>
          <p:cNvGrpSpPr/>
          <p:nvPr/>
        </p:nvGrpSpPr>
        <p:grpSpPr>
          <a:xfrm>
            <a:off x="1683983" y="3590346"/>
            <a:ext cx="614960" cy="1057581"/>
            <a:chOff x="1262987" y="2692759"/>
            <a:chExt cx="461220" cy="793186"/>
          </a:xfrm>
        </p:grpSpPr>
        <p:sp>
          <p:nvSpPr>
            <p:cNvPr id="920" name="Google Shape;920;p26"/>
            <p:cNvSpPr/>
            <p:nvPr/>
          </p:nvSpPr>
          <p:spPr>
            <a:xfrm>
              <a:off x="1400011" y="3290297"/>
              <a:ext cx="183641" cy="112303"/>
            </a:xfrm>
            <a:custGeom>
              <a:rect b="b" l="l" r="r" t="t"/>
              <a:pathLst>
                <a:path extrusionOk="0" h="67" w="110">
                  <a:moveTo>
                    <a:pt x="0" y="44"/>
                  </a:moveTo>
                  <a:cubicBezTo>
                    <a:pt x="70" y="4"/>
                    <a:pt x="70" y="4"/>
                    <a:pt x="70" y="4"/>
                  </a:cubicBezTo>
                  <a:cubicBezTo>
                    <a:pt x="75" y="0"/>
                    <a:pt x="82" y="1"/>
                    <a:pt x="90" y="5"/>
                  </a:cubicBezTo>
                  <a:cubicBezTo>
                    <a:pt x="98" y="10"/>
                    <a:pt x="105" y="17"/>
                    <a:pt x="110" y="27"/>
                  </a:cubicBezTo>
                  <a:cubicBezTo>
                    <a:pt x="41" y="67"/>
                    <a:pt x="41" y="67"/>
                    <a:pt x="41" y="67"/>
                  </a:cubicBezTo>
                  <a:cubicBezTo>
                    <a:pt x="35" y="58"/>
                    <a:pt x="28" y="50"/>
                    <a:pt x="20" y="46"/>
                  </a:cubicBezTo>
                  <a:cubicBezTo>
                    <a:pt x="13" y="41"/>
                    <a:pt x="6" y="41"/>
                    <a:pt x="0" y="44"/>
                  </a:cubicBezTo>
                  <a:close/>
                </a:path>
              </a:pathLst>
            </a:custGeom>
            <a:solidFill>
              <a:srgbClr val="4F612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1" name="Google Shape;921;p26"/>
            <p:cNvSpPr/>
            <p:nvPr/>
          </p:nvSpPr>
          <p:spPr>
            <a:xfrm>
              <a:off x="1468523" y="3335501"/>
              <a:ext cx="130667" cy="145500"/>
            </a:xfrm>
            <a:custGeom>
              <a:rect b="b" l="l" r="r" t="t"/>
              <a:pathLst>
                <a:path extrusionOk="0" h="87" w="78">
                  <a:moveTo>
                    <a:pt x="70" y="46"/>
                  </a:moveTo>
                  <a:cubicBezTo>
                    <a:pt x="0" y="87"/>
                    <a:pt x="0" y="87"/>
                    <a:pt x="0" y="87"/>
                  </a:cubicBezTo>
                  <a:cubicBezTo>
                    <a:pt x="6" y="83"/>
                    <a:pt x="8" y="77"/>
                    <a:pt x="8" y="69"/>
                  </a:cubicBezTo>
                  <a:cubicBezTo>
                    <a:pt x="9" y="59"/>
                    <a:pt x="6" y="49"/>
                    <a:pt x="0" y="40"/>
                  </a:cubicBezTo>
                  <a:cubicBezTo>
                    <a:pt x="69" y="0"/>
                    <a:pt x="69" y="0"/>
                    <a:pt x="69" y="0"/>
                  </a:cubicBezTo>
                  <a:cubicBezTo>
                    <a:pt x="75" y="9"/>
                    <a:pt x="78" y="19"/>
                    <a:pt x="78" y="28"/>
                  </a:cubicBezTo>
                  <a:cubicBezTo>
                    <a:pt x="78" y="37"/>
                    <a:pt x="75" y="43"/>
                    <a:pt x="70" y="46"/>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2" name="Google Shape;922;p26"/>
            <p:cNvSpPr/>
            <p:nvPr/>
          </p:nvSpPr>
          <p:spPr>
            <a:xfrm>
              <a:off x="1468523" y="3144797"/>
              <a:ext cx="130667" cy="194235"/>
            </a:xfrm>
            <a:custGeom>
              <a:rect b="b" l="l" r="r" t="t"/>
              <a:pathLst>
                <a:path extrusionOk="0" h="116" w="78">
                  <a:moveTo>
                    <a:pt x="9" y="41"/>
                  </a:moveTo>
                  <a:cubicBezTo>
                    <a:pt x="9" y="98"/>
                    <a:pt x="9" y="98"/>
                    <a:pt x="9" y="98"/>
                  </a:cubicBezTo>
                  <a:cubicBezTo>
                    <a:pt x="9" y="106"/>
                    <a:pt x="6" y="112"/>
                    <a:pt x="0" y="116"/>
                  </a:cubicBezTo>
                  <a:cubicBezTo>
                    <a:pt x="70" y="75"/>
                    <a:pt x="70" y="75"/>
                    <a:pt x="70" y="75"/>
                  </a:cubicBezTo>
                  <a:cubicBezTo>
                    <a:pt x="75" y="72"/>
                    <a:pt x="78" y="66"/>
                    <a:pt x="78" y="57"/>
                  </a:cubicBezTo>
                  <a:cubicBezTo>
                    <a:pt x="78" y="0"/>
                    <a:pt x="78" y="0"/>
                    <a:pt x="78" y="0"/>
                  </a:cubicBezTo>
                  <a:lnTo>
                    <a:pt x="9" y="41"/>
                  </a:lnTo>
                  <a:close/>
                </a:path>
              </a:pathLst>
            </a:custGeom>
            <a:solidFill>
              <a:srgbClr val="4F612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3" name="Google Shape;923;p26"/>
            <p:cNvSpPr/>
            <p:nvPr/>
          </p:nvSpPr>
          <p:spPr>
            <a:xfrm>
              <a:off x="1413431" y="3019074"/>
              <a:ext cx="192116" cy="76988"/>
            </a:xfrm>
            <a:custGeom>
              <a:rect b="b" l="l" r="r" t="t"/>
              <a:pathLst>
                <a:path extrusionOk="0" h="46" w="115">
                  <a:moveTo>
                    <a:pt x="100" y="4"/>
                  </a:moveTo>
                  <a:cubicBezTo>
                    <a:pt x="88" y="0"/>
                    <a:pt x="78" y="1"/>
                    <a:pt x="69" y="5"/>
                  </a:cubicBezTo>
                  <a:cubicBezTo>
                    <a:pt x="0" y="46"/>
                    <a:pt x="0" y="46"/>
                    <a:pt x="0" y="46"/>
                  </a:cubicBezTo>
                  <a:cubicBezTo>
                    <a:pt x="8" y="41"/>
                    <a:pt x="18" y="40"/>
                    <a:pt x="30" y="44"/>
                  </a:cubicBezTo>
                  <a:cubicBezTo>
                    <a:pt x="37" y="46"/>
                    <a:pt x="42" y="45"/>
                    <a:pt x="46" y="43"/>
                  </a:cubicBezTo>
                  <a:cubicBezTo>
                    <a:pt x="115" y="2"/>
                    <a:pt x="115" y="2"/>
                    <a:pt x="115" y="2"/>
                  </a:cubicBezTo>
                  <a:cubicBezTo>
                    <a:pt x="111" y="5"/>
                    <a:pt x="106" y="5"/>
                    <a:pt x="100" y="4"/>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4" name="Google Shape;924;p26"/>
            <p:cNvSpPr/>
            <p:nvPr/>
          </p:nvSpPr>
          <p:spPr>
            <a:xfrm>
              <a:off x="1344919" y="2829783"/>
              <a:ext cx="151857" cy="152563"/>
            </a:xfrm>
            <a:custGeom>
              <a:rect b="b" l="l" r="r" t="t"/>
              <a:pathLst>
                <a:path extrusionOk="0" h="91" w="91">
                  <a:moveTo>
                    <a:pt x="91" y="0"/>
                  </a:moveTo>
                  <a:cubicBezTo>
                    <a:pt x="22" y="40"/>
                    <a:pt x="22" y="40"/>
                    <a:pt x="22" y="40"/>
                  </a:cubicBezTo>
                  <a:cubicBezTo>
                    <a:pt x="20" y="41"/>
                    <a:pt x="18" y="42"/>
                    <a:pt x="17" y="44"/>
                  </a:cubicBezTo>
                  <a:cubicBezTo>
                    <a:pt x="17" y="44"/>
                    <a:pt x="17" y="44"/>
                    <a:pt x="17" y="44"/>
                  </a:cubicBezTo>
                  <a:cubicBezTo>
                    <a:pt x="11" y="50"/>
                    <a:pt x="9" y="59"/>
                    <a:pt x="9" y="72"/>
                  </a:cubicBezTo>
                  <a:cubicBezTo>
                    <a:pt x="9" y="81"/>
                    <a:pt x="6" y="87"/>
                    <a:pt x="1" y="90"/>
                  </a:cubicBezTo>
                  <a:cubicBezTo>
                    <a:pt x="0" y="90"/>
                    <a:pt x="0" y="91"/>
                    <a:pt x="0" y="91"/>
                  </a:cubicBezTo>
                  <a:cubicBezTo>
                    <a:pt x="69" y="50"/>
                    <a:pt x="69" y="50"/>
                    <a:pt x="69" y="50"/>
                  </a:cubicBezTo>
                  <a:cubicBezTo>
                    <a:pt x="70" y="50"/>
                    <a:pt x="70" y="50"/>
                    <a:pt x="70" y="50"/>
                  </a:cubicBezTo>
                  <a:cubicBezTo>
                    <a:pt x="75" y="46"/>
                    <a:pt x="78" y="40"/>
                    <a:pt x="78" y="31"/>
                  </a:cubicBezTo>
                  <a:cubicBezTo>
                    <a:pt x="78" y="19"/>
                    <a:pt x="81" y="9"/>
                    <a:pt x="86" y="4"/>
                  </a:cubicBezTo>
                  <a:cubicBezTo>
                    <a:pt x="52" y="24"/>
                    <a:pt x="52" y="24"/>
                    <a:pt x="52" y="24"/>
                  </a:cubicBezTo>
                  <a:cubicBezTo>
                    <a:pt x="86" y="4"/>
                    <a:pt x="86" y="4"/>
                    <a:pt x="86" y="4"/>
                  </a:cubicBezTo>
                  <a:cubicBezTo>
                    <a:pt x="88" y="2"/>
                    <a:pt x="89" y="1"/>
                    <a:pt x="91" y="0"/>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5" name="Google Shape;925;p26"/>
            <p:cNvSpPr/>
            <p:nvPr/>
          </p:nvSpPr>
          <p:spPr>
            <a:xfrm>
              <a:off x="1262987" y="2759858"/>
              <a:ext cx="344679" cy="726087"/>
            </a:xfrm>
            <a:custGeom>
              <a:rect b="b" l="l" r="r" t="t"/>
              <a:pathLst>
                <a:path extrusionOk="0" h="434" w="206">
                  <a:moveTo>
                    <a:pt x="123" y="384"/>
                  </a:moveTo>
                  <a:cubicBezTo>
                    <a:pt x="129" y="393"/>
                    <a:pt x="132" y="403"/>
                    <a:pt x="131" y="413"/>
                  </a:cubicBezTo>
                  <a:cubicBezTo>
                    <a:pt x="131" y="422"/>
                    <a:pt x="129" y="428"/>
                    <a:pt x="123" y="431"/>
                  </a:cubicBezTo>
                  <a:cubicBezTo>
                    <a:pt x="117" y="434"/>
                    <a:pt x="110" y="433"/>
                    <a:pt x="102" y="429"/>
                  </a:cubicBezTo>
                  <a:cubicBezTo>
                    <a:pt x="94" y="424"/>
                    <a:pt x="88" y="417"/>
                    <a:pt x="82" y="408"/>
                  </a:cubicBezTo>
                  <a:cubicBezTo>
                    <a:pt x="76" y="398"/>
                    <a:pt x="74" y="389"/>
                    <a:pt x="74" y="379"/>
                  </a:cubicBezTo>
                  <a:cubicBezTo>
                    <a:pt x="74" y="370"/>
                    <a:pt x="77" y="364"/>
                    <a:pt x="82" y="361"/>
                  </a:cubicBezTo>
                  <a:cubicBezTo>
                    <a:pt x="88" y="358"/>
                    <a:pt x="95" y="358"/>
                    <a:pt x="102" y="363"/>
                  </a:cubicBezTo>
                  <a:cubicBezTo>
                    <a:pt x="110" y="367"/>
                    <a:pt x="117" y="375"/>
                    <a:pt x="123" y="384"/>
                  </a:cubicBezTo>
                  <a:close/>
                  <a:moveTo>
                    <a:pt x="183" y="109"/>
                  </a:moveTo>
                  <a:cubicBezTo>
                    <a:pt x="165" y="70"/>
                    <a:pt x="138" y="41"/>
                    <a:pt x="103" y="21"/>
                  </a:cubicBezTo>
                  <a:cubicBezTo>
                    <a:pt x="69" y="1"/>
                    <a:pt x="42" y="0"/>
                    <a:pt x="23" y="17"/>
                  </a:cubicBezTo>
                  <a:cubicBezTo>
                    <a:pt x="8" y="30"/>
                    <a:pt x="0" y="51"/>
                    <a:pt x="0" y="80"/>
                  </a:cubicBezTo>
                  <a:cubicBezTo>
                    <a:pt x="0" y="89"/>
                    <a:pt x="3" y="99"/>
                    <a:pt x="8" y="108"/>
                  </a:cubicBezTo>
                  <a:cubicBezTo>
                    <a:pt x="14" y="118"/>
                    <a:pt x="21" y="126"/>
                    <a:pt x="29" y="130"/>
                  </a:cubicBezTo>
                  <a:cubicBezTo>
                    <a:pt x="37" y="135"/>
                    <a:pt x="44" y="136"/>
                    <a:pt x="50" y="132"/>
                  </a:cubicBezTo>
                  <a:cubicBezTo>
                    <a:pt x="55" y="129"/>
                    <a:pt x="58" y="123"/>
                    <a:pt x="58" y="114"/>
                  </a:cubicBezTo>
                  <a:cubicBezTo>
                    <a:pt x="58" y="101"/>
                    <a:pt x="60" y="92"/>
                    <a:pt x="66" y="86"/>
                  </a:cubicBezTo>
                  <a:cubicBezTo>
                    <a:pt x="74" y="77"/>
                    <a:pt x="86" y="77"/>
                    <a:pt x="103" y="87"/>
                  </a:cubicBezTo>
                  <a:cubicBezTo>
                    <a:pt x="121" y="98"/>
                    <a:pt x="134" y="112"/>
                    <a:pt x="141" y="130"/>
                  </a:cubicBezTo>
                  <a:cubicBezTo>
                    <a:pt x="146" y="141"/>
                    <a:pt x="149" y="154"/>
                    <a:pt x="149" y="166"/>
                  </a:cubicBezTo>
                  <a:cubicBezTo>
                    <a:pt x="148" y="175"/>
                    <a:pt x="146" y="182"/>
                    <a:pt x="144" y="187"/>
                  </a:cubicBezTo>
                  <a:cubicBezTo>
                    <a:pt x="140" y="198"/>
                    <a:pt x="132" y="202"/>
                    <a:pt x="120" y="199"/>
                  </a:cubicBezTo>
                  <a:cubicBezTo>
                    <a:pt x="108" y="195"/>
                    <a:pt x="98" y="196"/>
                    <a:pt x="90" y="201"/>
                  </a:cubicBezTo>
                  <a:cubicBezTo>
                    <a:pt x="79" y="207"/>
                    <a:pt x="74" y="219"/>
                    <a:pt x="74" y="237"/>
                  </a:cubicBezTo>
                  <a:cubicBezTo>
                    <a:pt x="74" y="294"/>
                    <a:pt x="74" y="294"/>
                    <a:pt x="74" y="294"/>
                  </a:cubicBezTo>
                  <a:cubicBezTo>
                    <a:pt x="74" y="303"/>
                    <a:pt x="77" y="312"/>
                    <a:pt x="82" y="322"/>
                  </a:cubicBezTo>
                  <a:cubicBezTo>
                    <a:pt x="88" y="332"/>
                    <a:pt x="95" y="339"/>
                    <a:pt x="102" y="344"/>
                  </a:cubicBezTo>
                  <a:cubicBezTo>
                    <a:pt x="110" y="348"/>
                    <a:pt x="117" y="349"/>
                    <a:pt x="123" y="346"/>
                  </a:cubicBezTo>
                  <a:cubicBezTo>
                    <a:pt x="129" y="343"/>
                    <a:pt x="132" y="336"/>
                    <a:pt x="132" y="328"/>
                  </a:cubicBezTo>
                  <a:cubicBezTo>
                    <a:pt x="132" y="271"/>
                    <a:pt x="132" y="271"/>
                    <a:pt x="132" y="271"/>
                  </a:cubicBezTo>
                  <a:cubicBezTo>
                    <a:pt x="136" y="273"/>
                    <a:pt x="136" y="273"/>
                    <a:pt x="136" y="273"/>
                  </a:cubicBezTo>
                  <a:cubicBezTo>
                    <a:pt x="161" y="279"/>
                    <a:pt x="180" y="272"/>
                    <a:pt x="192" y="252"/>
                  </a:cubicBezTo>
                  <a:cubicBezTo>
                    <a:pt x="201" y="238"/>
                    <a:pt x="206" y="221"/>
                    <a:pt x="206" y="199"/>
                  </a:cubicBezTo>
                  <a:cubicBezTo>
                    <a:pt x="206" y="170"/>
                    <a:pt x="199" y="140"/>
                    <a:pt x="183"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6" name="Google Shape;926;p26"/>
            <p:cNvSpPr/>
            <p:nvPr/>
          </p:nvSpPr>
          <p:spPr>
            <a:xfrm>
              <a:off x="1314547" y="2692759"/>
              <a:ext cx="409660" cy="517019"/>
            </a:xfrm>
            <a:custGeom>
              <a:rect b="b" l="l" r="r" t="t"/>
              <a:pathLst>
                <a:path extrusionOk="0" h="309" w="245">
                  <a:moveTo>
                    <a:pt x="222" y="108"/>
                  </a:moveTo>
                  <a:cubicBezTo>
                    <a:pt x="203" y="70"/>
                    <a:pt x="176" y="41"/>
                    <a:pt x="142" y="21"/>
                  </a:cubicBezTo>
                  <a:cubicBezTo>
                    <a:pt x="112" y="4"/>
                    <a:pt x="88" y="0"/>
                    <a:pt x="69" y="11"/>
                  </a:cubicBezTo>
                  <a:cubicBezTo>
                    <a:pt x="0" y="51"/>
                    <a:pt x="0" y="51"/>
                    <a:pt x="0" y="51"/>
                  </a:cubicBezTo>
                  <a:cubicBezTo>
                    <a:pt x="18" y="41"/>
                    <a:pt x="42" y="44"/>
                    <a:pt x="72" y="61"/>
                  </a:cubicBezTo>
                  <a:cubicBezTo>
                    <a:pt x="107" y="81"/>
                    <a:pt x="134" y="110"/>
                    <a:pt x="152" y="149"/>
                  </a:cubicBezTo>
                  <a:cubicBezTo>
                    <a:pt x="168" y="180"/>
                    <a:pt x="175" y="210"/>
                    <a:pt x="175" y="239"/>
                  </a:cubicBezTo>
                  <a:cubicBezTo>
                    <a:pt x="175" y="261"/>
                    <a:pt x="170" y="278"/>
                    <a:pt x="161" y="292"/>
                  </a:cubicBezTo>
                  <a:cubicBezTo>
                    <a:pt x="156" y="300"/>
                    <a:pt x="151" y="305"/>
                    <a:pt x="144" y="309"/>
                  </a:cubicBezTo>
                  <a:cubicBezTo>
                    <a:pt x="214" y="269"/>
                    <a:pt x="214" y="269"/>
                    <a:pt x="214" y="269"/>
                  </a:cubicBezTo>
                  <a:cubicBezTo>
                    <a:pt x="220" y="265"/>
                    <a:pt x="226" y="259"/>
                    <a:pt x="230" y="252"/>
                  </a:cubicBezTo>
                  <a:cubicBezTo>
                    <a:pt x="240" y="238"/>
                    <a:pt x="245" y="220"/>
                    <a:pt x="245" y="199"/>
                  </a:cubicBezTo>
                  <a:cubicBezTo>
                    <a:pt x="245" y="170"/>
                    <a:pt x="237" y="140"/>
                    <a:pt x="222" y="108"/>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27" name="Google Shape;927;p26"/>
          <p:cNvGrpSpPr/>
          <p:nvPr/>
        </p:nvGrpSpPr>
        <p:grpSpPr>
          <a:xfrm>
            <a:off x="4835954" y="2887794"/>
            <a:ext cx="2385697" cy="1485228"/>
            <a:chOff x="3626965" y="2165845"/>
            <a:chExt cx="1789273" cy="1113921"/>
          </a:xfrm>
        </p:grpSpPr>
        <p:sp>
          <p:nvSpPr>
            <p:cNvPr id="928" name="Google Shape;928;p26"/>
            <p:cNvSpPr/>
            <p:nvPr/>
          </p:nvSpPr>
          <p:spPr>
            <a:xfrm>
              <a:off x="3706637" y="2681108"/>
              <a:ext cx="1629929" cy="598658"/>
            </a:xfrm>
            <a:custGeom>
              <a:rect b="b" l="l" r="r" t="t"/>
              <a:pathLst>
                <a:path extrusionOk="0" h="339" w="924">
                  <a:moveTo>
                    <a:pt x="924" y="3"/>
                  </a:moveTo>
                  <a:cubicBezTo>
                    <a:pt x="923" y="47"/>
                    <a:pt x="923" y="47"/>
                    <a:pt x="923" y="47"/>
                  </a:cubicBezTo>
                  <a:cubicBezTo>
                    <a:pt x="923" y="115"/>
                    <a:pt x="879" y="183"/>
                    <a:pt x="789" y="235"/>
                  </a:cubicBezTo>
                  <a:cubicBezTo>
                    <a:pt x="610" y="339"/>
                    <a:pt x="317" y="339"/>
                    <a:pt x="136" y="235"/>
                  </a:cubicBezTo>
                  <a:cubicBezTo>
                    <a:pt x="45" y="182"/>
                    <a:pt x="0" y="113"/>
                    <a:pt x="0" y="45"/>
                  </a:cubicBezTo>
                  <a:cubicBezTo>
                    <a:pt x="0" y="0"/>
                    <a:pt x="0" y="0"/>
                    <a:pt x="0" y="0"/>
                  </a:cubicBezTo>
                  <a:cubicBezTo>
                    <a:pt x="0" y="69"/>
                    <a:pt x="45" y="138"/>
                    <a:pt x="136" y="191"/>
                  </a:cubicBezTo>
                  <a:cubicBezTo>
                    <a:pt x="317" y="295"/>
                    <a:pt x="610" y="295"/>
                    <a:pt x="789" y="191"/>
                  </a:cubicBezTo>
                  <a:cubicBezTo>
                    <a:pt x="879" y="139"/>
                    <a:pt x="923" y="71"/>
                    <a:pt x="924" y="3"/>
                  </a:cubicBezTo>
                  <a:close/>
                </a:path>
              </a:pathLst>
            </a:custGeom>
            <a:solidFill>
              <a:srgbClr val="212E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9" name="Google Shape;929;p26"/>
            <p:cNvSpPr/>
            <p:nvPr/>
          </p:nvSpPr>
          <p:spPr>
            <a:xfrm>
              <a:off x="3626965" y="2165845"/>
              <a:ext cx="1789273" cy="1036483"/>
            </a:xfrm>
            <a:custGeom>
              <a:rect b="b" l="l" r="r" t="t"/>
              <a:pathLst>
                <a:path extrusionOk="0" h="587" w="1014">
                  <a:moveTo>
                    <a:pt x="832" y="104"/>
                  </a:moveTo>
                  <a:cubicBezTo>
                    <a:pt x="1013" y="209"/>
                    <a:pt x="1014" y="378"/>
                    <a:pt x="834" y="483"/>
                  </a:cubicBezTo>
                  <a:cubicBezTo>
                    <a:pt x="655" y="587"/>
                    <a:pt x="362" y="587"/>
                    <a:pt x="181" y="483"/>
                  </a:cubicBezTo>
                  <a:cubicBezTo>
                    <a:pt x="1" y="378"/>
                    <a:pt x="0" y="209"/>
                    <a:pt x="179" y="104"/>
                  </a:cubicBezTo>
                  <a:cubicBezTo>
                    <a:pt x="359" y="0"/>
                    <a:pt x="651" y="0"/>
                    <a:pt x="832" y="104"/>
                  </a:cubicBezTo>
                  <a:close/>
                </a:path>
              </a:pathLst>
            </a:custGeom>
            <a:solidFill>
              <a:srgbClr val="2C3E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30" name="Google Shape;930;p26"/>
          <p:cNvSpPr/>
          <p:nvPr/>
        </p:nvSpPr>
        <p:spPr>
          <a:xfrm>
            <a:off x="5285693" y="2962253"/>
            <a:ext cx="1902204" cy="1135763"/>
          </a:xfrm>
          <a:custGeom>
            <a:rect b="b" l="l" r="r" t="t"/>
            <a:pathLst>
              <a:path extrusionOk="0" h="482" w="809">
                <a:moveTo>
                  <a:pt x="557" y="94"/>
                </a:moveTo>
                <a:cubicBezTo>
                  <a:pt x="554" y="88"/>
                  <a:pt x="553" y="75"/>
                  <a:pt x="553" y="64"/>
                </a:cubicBezTo>
                <a:cubicBezTo>
                  <a:pt x="553" y="64"/>
                  <a:pt x="553" y="64"/>
                  <a:pt x="553" y="64"/>
                </a:cubicBezTo>
                <a:cubicBezTo>
                  <a:pt x="558" y="60"/>
                  <a:pt x="562" y="53"/>
                  <a:pt x="566" y="44"/>
                </a:cubicBezTo>
                <a:cubicBezTo>
                  <a:pt x="569" y="43"/>
                  <a:pt x="569" y="43"/>
                  <a:pt x="569" y="43"/>
                </a:cubicBezTo>
                <a:cubicBezTo>
                  <a:pt x="570" y="42"/>
                  <a:pt x="571" y="41"/>
                  <a:pt x="572" y="39"/>
                </a:cubicBezTo>
                <a:cubicBezTo>
                  <a:pt x="527" y="22"/>
                  <a:pt x="478" y="9"/>
                  <a:pt x="427" y="2"/>
                </a:cubicBezTo>
                <a:cubicBezTo>
                  <a:pt x="426" y="4"/>
                  <a:pt x="425" y="7"/>
                  <a:pt x="425" y="13"/>
                </a:cubicBezTo>
                <a:cubicBezTo>
                  <a:pt x="427" y="22"/>
                  <a:pt x="432" y="30"/>
                  <a:pt x="434" y="33"/>
                </a:cubicBezTo>
                <a:cubicBezTo>
                  <a:pt x="435" y="40"/>
                  <a:pt x="438" y="48"/>
                  <a:pt x="441" y="55"/>
                </a:cubicBezTo>
                <a:cubicBezTo>
                  <a:pt x="385" y="87"/>
                  <a:pt x="385" y="87"/>
                  <a:pt x="385" y="87"/>
                </a:cubicBezTo>
                <a:cubicBezTo>
                  <a:pt x="385" y="87"/>
                  <a:pt x="385" y="87"/>
                  <a:pt x="385" y="87"/>
                </a:cubicBezTo>
                <a:cubicBezTo>
                  <a:pt x="385" y="87"/>
                  <a:pt x="384" y="87"/>
                  <a:pt x="384" y="87"/>
                </a:cubicBezTo>
                <a:cubicBezTo>
                  <a:pt x="382" y="89"/>
                  <a:pt x="380" y="94"/>
                  <a:pt x="378" y="101"/>
                </a:cubicBezTo>
                <a:cubicBezTo>
                  <a:pt x="262" y="96"/>
                  <a:pt x="262" y="96"/>
                  <a:pt x="262" y="96"/>
                </a:cubicBezTo>
                <a:cubicBezTo>
                  <a:pt x="262" y="96"/>
                  <a:pt x="263" y="96"/>
                  <a:pt x="263" y="95"/>
                </a:cubicBezTo>
                <a:cubicBezTo>
                  <a:pt x="263" y="95"/>
                  <a:pt x="263" y="94"/>
                  <a:pt x="263" y="94"/>
                </a:cubicBezTo>
                <a:cubicBezTo>
                  <a:pt x="263" y="91"/>
                  <a:pt x="256" y="26"/>
                  <a:pt x="247" y="18"/>
                </a:cubicBezTo>
                <a:cubicBezTo>
                  <a:pt x="246" y="18"/>
                  <a:pt x="246" y="18"/>
                  <a:pt x="246" y="18"/>
                </a:cubicBezTo>
                <a:cubicBezTo>
                  <a:pt x="246" y="18"/>
                  <a:pt x="246" y="18"/>
                  <a:pt x="246" y="18"/>
                </a:cubicBezTo>
                <a:cubicBezTo>
                  <a:pt x="216" y="0"/>
                  <a:pt x="216" y="0"/>
                  <a:pt x="216" y="0"/>
                </a:cubicBezTo>
                <a:cubicBezTo>
                  <a:pt x="162" y="7"/>
                  <a:pt x="109" y="19"/>
                  <a:pt x="62" y="38"/>
                </a:cubicBezTo>
                <a:cubicBezTo>
                  <a:pt x="59" y="40"/>
                  <a:pt x="57" y="42"/>
                  <a:pt x="54" y="45"/>
                </a:cubicBezTo>
                <a:cubicBezTo>
                  <a:pt x="39" y="59"/>
                  <a:pt x="22" y="75"/>
                  <a:pt x="16" y="86"/>
                </a:cubicBezTo>
                <a:cubicBezTo>
                  <a:pt x="7" y="105"/>
                  <a:pt x="0" y="178"/>
                  <a:pt x="0" y="181"/>
                </a:cubicBezTo>
                <a:cubicBezTo>
                  <a:pt x="0" y="181"/>
                  <a:pt x="0" y="182"/>
                  <a:pt x="0" y="182"/>
                </a:cubicBezTo>
                <a:cubicBezTo>
                  <a:pt x="0" y="182"/>
                  <a:pt x="0" y="182"/>
                  <a:pt x="0" y="182"/>
                </a:cubicBezTo>
                <a:cubicBezTo>
                  <a:pt x="58" y="214"/>
                  <a:pt x="58" y="214"/>
                  <a:pt x="58" y="214"/>
                </a:cubicBezTo>
                <a:cubicBezTo>
                  <a:pt x="58" y="214"/>
                  <a:pt x="86" y="229"/>
                  <a:pt x="88" y="231"/>
                </a:cubicBezTo>
                <a:cubicBezTo>
                  <a:pt x="90" y="239"/>
                  <a:pt x="92" y="246"/>
                  <a:pt x="95" y="253"/>
                </a:cubicBezTo>
                <a:cubicBezTo>
                  <a:pt x="40" y="286"/>
                  <a:pt x="40" y="286"/>
                  <a:pt x="40" y="286"/>
                </a:cubicBezTo>
                <a:cubicBezTo>
                  <a:pt x="40" y="286"/>
                  <a:pt x="40" y="286"/>
                  <a:pt x="40" y="285"/>
                </a:cubicBezTo>
                <a:cubicBezTo>
                  <a:pt x="39" y="286"/>
                  <a:pt x="39" y="286"/>
                  <a:pt x="39" y="286"/>
                </a:cubicBezTo>
                <a:cubicBezTo>
                  <a:pt x="29" y="294"/>
                  <a:pt x="22" y="359"/>
                  <a:pt x="22" y="362"/>
                </a:cubicBezTo>
                <a:cubicBezTo>
                  <a:pt x="22" y="362"/>
                  <a:pt x="22" y="363"/>
                  <a:pt x="22" y="363"/>
                </a:cubicBezTo>
                <a:cubicBezTo>
                  <a:pt x="23" y="364"/>
                  <a:pt x="23" y="364"/>
                  <a:pt x="23" y="364"/>
                </a:cubicBezTo>
                <a:cubicBezTo>
                  <a:pt x="228" y="482"/>
                  <a:pt x="228" y="482"/>
                  <a:pt x="228" y="482"/>
                </a:cubicBezTo>
                <a:cubicBezTo>
                  <a:pt x="228" y="482"/>
                  <a:pt x="228" y="482"/>
                  <a:pt x="229" y="482"/>
                </a:cubicBezTo>
                <a:cubicBezTo>
                  <a:pt x="229" y="482"/>
                  <a:pt x="229" y="482"/>
                  <a:pt x="229" y="482"/>
                </a:cubicBezTo>
                <a:cubicBezTo>
                  <a:pt x="229" y="482"/>
                  <a:pt x="385" y="482"/>
                  <a:pt x="385" y="482"/>
                </a:cubicBezTo>
                <a:cubicBezTo>
                  <a:pt x="385" y="482"/>
                  <a:pt x="385" y="482"/>
                  <a:pt x="385" y="482"/>
                </a:cubicBezTo>
                <a:cubicBezTo>
                  <a:pt x="385" y="482"/>
                  <a:pt x="385" y="482"/>
                  <a:pt x="385" y="482"/>
                </a:cubicBezTo>
                <a:cubicBezTo>
                  <a:pt x="385" y="482"/>
                  <a:pt x="385" y="482"/>
                  <a:pt x="385" y="482"/>
                </a:cubicBezTo>
                <a:cubicBezTo>
                  <a:pt x="385" y="482"/>
                  <a:pt x="385" y="482"/>
                  <a:pt x="386" y="482"/>
                </a:cubicBezTo>
                <a:cubicBezTo>
                  <a:pt x="654" y="444"/>
                  <a:pt x="654" y="444"/>
                  <a:pt x="654" y="444"/>
                </a:cubicBezTo>
                <a:cubicBezTo>
                  <a:pt x="655" y="444"/>
                  <a:pt x="664" y="437"/>
                  <a:pt x="670" y="433"/>
                </a:cubicBezTo>
                <a:cubicBezTo>
                  <a:pt x="672" y="432"/>
                  <a:pt x="673" y="431"/>
                  <a:pt x="675" y="430"/>
                </a:cubicBezTo>
                <a:cubicBezTo>
                  <a:pt x="675" y="430"/>
                  <a:pt x="675" y="430"/>
                  <a:pt x="675" y="430"/>
                </a:cubicBezTo>
                <a:cubicBezTo>
                  <a:pt x="675" y="430"/>
                  <a:pt x="675" y="430"/>
                  <a:pt x="675" y="430"/>
                </a:cubicBezTo>
                <a:cubicBezTo>
                  <a:pt x="792" y="347"/>
                  <a:pt x="809" y="233"/>
                  <a:pt x="727" y="140"/>
                </a:cubicBezTo>
                <a:cubicBezTo>
                  <a:pt x="654" y="130"/>
                  <a:pt x="584" y="120"/>
                  <a:pt x="576" y="114"/>
                </a:cubicBezTo>
                <a:cubicBezTo>
                  <a:pt x="567" y="105"/>
                  <a:pt x="558" y="97"/>
                  <a:pt x="557" y="94"/>
                </a:cubicBezTo>
                <a:close/>
              </a:path>
            </a:pathLst>
          </a:custGeom>
          <a:solidFill>
            <a:schemeClr val="dk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931" name="Google Shape;931;p26"/>
          <p:cNvGrpSpPr/>
          <p:nvPr/>
        </p:nvGrpSpPr>
        <p:grpSpPr>
          <a:xfrm>
            <a:off x="5285693" y="2618744"/>
            <a:ext cx="618513" cy="849837"/>
            <a:chOff x="3964269" y="1964058"/>
            <a:chExt cx="463885" cy="637378"/>
          </a:xfrm>
        </p:grpSpPr>
        <p:sp>
          <p:nvSpPr>
            <p:cNvPr id="932" name="Google Shape;932;p26"/>
            <p:cNvSpPr/>
            <p:nvPr/>
          </p:nvSpPr>
          <p:spPr>
            <a:xfrm>
              <a:off x="3964269" y="2213499"/>
              <a:ext cx="236038" cy="387937"/>
            </a:xfrm>
            <a:custGeom>
              <a:rect b="b" l="l" r="r" t="t"/>
              <a:pathLst>
                <a:path extrusionOk="0" h="220" w="134">
                  <a:moveTo>
                    <a:pt x="0" y="187"/>
                  </a:moveTo>
                  <a:cubicBezTo>
                    <a:pt x="57" y="220"/>
                    <a:pt x="57" y="220"/>
                    <a:pt x="57" y="220"/>
                  </a:cubicBezTo>
                  <a:cubicBezTo>
                    <a:pt x="57" y="219"/>
                    <a:pt x="57" y="219"/>
                    <a:pt x="57" y="219"/>
                  </a:cubicBezTo>
                  <a:cubicBezTo>
                    <a:pt x="56" y="219"/>
                    <a:pt x="56" y="219"/>
                    <a:pt x="56" y="218"/>
                  </a:cubicBezTo>
                  <a:cubicBezTo>
                    <a:pt x="57" y="215"/>
                    <a:pt x="63" y="142"/>
                    <a:pt x="72" y="124"/>
                  </a:cubicBezTo>
                  <a:cubicBezTo>
                    <a:pt x="78" y="113"/>
                    <a:pt x="95" y="97"/>
                    <a:pt x="111" y="82"/>
                  </a:cubicBezTo>
                  <a:cubicBezTo>
                    <a:pt x="120" y="74"/>
                    <a:pt x="129" y="65"/>
                    <a:pt x="131" y="62"/>
                  </a:cubicBezTo>
                  <a:cubicBezTo>
                    <a:pt x="133" y="57"/>
                    <a:pt x="134" y="44"/>
                    <a:pt x="134" y="33"/>
                  </a:cubicBezTo>
                  <a:cubicBezTo>
                    <a:pt x="78" y="0"/>
                    <a:pt x="78" y="0"/>
                    <a:pt x="78" y="0"/>
                  </a:cubicBezTo>
                  <a:cubicBezTo>
                    <a:pt x="78" y="11"/>
                    <a:pt x="77" y="24"/>
                    <a:pt x="74" y="29"/>
                  </a:cubicBezTo>
                  <a:cubicBezTo>
                    <a:pt x="73" y="32"/>
                    <a:pt x="63" y="41"/>
                    <a:pt x="54" y="50"/>
                  </a:cubicBezTo>
                  <a:cubicBezTo>
                    <a:pt x="39" y="64"/>
                    <a:pt x="22" y="80"/>
                    <a:pt x="16" y="91"/>
                  </a:cubicBezTo>
                  <a:cubicBezTo>
                    <a:pt x="7" y="110"/>
                    <a:pt x="0" y="183"/>
                    <a:pt x="0" y="186"/>
                  </a:cubicBezTo>
                  <a:cubicBezTo>
                    <a:pt x="0" y="186"/>
                    <a:pt x="0" y="187"/>
                    <a:pt x="0" y="187"/>
                  </a:cubicBezTo>
                  <a:cubicBezTo>
                    <a:pt x="0" y="187"/>
                    <a:pt x="0" y="187"/>
                    <a:pt x="0" y="187"/>
                  </a:cubicBezTo>
                  <a:close/>
                </a:path>
              </a:pathLst>
            </a:custGeom>
            <a:solidFill>
              <a:srgbClr val="4F612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3" name="Google Shape;933;p26"/>
            <p:cNvSpPr/>
            <p:nvPr/>
          </p:nvSpPr>
          <p:spPr>
            <a:xfrm>
              <a:off x="4078937" y="2043730"/>
              <a:ext cx="319433" cy="227848"/>
            </a:xfrm>
            <a:custGeom>
              <a:rect b="b" l="l" r="r" t="t"/>
              <a:pathLst>
                <a:path extrusionOk="0" h="129" w="181">
                  <a:moveTo>
                    <a:pt x="81" y="0"/>
                  </a:moveTo>
                  <a:cubicBezTo>
                    <a:pt x="81" y="0"/>
                    <a:pt x="81" y="0"/>
                    <a:pt x="82" y="1"/>
                  </a:cubicBezTo>
                  <a:cubicBezTo>
                    <a:pt x="138" y="33"/>
                    <a:pt x="138" y="33"/>
                    <a:pt x="138" y="33"/>
                  </a:cubicBezTo>
                  <a:cubicBezTo>
                    <a:pt x="138" y="33"/>
                    <a:pt x="137" y="33"/>
                    <a:pt x="137" y="33"/>
                  </a:cubicBezTo>
                  <a:lnTo>
                    <a:pt x="81" y="0"/>
                  </a:lnTo>
                  <a:close/>
                  <a:moveTo>
                    <a:pt x="0" y="76"/>
                  </a:moveTo>
                  <a:cubicBezTo>
                    <a:pt x="3" y="84"/>
                    <a:pt x="8" y="91"/>
                    <a:pt x="13" y="96"/>
                  </a:cubicBezTo>
                  <a:cubicBezTo>
                    <a:pt x="69" y="129"/>
                    <a:pt x="69" y="129"/>
                    <a:pt x="69" y="129"/>
                  </a:cubicBezTo>
                  <a:cubicBezTo>
                    <a:pt x="64" y="124"/>
                    <a:pt x="60" y="117"/>
                    <a:pt x="56" y="108"/>
                  </a:cubicBezTo>
                  <a:lnTo>
                    <a:pt x="0" y="76"/>
                  </a:lnTo>
                  <a:close/>
                  <a:moveTo>
                    <a:pt x="67" y="92"/>
                  </a:moveTo>
                  <a:cubicBezTo>
                    <a:pt x="123" y="125"/>
                    <a:pt x="123" y="125"/>
                    <a:pt x="123" y="125"/>
                  </a:cubicBezTo>
                  <a:cubicBezTo>
                    <a:pt x="125" y="126"/>
                    <a:pt x="134" y="124"/>
                    <a:pt x="143" y="122"/>
                  </a:cubicBezTo>
                  <a:cubicBezTo>
                    <a:pt x="158" y="119"/>
                    <a:pt x="174" y="115"/>
                    <a:pt x="181" y="119"/>
                  </a:cubicBezTo>
                  <a:cubicBezTo>
                    <a:pt x="124" y="86"/>
                    <a:pt x="124" y="86"/>
                    <a:pt x="124" y="86"/>
                  </a:cubicBezTo>
                  <a:cubicBezTo>
                    <a:pt x="118" y="82"/>
                    <a:pt x="101" y="86"/>
                    <a:pt x="87" y="89"/>
                  </a:cubicBezTo>
                  <a:cubicBezTo>
                    <a:pt x="78" y="91"/>
                    <a:pt x="69" y="93"/>
                    <a:pt x="67" y="92"/>
                  </a:cubicBezTo>
                  <a:close/>
                </a:path>
              </a:pathLst>
            </a:custGeom>
            <a:solidFill>
              <a:srgbClr val="4F612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4" name="Google Shape;934;p26"/>
            <p:cNvSpPr/>
            <p:nvPr/>
          </p:nvSpPr>
          <p:spPr>
            <a:xfrm>
              <a:off x="4063300" y="2131593"/>
              <a:ext cx="110945" cy="101266"/>
            </a:xfrm>
            <a:custGeom>
              <a:rect b="b" l="l" r="r" t="t"/>
              <a:pathLst>
                <a:path extrusionOk="0" h="57" w="63">
                  <a:moveTo>
                    <a:pt x="6" y="25"/>
                  </a:moveTo>
                  <a:cubicBezTo>
                    <a:pt x="63" y="57"/>
                    <a:pt x="63" y="57"/>
                    <a:pt x="63" y="57"/>
                  </a:cubicBezTo>
                  <a:cubicBezTo>
                    <a:pt x="60" y="56"/>
                    <a:pt x="58" y="54"/>
                    <a:pt x="57" y="48"/>
                  </a:cubicBezTo>
                  <a:cubicBezTo>
                    <a:pt x="56" y="41"/>
                    <a:pt x="58" y="36"/>
                    <a:pt x="60" y="32"/>
                  </a:cubicBezTo>
                  <a:cubicBezTo>
                    <a:pt x="4" y="0"/>
                    <a:pt x="4" y="0"/>
                    <a:pt x="4" y="0"/>
                  </a:cubicBezTo>
                  <a:cubicBezTo>
                    <a:pt x="2" y="3"/>
                    <a:pt x="0" y="8"/>
                    <a:pt x="1" y="16"/>
                  </a:cubicBezTo>
                  <a:cubicBezTo>
                    <a:pt x="2" y="21"/>
                    <a:pt x="4" y="23"/>
                    <a:pt x="6" y="25"/>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5" name="Google Shape;935;p26"/>
            <p:cNvSpPr/>
            <p:nvPr/>
          </p:nvSpPr>
          <p:spPr>
            <a:xfrm>
              <a:off x="4070002" y="1964058"/>
              <a:ext cx="227847" cy="224125"/>
            </a:xfrm>
            <a:custGeom>
              <a:rect b="b" l="l" r="r" t="t"/>
              <a:pathLst>
                <a:path extrusionOk="0" h="127" w="129">
                  <a:moveTo>
                    <a:pt x="43" y="8"/>
                  </a:moveTo>
                  <a:cubicBezTo>
                    <a:pt x="55" y="1"/>
                    <a:pt x="65" y="0"/>
                    <a:pt x="73" y="4"/>
                  </a:cubicBezTo>
                  <a:cubicBezTo>
                    <a:pt x="129" y="37"/>
                    <a:pt x="129" y="37"/>
                    <a:pt x="129" y="37"/>
                  </a:cubicBezTo>
                  <a:cubicBezTo>
                    <a:pt x="122" y="32"/>
                    <a:pt x="111" y="34"/>
                    <a:pt x="99" y="41"/>
                  </a:cubicBezTo>
                  <a:cubicBezTo>
                    <a:pt x="73" y="55"/>
                    <a:pt x="56" y="87"/>
                    <a:pt x="56" y="120"/>
                  </a:cubicBezTo>
                  <a:cubicBezTo>
                    <a:pt x="56" y="122"/>
                    <a:pt x="56" y="125"/>
                    <a:pt x="56" y="127"/>
                  </a:cubicBezTo>
                  <a:cubicBezTo>
                    <a:pt x="0" y="95"/>
                    <a:pt x="0" y="95"/>
                    <a:pt x="0" y="95"/>
                  </a:cubicBezTo>
                  <a:cubicBezTo>
                    <a:pt x="0" y="92"/>
                    <a:pt x="0" y="89"/>
                    <a:pt x="0" y="87"/>
                  </a:cubicBezTo>
                  <a:cubicBezTo>
                    <a:pt x="0" y="54"/>
                    <a:pt x="17" y="23"/>
                    <a:pt x="43" y="8"/>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6" name="Google Shape;936;p26"/>
            <p:cNvSpPr/>
            <p:nvPr/>
          </p:nvSpPr>
          <p:spPr>
            <a:xfrm>
              <a:off x="4063300" y="2010223"/>
              <a:ext cx="364854" cy="591212"/>
            </a:xfrm>
            <a:custGeom>
              <a:rect b="b" l="l" r="r" t="t"/>
              <a:pathLst>
                <a:path extrusionOk="0" h="335" w="207">
                  <a:moveTo>
                    <a:pt x="103" y="15"/>
                  </a:moveTo>
                  <a:cubicBezTo>
                    <a:pt x="77" y="29"/>
                    <a:pt x="60" y="61"/>
                    <a:pt x="60" y="94"/>
                  </a:cubicBezTo>
                  <a:cubicBezTo>
                    <a:pt x="60" y="96"/>
                    <a:pt x="60" y="99"/>
                    <a:pt x="60" y="101"/>
                  </a:cubicBezTo>
                  <a:cubicBezTo>
                    <a:pt x="58" y="105"/>
                    <a:pt x="56" y="110"/>
                    <a:pt x="57" y="117"/>
                  </a:cubicBezTo>
                  <a:cubicBezTo>
                    <a:pt x="58" y="125"/>
                    <a:pt x="63" y="127"/>
                    <a:pt x="65" y="127"/>
                  </a:cubicBezTo>
                  <a:cubicBezTo>
                    <a:pt x="69" y="136"/>
                    <a:pt x="73" y="143"/>
                    <a:pt x="78" y="148"/>
                  </a:cubicBezTo>
                  <a:cubicBezTo>
                    <a:pt x="78" y="159"/>
                    <a:pt x="77" y="172"/>
                    <a:pt x="75" y="177"/>
                  </a:cubicBezTo>
                  <a:cubicBezTo>
                    <a:pt x="73" y="180"/>
                    <a:pt x="64" y="189"/>
                    <a:pt x="55" y="197"/>
                  </a:cubicBezTo>
                  <a:cubicBezTo>
                    <a:pt x="39" y="212"/>
                    <a:pt x="22" y="228"/>
                    <a:pt x="16" y="239"/>
                  </a:cubicBezTo>
                  <a:cubicBezTo>
                    <a:pt x="7" y="257"/>
                    <a:pt x="1" y="330"/>
                    <a:pt x="0" y="333"/>
                  </a:cubicBezTo>
                  <a:cubicBezTo>
                    <a:pt x="0" y="334"/>
                    <a:pt x="0" y="334"/>
                    <a:pt x="1" y="334"/>
                  </a:cubicBezTo>
                  <a:cubicBezTo>
                    <a:pt x="1" y="335"/>
                    <a:pt x="1" y="335"/>
                    <a:pt x="2" y="334"/>
                  </a:cubicBezTo>
                  <a:cubicBezTo>
                    <a:pt x="206" y="216"/>
                    <a:pt x="206" y="216"/>
                    <a:pt x="206" y="216"/>
                  </a:cubicBezTo>
                  <a:cubicBezTo>
                    <a:pt x="206" y="216"/>
                    <a:pt x="207" y="216"/>
                    <a:pt x="207" y="215"/>
                  </a:cubicBezTo>
                  <a:cubicBezTo>
                    <a:pt x="207" y="215"/>
                    <a:pt x="207" y="214"/>
                    <a:pt x="207" y="214"/>
                  </a:cubicBezTo>
                  <a:cubicBezTo>
                    <a:pt x="207" y="211"/>
                    <a:pt x="200" y="146"/>
                    <a:pt x="191" y="138"/>
                  </a:cubicBezTo>
                  <a:cubicBezTo>
                    <a:pt x="185" y="134"/>
                    <a:pt x="168" y="138"/>
                    <a:pt x="152" y="141"/>
                  </a:cubicBezTo>
                  <a:cubicBezTo>
                    <a:pt x="143" y="143"/>
                    <a:pt x="134" y="145"/>
                    <a:pt x="132" y="144"/>
                  </a:cubicBezTo>
                  <a:cubicBezTo>
                    <a:pt x="130" y="142"/>
                    <a:pt x="129" y="130"/>
                    <a:pt x="128" y="119"/>
                  </a:cubicBezTo>
                  <a:cubicBezTo>
                    <a:pt x="134" y="108"/>
                    <a:pt x="138" y="96"/>
                    <a:pt x="141" y="84"/>
                  </a:cubicBezTo>
                  <a:cubicBezTo>
                    <a:pt x="143" y="81"/>
                    <a:pt x="148" y="73"/>
                    <a:pt x="149" y="64"/>
                  </a:cubicBezTo>
                  <a:cubicBezTo>
                    <a:pt x="150" y="55"/>
                    <a:pt x="148" y="53"/>
                    <a:pt x="146" y="52"/>
                  </a:cubicBezTo>
                  <a:cubicBezTo>
                    <a:pt x="146" y="49"/>
                    <a:pt x="146" y="47"/>
                    <a:pt x="146" y="44"/>
                  </a:cubicBezTo>
                  <a:cubicBezTo>
                    <a:pt x="146" y="12"/>
                    <a:pt x="129" y="0"/>
                    <a:pt x="103" y="1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37" name="Google Shape;937;p26"/>
          <p:cNvGrpSpPr/>
          <p:nvPr/>
        </p:nvGrpSpPr>
        <p:grpSpPr>
          <a:xfrm>
            <a:off x="5337318" y="3250165"/>
            <a:ext cx="618513" cy="847851"/>
            <a:chOff x="4002988" y="2437624"/>
            <a:chExt cx="463885" cy="635888"/>
          </a:xfrm>
        </p:grpSpPr>
        <p:sp>
          <p:nvSpPr>
            <p:cNvPr id="938" name="Google Shape;938;p26"/>
            <p:cNvSpPr/>
            <p:nvPr/>
          </p:nvSpPr>
          <p:spPr>
            <a:xfrm>
              <a:off x="4230835" y="2686320"/>
              <a:ext cx="236038" cy="387192"/>
            </a:xfrm>
            <a:custGeom>
              <a:rect b="b" l="l" r="r" t="t"/>
              <a:pathLst>
                <a:path extrusionOk="0" h="219" w="134">
                  <a:moveTo>
                    <a:pt x="134" y="187"/>
                  </a:moveTo>
                  <a:cubicBezTo>
                    <a:pt x="78" y="219"/>
                    <a:pt x="78" y="219"/>
                    <a:pt x="78" y="219"/>
                  </a:cubicBezTo>
                  <a:cubicBezTo>
                    <a:pt x="78" y="219"/>
                    <a:pt x="78" y="219"/>
                    <a:pt x="78" y="219"/>
                  </a:cubicBezTo>
                  <a:cubicBezTo>
                    <a:pt x="78" y="219"/>
                    <a:pt x="78" y="219"/>
                    <a:pt x="78" y="218"/>
                  </a:cubicBezTo>
                  <a:cubicBezTo>
                    <a:pt x="78" y="215"/>
                    <a:pt x="71" y="142"/>
                    <a:pt x="62" y="124"/>
                  </a:cubicBezTo>
                  <a:cubicBezTo>
                    <a:pt x="56" y="113"/>
                    <a:pt x="39" y="96"/>
                    <a:pt x="24" y="82"/>
                  </a:cubicBezTo>
                  <a:cubicBezTo>
                    <a:pt x="15" y="74"/>
                    <a:pt x="5" y="65"/>
                    <a:pt x="4" y="62"/>
                  </a:cubicBezTo>
                  <a:cubicBezTo>
                    <a:pt x="1" y="57"/>
                    <a:pt x="0" y="44"/>
                    <a:pt x="0" y="33"/>
                  </a:cubicBezTo>
                  <a:cubicBezTo>
                    <a:pt x="56" y="0"/>
                    <a:pt x="56" y="0"/>
                    <a:pt x="56" y="0"/>
                  </a:cubicBezTo>
                  <a:cubicBezTo>
                    <a:pt x="57" y="11"/>
                    <a:pt x="58" y="24"/>
                    <a:pt x="60" y="29"/>
                  </a:cubicBezTo>
                  <a:cubicBezTo>
                    <a:pt x="62" y="32"/>
                    <a:pt x="71" y="41"/>
                    <a:pt x="80" y="49"/>
                  </a:cubicBezTo>
                  <a:cubicBezTo>
                    <a:pt x="95" y="64"/>
                    <a:pt x="113" y="80"/>
                    <a:pt x="118" y="91"/>
                  </a:cubicBezTo>
                  <a:cubicBezTo>
                    <a:pt x="127" y="109"/>
                    <a:pt x="134" y="182"/>
                    <a:pt x="134" y="185"/>
                  </a:cubicBezTo>
                  <a:cubicBezTo>
                    <a:pt x="134" y="186"/>
                    <a:pt x="134" y="186"/>
                    <a:pt x="134" y="187"/>
                  </a:cubicBezTo>
                  <a:cubicBezTo>
                    <a:pt x="134" y="187"/>
                    <a:pt x="134" y="187"/>
                    <a:pt x="134" y="187"/>
                  </a:cubicBezTo>
                  <a:close/>
                </a:path>
              </a:pathLst>
            </a:custGeom>
            <a:solidFill>
              <a:srgbClr val="63242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9" name="Google Shape;939;p26"/>
            <p:cNvSpPr/>
            <p:nvPr/>
          </p:nvSpPr>
          <p:spPr>
            <a:xfrm>
              <a:off x="4230835" y="2651324"/>
              <a:ext cx="121370" cy="93820"/>
            </a:xfrm>
            <a:custGeom>
              <a:rect b="b" l="l" r="r" t="t"/>
              <a:pathLst>
                <a:path extrusionOk="0" h="53" w="69">
                  <a:moveTo>
                    <a:pt x="13" y="32"/>
                  </a:moveTo>
                  <a:cubicBezTo>
                    <a:pt x="10" y="41"/>
                    <a:pt x="5" y="48"/>
                    <a:pt x="0" y="53"/>
                  </a:cubicBezTo>
                  <a:cubicBezTo>
                    <a:pt x="56" y="20"/>
                    <a:pt x="56" y="20"/>
                    <a:pt x="56" y="20"/>
                  </a:cubicBezTo>
                  <a:cubicBezTo>
                    <a:pt x="62" y="15"/>
                    <a:pt x="66" y="8"/>
                    <a:pt x="69" y="0"/>
                  </a:cubicBezTo>
                  <a:lnTo>
                    <a:pt x="13" y="32"/>
                  </a:lnTo>
                  <a:close/>
                </a:path>
              </a:pathLst>
            </a:custGeom>
            <a:solidFill>
              <a:srgbClr val="63242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0" name="Google Shape;940;p26"/>
            <p:cNvSpPr/>
            <p:nvPr/>
          </p:nvSpPr>
          <p:spPr>
            <a:xfrm>
              <a:off x="4035006" y="2517296"/>
              <a:ext cx="198808" cy="222635"/>
            </a:xfrm>
            <a:custGeom>
              <a:rect b="b" l="l" r="r" t="t"/>
              <a:pathLst>
                <a:path extrusionOk="0" h="126" w="113">
                  <a:moveTo>
                    <a:pt x="43" y="33"/>
                  </a:moveTo>
                  <a:cubicBezTo>
                    <a:pt x="43" y="33"/>
                    <a:pt x="43" y="33"/>
                    <a:pt x="42" y="33"/>
                  </a:cubicBezTo>
                  <a:cubicBezTo>
                    <a:pt x="99" y="0"/>
                    <a:pt x="99" y="0"/>
                    <a:pt x="99" y="0"/>
                  </a:cubicBezTo>
                  <a:cubicBezTo>
                    <a:pt x="99" y="0"/>
                    <a:pt x="99" y="0"/>
                    <a:pt x="100" y="0"/>
                  </a:cubicBezTo>
                  <a:lnTo>
                    <a:pt x="43" y="33"/>
                  </a:lnTo>
                  <a:close/>
                  <a:moveTo>
                    <a:pt x="93" y="89"/>
                  </a:moveTo>
                  <a:cubicBezTo>
                    <a:pt x="79" y="86"/>
                    <a:pt x="62" y="82"/>
                    <a:pt x="56" y="86"/>
                  </a:cubicBezTo>
                  <a:cubicBezTo>
                    <a:pt x="0" y="119"/>
                    <a:pt x="0" y="119"/>
                    <a:pt x="0" y="119"/>
                  </a:cubicBezTo>
                  <a:cubicBezTo>
                    <a:pt x="6" y="115"/>
                    <a:pt x="22" y="119"/>
                    <a:pt x="37" y="122"/>
                  </a:cubicBezTo>
                  <a:cubicBezTo>
                    <a:pt x="46" y="124"/>
                    <a:pt x="55" y="126"/>
                    <a:pt x="57" y="125"/>
                  </a:cubicBezTo>
                  <a:cubicBezTo>
                    <a:pt x="113" y="92"/>
                    <a:pt x="113" y="92"/>
                    <a:pt x="113" y="92"/>
                  </a:cubicBezTo>
                  <a:cubicBezTo>
                    <a:pt x="111" y="93"/>
                    <a:pt x="102" y="91"/>
                    <a:pt x="93" y="89"/>
                  </a:cubicBezTo>
                  <a:close/>
                </a:path>
              </a:pathLst>
            </a:custGeom>
            <a:solidFill>
              <a:srgbClr val="953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1" name="Google Shape;941;p26"/>
            <p:cNvSpPr/>
            <p:nvPr/>
          </p:nvSpPr>
          <p:spPr>
            <a:xfrm>
              <a:off x="4259130" y="2603669"/>
              <a:ext cx="110945" cy="102010"/>
            </a:xfrm>
            <a:custGeom>
              <a:rect b="b" l="l" r="r" t="t"/>
              <a:pathLst>
                <a:path extrusionOk="0" h="58" w="63">
                  <a:moveTo>
                    <a:pt x="56" y="25"/>
                  </a:moveTo>
                  <a:cubicBezTo>
                    <a:pt x="0" y="58"/>
                    <a:pt x="0" y="58"/>
                    <a:pt x="0" y="58"/>
                  </a:cubicBezTo>
                  <a:cubicBezTo>
                    <a:pt x="2" y="57"/>
                    <a:pt x="4" y="54"/>
                    <a:pt x="5" y="49"/>
                  </a:cubicBezTo>
                  <a:cubicBezTo>
                    <a:pt x="6" y="42"/>
                    <a:pt x="4" y="36"/>
                    <a:pt x="2" y="33"/>
                  </a:cubicBezTo>
                  <a:cubicBezTo>
                    <a:pt x="58" y="0"/>
                    <a:pt x="58" y="0"/>
                    <a:pt x="58" y="0"/>
                  </a:cubicBezTo>
                  <a:cubicBezTo>
                    <a:pt x="61" y="4"/>
                    <a:pt x="63" y="9"/>
                    <a:pt x="62" y="16"/>
                  </a:cubicBezTo>
                  <a:cubicBezTo>
                    <a:pt x="61" y="22"/>
                    <a:pt x="58" y="24"/>
                    <a:pt x="56" y="25"/>
                  </a:cubicBezTo>
                  <a:close/>
                </a:path>
              </a:pathLst>
            </a:custGeom>
            <a:solidFill>
              <a:srgbClr val="953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2" name="Google Shape;942;p26"/>
            <p:cNvSpPr/>
            <p:nvPr/>
          </p:nvSpPr>
          <p:spPr>
            <a:xfrm>
              <a:off x="4133293" y="2437624"/>
              <a:ext cx="229337" cy="224125"/>
            </a:xfrm>
            <a:custGeom>
              <a:rect b="b" l="l" r="r" t="t"/>
              <a:pathLst>
                <a:path extrusionOk="0" h="127" w="130">
                  <a:moveTo>
                    <a:pt x="87" y="8"/>
                  </a:moveTo>
                  <a:cubicBezTo>
                    <a:pt x="74" y="1"/>
                    <a:pt x="64" y="0"/>
                    <a:pt x="57" y="4"/>
                  </a:cubicBezTo>
                  <a:cubicBezTo>
                    <a:pt x="0" y="37"/>
                    <a:pt x="0" y="37"/>
                    <a:pt x="0" y="37"/>
                  </a:cubicBezTo>
                  <a:cubicBezTo>
                    <a:pt x="8" y="32"/>
                    <a:pt x="18" y="33"/>
                    <a:pt x="30" y="40"/>
                  </a:cubicBezTo>
                  <a:cubicBezTo>
                    <a:pt x="56" y="55"/>
                    <a:pt x="73" y="87"/>
                    <a:pt x="73" y="120"/>
                  </a:cubicBezTo>
                  <a:cubicBezTo>
                    <a:pt x="73" y="122"/>
                    <a:pt x="73" y="125"/>
                    <a:pt x="73" y="127"/>
                  </a:cubicBezTo>
                  <a:cubicBezTo>
                    <a:pt x="129" y="94"/>
                    <a:pt x="129" y="94"/>
                    <a:pt x="129" y="94"/>
                  </a:cubicBezTo>
                  <a:cubicBezTo>
                    <a:pt x="129" y="92"/>
                    <a:pt x="129" y="89"/>
                    <a:pt x="129" y="87"/>
                  </a:cubicBezTo>
                  <a:cubicBezTo>
                    <a:pt x="130" y="54"/>
                    <a:pt x="112" y="22"/>
                    <a:pt x="87" y="8"/>
                  </a:cubicBezTo>
                  <a:close/>
                </a:path>
              </a:pathLst>
            </a:custGeom>
            <a:solidFill>
              <a:srgbClr val="953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3" name="Google Shape;943;p26"/>
            <p:cNvSpPr/>
            <p:nvPr/>
          </p:nvSpPr>
          <p:spPr>
            <a:xfrm>
              <a:off x="4002988" y="2483789"/>
              <a:ext cx="364854" cy="589723"/>
            </a:xfrm>
            <a:custGeom>
              <a:rect b="b" l="l" r="r" t="t"/>
              <a:pathLst>
                <a:path extrusionOk="0" h="334" w="207">
                  <a:moveTo>
                    <a:pt x="104" y="14"/>
                  </a:moveTo>
                  <a:cubicBezTo>
                    <a:pt x="130" y="29"/>
                    <a:pt x="147" y="61"/>
                    <a:pt x="147" y="94"/>
                  </a:cubicBezTo>
                  <a:cubicBezTo>
                    <a:pt x="147" y="96"/>
                    <a:pt x="147" y="99"/>
                    <a:pt x="147" y="101"/>
                  </a:cubicBezTo>
                  <a:cubicBezTo>
                    <a:pt x="149" y="104"/>
                    <a:pt x="151" y="110"/>
                    <a:pt x="150" y="117"/>
                  </a:cubicBezTo>
                  <a:cubicBezTo>
                    <a:pt x="149" y="125"/>
                    <a:pt x="144" y="127"/>
                    <a:pt x="142" y="127"/>
                  </a:cubicBezTo>
                  <a:cubicBezTo>
                    <a:pt x="139" y="136"/>
                    <a:pt x="134" y="143"/>
                    <a:pt x="129" y="148"/>
                  </a:cubicBezTo>
                  <a:cubicBezTo>
                    <a:pt x="129" y="159"/>
                    <a:pt x="130" y="172"/>
                    <a:pt x="133" y="177"/>
                  </a:cubicBezTo>
                  <a:cubicBezTo>
                    <a:pt x="134" y="180"/>
                    <a:pt x="144" y="189"/>
                    <a:pt x="153" y="197"/>
                  </a:cubicBezTo>
                  <a:cubicBezTo>
                    <a:pt x="168" y="211"/>
                    <a:pt x="185" y="228"/>
                    <a:pt x="191" y="239"/>
                  </a:cubicBezTo>
                  <a:cubicBezTo>
                    <a:pt x="200" y="257"/>
                    <a:pt x="207" y="330"/>
                    <a:pt x="207" y="333"/>
                  </a:cubicBezTo>
                  <a:cubicBezTo>
                    <a:pt x="207" y="334"/>
                    <a:pt x="207" y="334"/>
                    <a:pt x="207" y="334"/>
                  </a:cubicBezTo>
                  <a:cubicBezTo>
                    <a:pt x="206" y="334"/>
                    <a:pt x="206" y="334"/>
                    <a:pt x="206" y="334"/>
                  </a:cubicBezTo>
                  <a:cubicBezTo>
                    <a:pt x="1" y="216"/>
                    <a:pt x="1" y="216"/>
                    <a:pt x="1" y="216"/>
                  </a:cubicBezTo>
                  <a:cubicBezTo>
                    <a:pt x="1" y="216"/>
                    <a:pt x="1" y="216"/>
                    <a:pt x="0" y="215"/>
                  </a:cubicBezTo>
                  <a:cubicBezTo>
                    <a:pt x="0" y="215"/>
                    <a:pt x="0" y="214"/>
                    <a:pt x="0" y="214"/>
                  </a:cubicBezTo>
                  <a:cubicBezTo>
                    <a:pt x="0" y="211"/>
                    <a:pt x="7" y="146"/>
                    <a:pt x="17" y="138"/>
                  </a:cubicBezTo>
                  <a:cubicBezTo>
                    <a:pt x="22" y="133"/>
                    <a:pt x="40" y="137"/>
                    <a:pt x="55" y="141"/>
                  </a:cubicBezTo>
                  <a:cubicBezTo>
                    <a:pt x="64" y="143"/>
                    <a:pt x="74" y="145"/>
                    <a:pt x="75" y="144"/>
                  </a:cubicBezTo>
                  <a:cubicBezTo>
                    <a:pt x="78" y="141"/>
                    <a:pt x="79" y="129"/>
                    <a:pt x="79" y="119"/>
                  </a:cubicBezTo>
                  <a:cubicBezTo>
                    <a:pt x="74" y="108"/>
                    <a:pt x="69" y="96"/>
                    <a:pt x="66" y="83"/>
                  </a:cubicBezTo>
                  <a:cubicBezTo>
                    <a:pt x="64" y="81"/>
                    <a:pt x="59" y="73"/>
                    <a:pt x="58" y="64"/>
                  </a:cubicBezTo>
                  <a:cubicBezTo>
                    <a:pt x="57" y="55"/>
                    <a:pt x="59" y="52"/>
                    <a:pt x="61" y="52"/>
                  </a:cubicBezTo>
                  <a:cubicBezTo>
                    <a:pt x="61" y="49"/>
                    <a:pt x="61" y="46"/>
                    <a:pt x="61" y="44"/>
                  </a:cubicBezTo>
                  <a:cubicBezTo>
                    <a:pt x="61" y="11"/>
                    <a:pt x="79" y="0"/>
                    <a:pt x="104" y="1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44" name="Google Shape;944;p26"/>
          <p:cNvGrpSpPr/>
          <p:nvPr/>
        </p:nvGrpSpPr>
        <p:grpSpPr>
          <a:xfrm>
            <a:off x="6148435" y="2781563"/>
            <a:ext cx="621492" cy="849837"/>
            <a:chOff x="4611326" y="2086172"/>
            <a:chExt cx="466119" cy="637378"/>
          </a:xfrm>
        </p:grpSpPr>
        <p:sp>
          <p:nvSpPr>
            <p:cNvPr id="945" name="Google Shape;945;p26"/>
            <p:cNvSpPr/>
            <p:nvPr/>
          </p:nvSpPr>
          <p:spPr>
            <a:xfrm>
              <a:off x="4839173" y="2334869"/>
              <a:ext cx="238272" cy="388681"/>
            </a:xfrm>
            <a:custGeom>
              <a:rect b="b" l="l" r="r" t="t"/>
              <a:pathLst>
                <a:path extrusionOk="0" h="220" w="135">
                  <a:moveTo>
                    <a:pt x="135" y="187"/>
                  </a:moveTo>
                  <a:cubicBezTo>
                    <a:pt x="78" y="220"/>
                    <a:pt x="78" y="220"/>
                    <a:pt x="78" y="220"/>
                  </a:cubicBezTo>
                  <a:cubicBezTo>
                    <a:pt x="78" y="220"/>
                    <a:pt x="78" y="220"/>
                    <a:pt x="78" y="220"/>
                  </a:cubicBezTo>
                  <a:cubicBezTo>
                    <a:pt x="78" y="219"/>
                    <a:pt x="79" y="219"/>
                    <a:pt x="79" y="218"/>
                  </a:cubicBezTo>
                  <a:cubicBezTo>
                    <a:pt x="78" y="215"/>
                    <a:pt x="72" y="143"/>
                    <a:pt x="62" y="124"/>
                  </a:cubicBezTo>
                  <a:cubicBezTo>
                    <a:pt x="57" y="113"/>
                    <a:pt x="39" y="97"/>
                    <a:pt x="24" y="82"/>
                  </a:cubicBezTo>
                  <a:cubicBezTo>
                    <a:pt x="15" y="74"/>
                    <a:pt x="6" y="65"/>
                    <a:pt x="4" y="62"/>
                  </a:cubicBezTo>
                  <a:cubicBezTo>
                    <a:pt x="2" y="57"/>
                    <a:pt x="1" y="44"/>
                    <a:pt x="0" y="33"/>
                  </a:cubicBezTo>
                  <a:cubicBezTo>
                    <a:pt x="57" y="0"/>
                    <a:pt x="57" y="0"/>
                    <a:pt x="57" y="0"/>
                  </a:cubicBezTo>
                  <a:cubicBezTo>
                    <a:pt x="57" y="11"/>
                    <a:pt x="58" y="24"/>
                    <a:pt x="61" y="30"/>
                  </a:cubicBezTo>
                  <a:cubicBezTo>
                    <a:pt x="62" y="33"/>
                    <a:pt x="71" y="41"/>
                    <a:pt x="80" y="50"/>
                  </a:cubicBezTo>
                  <a:cubicBezTo>
                    <a:pt x="96" y="64"/>
                    <a:pt x="113" y="80"/>
                    <a:pt x="119" y="91"/>
                  </a:cubicBezTo>
                  <a:cubicBezTo>
                    <a:pt x="128" y="110"/>
                    <a:pt x="135" y="183"/>
                    <a:pt x="135" y="186"/>
                  </a:cubicBezTo>
                  <a:cubicBezTo>
                    <a:pt x="135" y="186"/>
                    <a:pt x="135" y="187"/>
                    <a:pt x="135" y="187"/>
                  </a:cubicBezTo>
                  <a:cubicBezTo>
                    <a:pt x="135" y="187"/>
                    <a:pt x="135" y="187"/>
                    <a:pt x="135" y="187"/>
                  </a:cubicBezTo>
                  <a:close/>
                </a:path>
              </a:pathLst>
            </a:custGeom>
            <a:solidFill>
              <a:srgbClr val="3F315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6" name="Google Shape;946;p26"/>
            <p:cNvSpPr/>
            <p:nvPr/>
          </p:nvSpPr>
          <p:spPr>
            <a:xfrm>
              <a:off x="4839173" y="2299873"/>
              <a:ext cx="123604" cy="93820"/>
            </a:xfrm>
            <a:custGeom>
              <a:rect b="b" l="l" r="r" t="t"/>
              <a:pathLst>
                <a:path extrusionOk="0" h="53" w="70">
                  <a:moveTo>
                    <a:pt x="13" y="33"/>
                  </a:moveTo>
                  <a:cubicBezTo>
                    <a:pt x="10" y="41"/>
                    <a:pt x="6" y="48"/>
                    <a:pt x="0" y="53"/>
                  </a:cubicBezTo>
                  <a:cubicBezTo>
                    <a:pt x="57" y="20"/>
                    <a:pt x="57" y="20"/>
                    <a:pt x="57" y="20"/>
                  </a:cubicBezTo>
                  <a:cubicBezTo>
                    <a:pt x="62" y="16"/>
                    <a:pt x="67" y="8"/>
                    <a:pt x="70" y="0"/>
                  </a:cubicBezTo>
                  <a:lnTo>
                    <a:pt x="13" y="33"/>
                  </a:lnTo>
                  <a:close/>
                </a:path>
              </a:pathLst>
            </a:custGeom>
            <a:solidFill>
              <a:srgbClr val="3F315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7" name="Google Shape;947;p26"/>
            <p:cNvSpPr/>
            <p:nvPr/>
          </p:nvSpPr>
          <p:spPr>
            <a:xfrm>
              <a:off x="4643344" y="2165845"/>
              <a:ext cx="201042" cy="221891"/>
            </a:xfrm>
            <a:custGeom>
              <a:rect b="b" l="l" r="r" t="t"/>
              <a:pathLst>
                <a:path extrusionOk="0" h="126" w="114">
                  <a:moveTo>
                    <a:pt x="44" y="33"/>
                  </a:moveTo>
                  <a:cubicBezTo>
                    <a:pt x="44" y="33"/>
                    <a:pt x="43" y="33"/>
                    <a:pt x="43" y="33"/>
                  </a:cubicBezTo>
                  <a:cubicBezTo>
                    <a:pt x="99" y="1"/>
                    <a:pt x="99" y="1"/>
                    <a:pt x="99" y="1"/>
                  </a:cubicBezTo>
                  <a:cubicBezTo>
                    <a:pt x="100" y="0"/>
                    <a:pt x="100" y="0"/>
                    <a:pt x="100" y="0"/>
                  </a:cubicBezTo>
                  <a:lnTo>
                    <a:pt x="44" y="33"/>
                  </a:lnTo>
                  <a:close/>
                  <a:moveTo>
                    <a:pt x="94" y="89"/>
                  </a:moveTo>
                  <a:cubicBezTo>
                    <a:pt x="79" y="86"/>
                    <a:pt x="63" y="82"/>
                    <a:pt x="56" y="86"/>
                  </a:cubicBezTo>
                  <a:cubicBezTo>
                    <a:pt x="0" y="119"/>
                    <a:pt x="0" y="119"/>
                    <a:pt x="0" y="119"/>
                  </a:cubicBezTo>
                  <a:cubicBezTo>
                    <a:pt x="7" y="115"/>
                    <a:pt x="23" y="119"/>
                    <a:pt x="38" y="122"/>
                  </a:cubicBezTo>
                  <a:cubicBezTo>
                    <a:pt x="46" y="124"/>
                    <a:pt x="55" y="126"/>
                    <a:pt x="57" y="125"/>
                  </a:cubicBezTo>
                  <a:cubicBezTo>
                    <a:pt x="114" y="92"/>
                    <a:pt x="114" y="92"/>
                    <a:pt x="114" y="92"/>
                  </a:cubicBezTo>
                  <a:cubicBezTo>
                    <a:pt x="112" y="93"/>
                    <a:pt x="103" y="91"/>
                    <a:pt x="94" y="89"/>
                  </a:cubicBezTo>
                  <a:close/>
                </a:path>
              </a:pathLst>
            </a:custGeom>
            <a:solidFill>
              <a:srgbClr val="3F315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8" name="Google Shape;948;p26"/>
            <p:cNvSpPr/>
            <p:nvPr/>
          </p:nvSpPr>
          <p:spPr>
            <a:xfrm>
              <a:off x="4867468" y="2253707"/>
              <a:ext cx="110945" cy="100521"/>
            </a:xfrm>
            <a:custGeom>
              <a:rect b="b" l="l" r="r" t="t"/>
              <a:pathLst>
                <a:path extrusionOk="0" h="57" w="63">
                  <a:moveTo>
                    <a:pt x="57" y="25"/>
                  </a:moveTo>
                  <a:cubicBezTo>
                    <a:pt x="0" y="57"/>
                    <a:pt x="0" y="57"/>
                    <a:pt x="0" y="57"/>
                  </a:cubicBezTo>
                  <a:cubicBezTo>
                    <a:pt x="2" y="56"/>
                    <a:pt x="5" y="54"/>
                    <a:pt x="6" y="48"/>
                  </a:cubicBezTo>
                  <a:cubicBezTo>
                    <a:pt x="7" y="41"/>
                    <a:pt x="5" y="36"/>
                    <a:pt x="2" y="32"/>
                  </a:cubicBezTo>
                  <a:cubicBezTo>
                    <a:pt x="59" y="0"/>
                    <a:pt x="59" y="0"/>
                    <a:pt x="59" y="0"/>
                  </a:cubicBezTo>
                  <a:cubicBezTo>
                    <a:pt x="61" y="3"/>
                    <a:pt x="63" y="8"/>
                    <a:pt x="62" y="16"/>
                  </a:cubicBezTo>
                  <a:cubicBezTo>
                    <a:pt x="61" y="21"/>
                    <a:pt x="59" y="23"/>
                    <a:pt x="57" y="25"/>
                  </a:cubicBezTo>
                  <a:close/>
                </a:path>
              </a:pathLst>
            </a:custGeom>
            <a:solidFill>
              <a:srgbClr val="5F497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9" name="Google Shape;949;p26"/>
            <p:cNvSpPr/>
            <p:nvPr/>
          </p:nvSpPr>
          <p:spPr>
            <a:xfrm>
              <a:off x="4743865" y="2086172"/>
              <a:ext cx="227847" cy="224125"/>
            </a:xfrm>
            <a:custGeom>
              <a:rect b="b" l="l" r="r" t="t"/>
              <a:pathLst>
                <a:path extrusionOk="0" h="127" w="129">
                  <a:moveTo>
                    <a:pt x="86" y="8"/>
                  </a:moveTo>
                  <a:cubicBezTo>
                    <a:pt x="74" y="1"/>
                    <a:pt x="64" y="0"/>
                    <a:pt x="56" y="4"/>
                  </a:cubicBezTo>
                  <a:cubicBezTo>
                    <a:pt x="0" y="37"/>
                    <a:pt x="0" y="37"/>
                    <a:pt x="0" y="37"/>
                  </a:cubicBezTo>
                  <a:cubicBezTo>
                    <a:pt x="7" y="33"/>
                    <a:pt x="18" y="34"/>
                    <a:pt x="30" y="41"/>
                  </a:cubicBezTo>
                  <a:cubicBezTo>
                    <a:pt x="55" y="55"/>
                    <a:pt x="73" y="87"/>
                    <a:pt x="73" y="120"/>
                  </a:cubicBezTo>
                  <a:cubicBezTo>
                    <a:pt x="73" y="122"/>
                    <a:pt x="73" y="125"/>
                    <a:pt x="72" y="127"/>
                  </a:cubicBezTo>
                  <a:cubicBezTo>
                    <a:pt x="129" y="95"/>
                    <a:pt x="129" y="95"/>
                    <a:pt x="129" y="95"/>
                  </a:cubicBezTo>
                  <a:cubicBezTo>
                    <a:pt x="129" y="92"/>
                    <a:pt x="129" y="90"/>
                    <a:pt x="129" y="87"/>
                  </a:cubicBezTo>
                  <a:cubicBezTo>
                    <a:pt x="129" y="55"/>
                    <a:pt x="112" y="23"/>
                    <a:pt x="86" y="8"/>
                  </a:cubicBezTo>
                  <a:close/>
                </a:path>
              </a:pathLst>
            </a:custGeom>
            <a:solidFill>
              <a:srgbClr val="5F497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0" name="Google Shape;950;p26"/>
            <p:cNvSpPr/>
            <p:nvPr/>
          </p:nvSpPr>
          <p:spPr>
            <a:xfrm>
              <a:off x="4611326" y="2131593"/>
              <a:ext cx="367088" cy="591957"/>
            </a:xfrm>
            <a:custGeom>
              <a:rect b="b" l="l" r="r" t="t"/>
              <a:pathLst>
                <a:path extrusionOk="0" h="335" w="208">
                  <a:moveTo>
                    <a:pt x="105" y="15"/>
                  </a:moveTo>
                  <a:cubicBezTo>
                    <a:pt x="130" y="29"/>
                    <a:pt x="148" y="61"/>
                    <a:pt x="148" y="94"/>
                  </a:cubicBezTo>
                  <a:cubicBezTo>
                    <a:pt x="148" y="96"/>
                    <a:pt x="148" y="99"/>
                    <a:pt x="147" y="101"/>
                  </a:cubicBezTo>
                  <a:cubicBezTo>
                    <a:pt x="150" y="105"/>
                    <a:pt x="152" y="110"/>
                    <a:pt x="151" y="117"/>
                  </a:cubicBezTo>
                  <a:cubicBezTo>
                    <a:pt x="149" y="125"/>
                    <a:pt x="145" y="127"/>
                    <a:pt x="142" y="128"/>
                  </a:cubicBezTo>
                  <a:cubicBezTo>
                    <a:pt x="139" y="136"/>
                    <a:pt x="135" y="143"/>
                    <a:pt x="129" y="148"/>
                  </a:cubicBezTo>
                  <a:cubicBezTo>
                    <a:pt x="130" y="159"/>
                    <a:pt x="131" y="172"/>
                    <a:pt x="133" y="177"/>
                  </a:cubicBezTo>
                  <a:cubicBezTo>
                    <a:pt x="135" y="180"/>
                    <a:pt x="144" y="189"/>
                    <a:pt x="153" y="197"/>
                  </a:cubicBezTo>
                  <a:cubicBezTo>
                    <a:pt x="168" y="212"/>
                    <a:pt x="186" y="228"/>
                    <a:pt x="191" y="239"/>
                  </a:cubicBezTo>
                  <a:cubicBezTo>
                    <a:pt x="201" y="258"/>
                    <a:pt x="207" y="330"/>
                    <a:pt x="208" y="333"/>
                  </a:cubicBezTo>
                  <a:cubicBezTo>
                    <a:pt x="208" y="334"/>
                    <a:pt x="207" y="334"/>
                    <a:pt x="207" y="335"/>
                  </a:cubicBezTo>
                  <a:cubicBezTo>
                    <a:pt x="207" y="335"/>
                    <a:pt x="207" y="335"/>
                    <a:pt x="206" y="334"/>
                  </a:cubicBezTo>
                  <a:cubicBezTo>
                    <a:pt x="2" y="217"/>
                    <a:pt x="2" y="217"/>
                    <a:pt x="2" y="217"/>
                  </a:cubicBezTo>
                  <a:cubicBezTo>
                    <a:pt x="2" y="216"/>
                    <a:pt x="1" y="216"/>
                    <a:pt x="1" y="215"/>
                  </a:cubicBezTo>
                  <a:cubicBezTo>
                    <a:pt x="1" y="215"/>
                    <a:pt x="0" y="214"/>
                    <a:pt x="0" y="214"/>
                  </a:cubicBezTo>
                  <a:cubicBezTo>
                    <a:pt x="1" y="211"/>
                    <a:pt x="8" y="146"/>
                    <a:pt x="17" y="138"/>
                  </a:cubicBezTo>
                  <a:cubicBezTo>
                    <a:pt x="23" y="134"/>
                    <a:pt x="40" y="138"/>
                    <a:pt x="56" y="141"/>
                  </a:cubicBezTo>
                  <a:cubicBezTo>
                    <a:pt x="65" y="143"/>
                    <a:pt x="74" y="145"/>
                    <a:pt x="76" y="144"/>
                  </a:cubicBezTo>
                  <a:cubicBezTo>
                    <a:pt x="78" y="142"/>
                    <a:pt x="79" y="130"/>
                    <a:pt x="79" y="119"/>
                  </a:cubicBezTo>
                  <a:cubicBezTo>
                    <a:pt x="74" y="108"/>
                    <a:pt x="70" y="96"/>
                    <a:pt x="67" y="84"/>
                  </a:cubicBezTo>
                  <a:cubicBezTo>
                    <a:pt x="65" y="81"/>
                    <a:pt x="60" y="73"/>
                    <a:pt x="58" y="64"/>
                  </a:cubicBezTo>
                  <a:cubicBezTo>
                    <a:pt x="57" y="55"/>
                    <a:pt x="60" y="53"/>
                    <a:pt x="62" y="52"/>
                  </a:cubicBezTo>
                  <a:cubicBezTo>
                    <a:pt x="62" y="49"/>
                    <a:pt x="62" y="47"/>
                    <a:pt x="62" y="44"/>
                  </a:cubicBezTo>
                  <a:cubicBezTo>
                    <a:pt x="62" y="12"/>
                    <a:pt x="79" y="0"/>
                    <a:pt x="105" y="1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51" name="Google Shape;951;p26"/>
          <p:cNvGrpSpPr/>
          <p:nvPr/>
        </p:nvGrpSpPr>
        <p:grpSpPr>
          <a:xfrm>
            <a:off x="6057097" y="3250165"/>
            <a:ext cx="620499" cy="847851"/>
            <a:chOff x="4542823" y="2437624"/>
            <a:chExt cx="465374" cy="635888"/>
          </a:xfrm>
        </p:grpSpPr>
        <p:sp>
          <p:nvSpPr>
            <p:cNvPr id="952" name="Google Shape;952;p26"/>
            <p:cNvSpPr/>
            <p:nvPr/>
          </p:nvSpPr>
          <p:spPr>
            <a:xfrm>
              <a:off x="4542823" y="2686320"/>
              <a:ext cx="238272" cy="387192"/>
            </a:xfrm>
            <a:custGeom>
              <a:rect b="b" l="l" r="r" t="t"/>
              <a:pathLst>
                <a:path extrusionOk="0" h="219" w="135">
                  <a:moveTo>
                    <a:pt x="0" y="187"/>
                  </a:moveTo>
                  <a:cubicBezTo>
                    <a:pt x="57" y="219"/>
                    <a:pt x="57" y="219"/>
                    <a:pt x="57" y="219"/>
                  </a:cubicBezTo>
                  <a:cubicBezTo>
                    <a:pt x="57" y="219"/>
                    <a:pt x="57" y="219"/>
                    <a:pt x="57" y="219"/>
                  </a:cubicBezTo>
                  <a:cubicBezTo>
                    <a:pt x="57" y="219"/>
                    <a:pt x="56" y="219"/>
                    <a:pt x="56" y="218"/>
                  </a:cubicBezTo>
                  <a:cubicBezTo>
                    <a:pt x="57" y="215"/>
                    <a:pt x="63" y="142"/>
                    <a:pt x="73" y="124"/>
                  </a:cubicBezTo>
                  <a:cubicBezTo>
                    <a:pt x="78" y="113"/>
                    <a:pt x="96" y="96"/>
                    <a:pt x="111" y="82"/>
                  </a:cubicBezTo>
                  <a:cubicBezTo>
                    <a:pt x="120" y="74"/>
                    <a:pt x="129" y="65"/>
                    <a:pt x="131" y="62"/>
                  </a:cubicBezTo>
                  <a:cubicBezTo>
                    <a:pt x="133" y="57"/>
                    <a:pt x="134" y="44"/>
                    <a:pt x="135" y="33"/>
                  </a:cubicBezTo>
                  <a:cubicBezTo>
                    <a:pt x="78" y="0"/>
                    <a:pt x="78" y="0"/>
                    <a:pt x="78" y="0"/>
                  </a:cubicBezTo>
                  <a:cubicBezTo>
                    <a:pt x="78" y="11"/>
                    <a:pt x="77" y="24"/>
                    <a:pt x="74" y="29"/>
                  </a:cubicBezTo>
                  <a:cubicBezTo>
                    <a:pt x="73" y="32"/>
                    <a:pt x="64" y="41"/>
                    <a:pt x="55" y="49"/>
                  </a:cubicBezTo>
                  <a:cubicBezTo>
                    <a:pt x="39" y="64"/>
                    <a:pt x="22" y="80"/>
                    <a:pt x="16" y="91"/>
                  </a:cubicBezTo>
                  <a:cubicBezTo>
                    <a:pt x="7" y="109"/>
                    <a:pt x="0" y="182"/>
                    <a:pt x="0" y="185"/>
                  </a:cubicBezTo>
                  <a:cubicBezTo>
                    <a:pt x="0" y="186"/>
                    <a:pt x="0" y="186"/>
                    <a:pt x="0" y="187"/>
                  </a:cubicBezTo>
                  <a:cubicBezTo>
                    <a:pt x="0" y="187"/>
                    <a:pt x="0" y="187"/>
                    <a:pt x="0" y="18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3" name="Google Shape;953;p26"/>
            <p:cNvSpPr/>
            <p:nvPr/>
          </p:nvSpPr>
          <p:spPr>
            <a:xfrm>
              <a:off x="4657491" y="2517296"/>
              <a:ext cx="319433" cy="227848"/>
            </a:xfrm>
            <a:custGeom>
              <a:rect b="b" l="l" r="r" t="t"/>
              <a:pathLst>
                <a:path extrusionOk="0" h="129" w="181">
                  <a:moveTo>
                    <a:pt x="81" y="0"/>
                  </a:moveTo>
                  <a:cubicBezTo>
                    <a:pt x="81" y="0"/>
                    <a:pt x="81" y="0"/>
                    <a:pt x="82" y="0"/>
                  </a:cubicBezTo>
                  <a:cubicBezTo>
                    <a:pt x="138" y="33"/>
                    <a:pt x="138" y="33"/>
                    <a:pt x="138" y="33"/>
                  </a:cubicBezTo>
                  <a:cubicBezTo>
                    <a:pt x="138" y="33"/>
                    <a:pt x="138" y="33"/>
                    <a:pt x="137" y="33"/>
                  </a:cubicBezTo>
                  <a:lnTo>
                    <a:pt x="81" y="0"/>
                  </a:lnTo>
                  <a:close/>
                  <a:moveTo>
                    <a:pt x="0" y="76"/>
                  </a:moveTo>
                  <a:cubicBezTo>
                    <a:pt x="3" y="84"/>
                    <a:pt x="8" y="91"/>
                    <a:pt x="13" y="96"/>
                  </a:cubicBezTo>
                  <a:cubicBezTo>
                    <a:pt x="70" y="129"/>
                    <a:pt x="70" y="129"/>
                    <a:pt x="70" y="129"/>
                  </a:cubicBezTo>
                  <a:cubicBezTo>
                    <a:pt x="64" y="124"/>
                    <a:pt x="60" y="117"/>
                    <a:pt x="57" y="108"/>
                  </a:cubicBezTo>
                  <a:lnTo>
                    <a:pt x="0" y="76"/>
                  </a:lnTo>
                  <a:close/>
                  <a:moveTo>
                    <a:pt x="67" y="92"/>
                  </a:moveTo>
                  <a:cubicBezTo>
                    <a:pt x="124" y="125"/>
                    <a:pt x="124" y="125"/>
                    <a:pt x="124" y="125"/>
                  </a:cubicBezTo>
                  <a:cubicBezTo>
                    <a:pt x="126" y="126"/>
                    <a:pt x="135" y="124"/>
                    <a:pt x="143" y="122"/>
                  </a:cubicBezTo>
                  <a:cubicBezTo>
                    <a:pt x="158" y="119"/>
                    <a:pt x="174" y="115"/>
                    <a:pt x="181" y="119"/>
                  </a:cubicBezTo>
                  <a:cubicBezTo>
                    <a:pt x="125" y="86"/>
                    <a:pt x="125" y="86"/>
                    <a:pt x="125" y="86"/>
                  </a:cubicBezTo>
                  <a:cubicBezTo>
                    <a:pt x="118" y="82"/>
                    <a:pt x="102" y="86"/>
                    <a:pt x="87" y="89"/>
                  </a:cubicBezTo>
                  <a:cubicBezTo>
                    <a:pt x="78" y="91"/>
                    <a:pt x="69" y="93"/>
                    <a:pt x="67" y="92"/>
                  </a:cubicBezTo>
                  <a:close/>
                </a:path>
              </a:pathLst>
            </a:custGeom>
            <a:solidFill>
              <a:srgbClr val="20586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4" name="Google Shape;954;p26"/>
            <p:cNvSpPr/>
            <p:nvPr/>
          </p:nvSpPr>
          <p:spPr>
            <a:xfrm>
              <a:off x="4641854" y="2603669"/>
              <a:ext cx="110945" cy="102010"/>
            </a:xfrm>
            <a:custGeom>
              <a:rect b="b" l="l" r="r" t="t"/>
              <a:pathLst>
                <a:path extrusionOk="0" h="58" w="63">
                  <a:moveTo>
                    <a:pt x="6" y="25"/>
                  </a:moveTo>
                  <a:cubicBezTo>
                    <a:pt x="63" y="58"/>
                    <a:pt x="63" y="58"/>
                    <a:pt x="63" y="58"/>
                  </a:cubicBezTo>
                  <a:cubicBezTo>
                    <a:pt x="61" y="57"/>
                    <a:pt x="58" y="54"/>
                    <a:pt x="57" y="49"/>
                  </a:cubicBezTo>
                  <a:cubicBezTo>
                    <a:pt x="56" y="42"/>
                    <a:pt x="58" y="36"/>
                    <a:pt x="61" y="33"/>
                  </a:cubicBezTo>
                  <a:cubicBezTo>
                    <a:pt x="4" y="0"/>
                    <a:pt x="4" y="0"/>
                    <a:pt x="4" y="0"/>
                  </a:cubicBezTo>
                  <a:cubicBezTo>
                    <a:pt x="2" y="4"/>
                    <a:pt x="0" y="9"/>
                    <a:pt x="1" y="16"/>
                  </a:cubicBezTo>
                  <a:cubicBezTo>
                    <a:pt x="2" y="22"/>
                    <a:pt x="4" y="24"/>
                    <a:pt x="6" y="25"/>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5" name="Google Shape;955;p26"/>
            <p:cNvSpPr/>
            <p:nvPr/>
          </p:nvSpPr>
          <p:spPr>
            <a:xfrm>
              <a:off x="4648556" y="2437624"/>
              <a:ext cx="227847" cy="224125"/>
            </a:xfrm>
            <a:custGeom>
              <a:rect b="b" l="l" r="r" t="t"/>
              <a:pathLst>
                <a:path extrusionOk="0" h="127" w="129">
                  <a:moveTo>
                    <a:pt x="43" y="8"/>
                  </a:moveTo>
                  <a:cubicBezTo>
                    <a:pt x="55" y="1"/>
                    <a:pt x="65" y="0"/>
                    <a:pt x="73" y="4"/>
                  </a:cubicBezTo>
                  <a:cubicBezTo>
                    <a:pt x="129" y="37"/>
                    <a:pt x="129" y="37"/>
                    <a:pt x="129" y="37"/>
                  </a:cubicBezTo>
                  <a:cubicBezTo>
                    <a:pt x="122" y="32"/>
                    <a:pt x="111" y="33"/>
                    <a:pt x="99" y="40"/>
                  </a:cubicBezTo>
                  <a:cubicBezTo>
                    <a:pt x="74" y="55"/>
                    <a:pt x="56" y="87"/>
                    <a:pt x="56" y="120"/>
                  </a:cubicBezTo>
                  <a:cubicBezTo>
                    <a:pt x="56" y="122"/>
                    <a:pt x="56" y="125"/>
                    <a:pt x="57" y="127"/>
                  </a:cubicBezTo>
                  <a:cubicBezTo>
                    <a:pt x="0" y="94"/>
                    <a:pt x="0" y="94"/>
                    <a:pt x="0" y="94"/>
                  </a:cubicBezTo>
                  <a:cubicBezTo>
                    <a:pt x="0" y="92"/>
                    <a:pt x="0" y="89"/>
                    <a:pt x="0" y="87"/>
                  </a:cubicBezTo>
                  <a:cubicBezTo>
                    <a:pt x="0" y="54"/>
                    <a:pt x="17" y="22"/>
                    <a:pt x="43" y="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6" name="Google Shape;956;p26"/>
            <p:cNvSpPr/>
            <p:nvPr/>
          </p:nvSpPr>
          <p:spPr>
            <a:xfrm>
              <a:off x="4641854" y="2483789"/>
              <a:ext cx="366343" cy="589723"/>
            </a:xfrm>
            <a:custGeom>
              <a:rect b="b" l="l" r="r" t="t"/>
              <a:pathLst>
                <a:path extrusionOk="0" h="334" w="208">
                  <a:moveTo>
                    <a:pt x="103" y="14"/>
                  </a:moveTo>
                  <a:cubicBezTo>
                    <a:pt x="78" y="29"/>
                    <a:pt x="60" y="61"/>
                    <a:pt x="60" y="94"/>
                  </a:cubicBezTo>
                  <a:cubicBezTo>
                    <a:pt x="60" y="96"/>
                    <a:pt x="60" y="99"/>
                    <a:pt x="61" y="101"/>
                  </a:cubicBezTo>
                  <a:cubicBezTo>
                    <a:pt x="58" y="104"/>
                    <a:pt x="56" y="110"/>
                    <a:pt x="57" y="117"/>
                  </a:cubicBezTo>
                  <a:cubicBezTo>
                    <a:pt x="59" y="125"/>
                    <a:pt x="63" y="127"/>
                    <a:pt x="66" y="127"/>
                  </a:cubicBezTo>
                  <a:cubicBezTo>
                    <a:pt x="69" y="136"/>
                    <a:pt x="73" y="143"/>
                    <a:pt x="79" y="148"/>
                  </a:cubicBezTo>
                  <a:cubicBezTo>
                    <a:pt x="78" y="159"/>
                    <a:pt x="77" y="172"/>
                    <a:pt x="75" y="177"/>
                  </a:cubicBezTo>
                  <a:cubicBezTo>
                    <a:pt x="73" y="180"/>
                    <a:pt x="64" y="189"/>
                    <a:pt x="55" y="197"/>
                  </a:cubicBezTo>
                  <a:cubicBezTo>
                    <a:pt x="40" y="211"/>
                    <a:pt x="22" y="228"/>
                    <a:pt x="17" y="239"/>
                  </a:cubicBezTo>
                  <a:cubicBezTo>
                    <a:pt x="7" y="257"/>
                    <a:pt x="1" y="330"/>
                    <a:pt x="0" y="333"/>
                  </a:cubicBezTo>
                  <a:cubicBezTo>
                    <a:pt x="0" y="334"/>
                    <a:pt x="1" y="334"/>
                    <a:pt x="1" y="334"/>
                  </a:cubicBezTo>
                  <a:cubicBezTo>
                    <a:pt x="1" y="334"/>
                    <a:pt x="1" y="334"/>
                    <a:pt x="2" y="334"/>
                  </a:cubicBezTo>
                  <a:cubicBezTo>
                    <a:pt x="206" y="216"/>
                    <a:pt x="206" y="216"/>
                    <a:pt x="206" y="216"/>
                  </a:cubicBezTo>
                  <a:cubicBezTo>
                    <a:pt x="206" y="216"/>
                    <a:pt x="207" y="216"/>
                    <a:pt x="207" y="215"/>
                  </a:cubicBezTo>
                  <a:cubicBezTo>
                    <a:pt x="207" y="215"/>
                    <a:pt x="208" y="214"/>
                    <a:pt x="208" y="214"/>
                  </a:cubicBezTo>
                  <a:cubicBezTo>
                    <a:pt x="207" y="211"/>
                    <a:pt x="200" y="146"/>
                    <a:pt x="191" y="138"/>
                  </a:cubicBezTo>
                  <a:cubicBezTo>
                    <a:pt x="185" y="133"/>
                    <a:pt x="168" y="137"/>
                    <a:pt x="152" y="141"/>
                  </a:cubicBezTo>
                  <a:cubicBezTo>
                    <a:pt x="143" y="143"/>
                    <a:pt x="134" y="145"/>
                    <a:pt x="132" y="144"/>
                  </a:cubicBezTo>
                  <a:cubicBezTo>
                    <a:pt x="130" y="141"/>
                    <a:pt x="129" y="129"/>
                    <a:pt x="129" y="119"/>
                  </a:cubicBezTo>
                  <a:cubicBezTo>
                    <a:pt x="134" y="108"/>
                    <a:pt x="138" y="96"/>
                    <a:pt x="141" y="83"/>
                  </a:cubicBezTo>
                  <a:cubicBezTo>
                    <a:pt x="143" y="81"/>
                    <a:pt x="148" y="73"/>
                    <a:pt x="150" y="64"/>
                  </a:cubicBezTo>
                  <a:cubicBezTo>
                    <a:pt x="151" y="55"/>
                    <a:pt x="148" y="52"/>
                    <a:pt x="146" y="52"/>
                  </a:cubicBezTo>
                  <a:cubicBezTo>
                    <a:pt x="146" y="49"/>
                    <a:pt x="146" y="46"/>
                    <a:pt x="146" y="44"/>
                  </a:cubicBezTo>
                  <a:cubicBezTo>
                    <a:pt x="146" y="11"/>
                    <a:pt x="129" y="0"/>
                    <a:pt x="103" y="14"/>
                  </a:cubicBezTo>
                  <a:close/>
                </a:path>
              </a:pathLst>
            </a:custGeom>
            <a:solidFill>
              <a:srgbClr val="31859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57" name="Google Shape;957;p26"/>
          <p:cNvSpPr/>
          <p:nvPr/>
        </p:nvSpPr>
        <p:spPr>
          <a:xfrm>
            <a:off x="8189821" y="4162774"/>
            <a:ext cx="3345775" cy="1703924"/>
          </a:xfrm>
          <a:custGeom>
            <a:rect b="b" l="l" r="r" t="t"/>
            <a:pathLst>
              <a:path extrusionOk="0" h="694" w="1366">
                <a:moveTo>
                  <a:pt x="1032" y="202"/>
                </a:moveTo>
                <a:cubicBezTo>
                  <a:pt x="950" y="204"/>
                  <a:pt x="950" y="204"/>
                  <a:pt x="950" y="204"/>
                </a:cubicBezTo>
                <a:cubicBezTo>
                  <a:pt x="949" y="204"/>
                  <a:pt x="948" y="205"/>
                  <a:pt x="945" y="206"/>
                </a:cubicBezTo>
                <a:cubicBezTo>
                  <a:pt x="937" y="202"/>
                  <a:pt x="937" y="202"/>
                  <a:pt x="937" y="202"/>
                </a:cubicBezTo>
                <a:cubicBezTo>
                  <a:pt x="937" y="202"/>
                  <a:pt x="934" y="204"/>
                  <a:pt x="928" y="207"/>
                </a:cubicBezTo>
                <a:cubicBezTo>
                  <a:pt x="697" y="74"/>
                  <a:pt x="697" y="74"/>
                  <a:pt x="697" y="74"/>
                </a:cubicBezTo>
                <a:cubicBezTo>
                  <a:pt x="495" y="4"/>
                  <a:pt x="495" y="4"/>
                  <a:pt x="495" y="4"/>
                </a:cubicBezTo>
                <a:cubicBezTo>
                  <a:pt x="488" y="0"/>
                  <a:pt x="478" y="0"/>
                  <a:pt x="472" y="4"/>
                </a:cubicBezTo>
                <a:cubicBezTo>
                  <a:pt x="5" y="275"/>
                  <a:pt x="5" y="275"/>
                  <a:pt x="5" y="275"/>
                </a:cubicBezTo>
                <a:cubicBezTo>
                  <a:pt x="1" y="277"/>
                  <a:pt x="0" y="280"/>
                  <a:pt x="0" y="282"/>
                </a:cubicBezTo>
                <a:cubicBezTo>
                  <a:pt x="0" y="282"/>
                  <a:pt x="0" y="282"/>
                  <a:pt x="0" y="282"/>
                </a:cubicBezTo>
                <a:cubicBezTo>
                  <a:pt x="0" y="293"/>
                  <a:pt x="0" y="293"/>
                  <a:pt x="0" y="293"/>
                </a:cubicBezTo>
                <a:cubicBezTo>
                  <a:pt x="0" y="295"/>
                  <a:pt x="1" y="298"/>
                  <a:pt x="5" y="299"/>
                </a:cubicBezTo>
                <a:cubicBezTo>
                  <a:pt x="342" y="494"/>
                  <a:pt x="342" y="494"/>
                  <a:pt x="342" y="494"/>
                </a:cubicBezTo>
                <a:cubicBezTo>
                  <a:pt x="348" y="498"/>
                  <a:pt x="358" y="498"/>
                  <a:pt x="365" y="494"/>
                </a:cubicBezTo>
                <a:cubicBezTo>
                  <a:pt x="474" y="478"/>
                  <a:pt x="474" y="478"/>
                  <a:pt x="474" y="478"/>
                </a:cubicBezTo>
                <a:cubicBezTo>
                  <a:pt x="479" y="481"/>
                  <a:pt x="479" y="481"/>
                  <a:pt x="479" y="481"/>
                </a:cubicBezTo>
                <a:cubicBezTo>
                  <a:pt x="471" y="485"/>
                  <a:pt x="471" y="485"/>
                  <a:pt x="471" y="485"/>
                </a:cubicBezTo>
                <a:cubicBezTo>
                  <a:pt x="471" y="485"/>
                  <a:pt x="471" y="485"/>
                  <a:pt x="471" y="485"/>
                </a:cubicBezTo>
                <a:cubicBezTo>
                  <a:pt x="471" y="486"/>
                  <a:pt x="471" y="486"/>
                  <a:pt x="471" y="486"/>
                </a:cubicBezTo>
                <a:cubicBezTo>
                  <a:pt x="471" y="486"/>
                  <a:pt x="471" y="486"/>
                  <a:pt x="471" y="486"/>
                </a:cubicBezTo>
                <a:cubicBezTo>
                  <a:pt x="471" y="485"/>
                  <a:pt x="471" y="485"/>
                  <a:pt x="471" y="485"/>
                </a:cubicBezTo>
                <a:cubicBezTo>
                  <a:pt x="471" y="507"/>
                  <a:pt x="471" y="507"/>
                  <a:pt x="471" y="507"/>
                </a:cubicBezTo>
                <a:cubicBezTo>
                  <a:pt x="794" y="694"/>
                  <a:pt x="794" y="694"/>
                  <a:pt x="794" y="694"/>
                </a:cubicBezTo>
                <a:cubicBezTo>
                  <a:pt x="794" y="677"/>
                  <a:pt x="794" y="677"/>
                  <a:pt x="794" y="677"/>
                </a:cubicBezTo>
                <a:cubicBezTo>
                  <a:pt x="794" y="677"/>
                  <a:pt x="794" y="677"/>
                  <a:pt x="794" y="677"/>
                </a:cubicBezTo>
                <a:cubicBezTo>
                  <a:pt x="794" y="694"/>
                  <a:pt x="794" y="694"/>
                  <a:pt x="794" y="694"/>
                </a:cubicBezTo>
                <a:cubicBezTo>
                  <a:pt x="796" y="693"/>
                  <a:pt x="993" y="615"/>
                  <a:pt x="993" y="615"/>
                </a:cubicBezTo>
                <a:cubicBezTo>
                  <a:pt x="1366" y="395"/>
                  <a:pt x="1366" y="395"/>
                  <a:pt x="1366" y="395"/>
                </a:cubicBezTo>
                <a:lnTo>
                  <a:pt x="1032" y="202"/>
                </a:lnTo>
                <a:close/>
              </a:path>
            </a:pathLst>
          </a:custGeom>
          <a:solidFill>
            <a:schemeClr val="dk1">
              <a:alpha val="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958" name="Google Shape;958;p26"/>
          <p:cNvGrpSpPr/>
          <p:nvPr/>
        </p:nvGrpSpPr>
        <p:grpSpPr>
          <a:xfrm>
            <a:off x="8184648" y="4162774"/>
            <a:ext cx="2057745" cy="1222852"/>
            <a:chOff x="6138485" y="3122080"/>
            <a:chExt cx="1543309" cy="917139"/>
          </a:xfrm>
        </p:grpSpPr>
        <p:sp>
          <p:nvSpPr>
            <p:cNvPr id="959" name="Google Shape;959;p26"/>
            <p:cNvSpPr/>
            <p:nvPr/>
          </p:nvSpPr>
          <p:spPr>
            <a:xfrm>
              <a:off x="6142365" y="3499178"/>
              <a:ext cx="1535549" cy="540041"/>
            </a:xfrm>
            <a:custGeom>
              <a:rect b="b" l="l" r="r" t="t"/>
              <a:pathLst>
                <a:path extrusionOk="0" h="293" w="836">
                  <a:moveTo>
                    <a:pt x="836" y="0"/>
                  </a:moveTo>
                  <a:cubicBezTo>
                    <a:pt x="836" y="11"/>
                    <a:pt x="836" y="11"/>
                    <a:pt x="836" y="11"/>
                  </a:cubicBezTo>
                  <a:cubicBezTo>
                    <a:pt x="836" y="13"/>
                    <a:pt x="835" y="16"/>
                    <a:pt x="832" y="17"/>
                  </a:cubicBezTo>
                  <a:cubicBezTo>
                    <a:pt x="365" y="289"/>
                    <a:pt x="365" y="289"/>
                    <a:pt x="365" y="289"/>
                  </a:cubicBezTo>
                  <a:cubicBezTo>
                    <a:pt x="358" y="293"/>
                    <a:pt x="348" y="293"/>
                    <a:pt x="342" y="289"/>
                  </a:cubicBezTo>
                  <a:cubicBezTo>
                    <a:pt x="5" y="94"/>
                    <a:pt x="5" y="94"/>
                    <a:pt x="5" y="94"/>
                  </a:cubicBezTo>
                  <a:cubicBezTo>
                    <a:pt x="1" y="93"/>
                    <a:pt x="0" y="90"/>
                    <a:pt x="0" y="88"/>
                  </a:cubicBezTo>
                  <a:cubicBezTo>
                    <a:pt x="0" y="77"/>
                    <a:pt x="0" y="77"/>
                    <a:pt x="0" y="77"/>
                  </a:cubicBezTo>
                  <a:cubicBezTo>
                    <a:pt x="0" y="79"/>
                    <a:pt x="2" y="82"/>
                    <a:pt x="5" y="84"/>
                  </a:cubicBezTo>
                  <a:cubicBezTo>
                    <a:pt x="342" y="278"/>
                    <a:pt x="342" y="278"/>
                    <a:pt x="342" y="278"/>
                  </a:cubicBezTo>
                  <a:cubicBezTo>
                    <a:pt x="348" y="282"/>
                    <a:pt x="358" y="282"/>
                    <a:pt x="365" y="278"/>
                  </a:cubicBezTo>
                  <a:cubicBezTo>
                    <a:pt x="832" y="7"/>
                    <a:pt x="832" y="7"/>
                    <a:pt x="832" y="7"/>
                  </a:cubicBezTo>
                  <a:cubicBezTo>
                    <a:pt x="835" y="5"/>
                    <a:pt x="836" y="2"/>
                    <a:pt x="836" y="0"/>
                  </a:cubicBezTo>
                  <a:close/>
                </a:path>
              </a:pathLst>
            </a:custGeom>
            <a:solidFill>
              <a:srgbClr val="212E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0" name="Google Shape;960;p26"/>
            <p:cNvSpPr/>
            <p:nvPr/>
          </p:nvSpPr>
          <p:spPr>
            <a:xfrm>
              <a:off x="6138485" y="3122080"/>
              <a:ext cx="1543309" cy="896965"/>
            </a:xfrm>
            <a:custGeom>
              <a:rect b="b" l="l" r="r" t="t"/>
              <a:pathLst>
                <a:path extrusionOk="0" h="487" w="840">
                  <a:moveTo>
                    <a:pt x="834" y="198"/>
                  </a:moveTo>
                  <a:cubicBezTo>
                    <a:pt x="840" y="202"/>
                    <a:pt x="840" y="208"/>
                    <a:pt x="834" y="212"/>
                  </a:cubicBezTo>
                  <a:cubicBezTo>
                    <a:pt x="367" y="483"/>
                    <a:pt x="367" y="483"/>
                    <a:pt x="367" y="483"/>
                  </a:cubicBezTo>
                  <a:cubicBezTo>
                    <a:pt x="360" y="487"/>
                    <a:pt x="350" y="487"/>
                    <a:pt x="344" y="483"/>
                  </a:cubicBezTo>
                  <a:cubicBezTo>
                    <a:pt x="7" y="289"/>
                    <a:pt x="7" y="289"/>
                    <a:pt x="7" y="289"/>
                  </a:cubicBezTo>
                  <a:cubicBezTo>
                    <a:pt x="0" y="285"/>
                    <a:pt x="0" y="279"/>
                    <a:pt x="7" y="275"/>
                  </a:cubicBezTo>
                  <a:cubicBezTo>
                    <a:pt x="474" y="4"/>
                    <a:pt x="474" y="4"/>
                    <a:pt x="474" y="4"/>
                  </a:cubicBezTo>
                  <a:cubicBezTo>
                    <a:pt x="480" y="0"/>
                    <a:pt x="490" y="0"/>
                    <a:pt x="497" y="4"/>
                  </a:cubicBezTo>
                  <a:lnTo>
                    <a:pt x="834" y="198"/>
                  </a:lnTo>
                  <a:close/>
                </a:path>
              </a:pathLst>
            </a:custGeom>
            <a:solidFill>
              <a:srgbClr val="2C3E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61" name="Google Shape;961;p26"/>
          <p:cNvGrpSpPr/>
          <p:nvPr/>
        </p:nvGrpSpPr>
        <p:grpSpPr>
          <a:xfrm>
            <a:off x="8275688" y="4198984"/>
            <a:ext cx="1832211" cy="1104913"/>
            <a:chOff x="6206766" y="3149237"/>
            <a:chExt cx="1374158" cy="828685"/>
          </a:xfrm>
        </p:grpSpPr>
        <p:grpSp>
          <p:nvGrpSpPr>
            <p:cNvPr id="962" name="Google Shape;962;p26"/>
            <p:cNvGrpSpPr/>
            <p:nvPr/>
          </p:nvGrpSpPr>
          <p:grpSpPr>
            <a:xfrm>
              <a:off x="6206766" y="3149237"/>
              <a:ext cx="1374158" cy="828685"/>
              <a:chOff x="6206766" y="3149237"/>
              <a:chExt cx="1374158" cy="828685"/>
            </a:xfrm>
          </p:grpSpPr>
          <p:sp>
            <p:nvSpPr>
              <p:cNvPr id="963" name="Google Shape;963;p26"/>
              <p:cNvSpPr/>
              <p:nvPr/>
            </p:nvSpPr>
            <p:spPr>
              <a:xfrm>
                <a:off x="6807330" y="3496074"/>
                <a:ext cx="773594" cy="481847"/>
              </a:xfrm>
              <a:custGeom>
                <a:rect b="b" l="l" r="r" t="t"/>
                <a:pathLst>
                  <a:path extrusionOk="0" h="621" w="997">
                    <a:moveTo>
                      <a:pt x="997" y="0"/>
                    </a:moveTo>
                    <a:lnTo>
                      <a:pt x="997" y="40"/>
                    </a:lnTo>
                    <a:lnTo>
                      <a:pt x="0" y="621"/>
                    </a:lnTo>
                    <a:lnTo>
                      <a:pt x="0" y="581"/>
                    </a:lnTo>
                    <a:lnTo>
                      <a:pt x="997" y="0"/>
                    </a:lnTo>
                    <a:close/>
                  </a:path>
                </a:pathLst>
              </a:custGeom>
              <a:solidFill>
                <a:srgbClr val="92949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4" name="Google Shape;964;p26"/>
              <p:cNvSpPr/>
              <p:nvPr/>
            </p:nvSpPr>
            <p:spPr>
              <a:xfrm>
                <a:off x="6206766" y="3600824"/>
                <a:ext cx="600564" cy="377098"/>
              </a:xfrm>
              <a:custGeom>
                <a:rect b="b" l="l" r="r" t="t"/>
                <a:pathLst>
                  <a:path extrusionOk="0" h="486" w="774">
                    <a:moveTo>
                      <a:pt x="774" y="446"/>
                    </a:moveTo>
                    <a:lnTo>
                      <a:pt x="774" y="486"/>
                    </a:lnTo>
                    <a:lnTo>
                      <a:pt x="0" y="38"/>
                    </a:lnTo>
                    <a:lnTo>
                      <a:pt x="0" y="0"/>
                    </a:lnTo>
                    <a:lnTo>
                      <a:pt x="774" y="446"/>
                    </a:lnTo>
                    <a:close/>
                  </a:path>
                </a:pathLst>
              </a:custGeom>
              <a:solidFill>
                <a:srgbClr val="6D6E7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5" name="Google Shape;965;p26"/>
              <p:cNvSpPr/>
              <p:nvPr/>
            </p:nvSpPr>
            <p:spPr>
              <a:xfrm>
                <a:off x="6206766" y="3149237"/>
                <a:ext cx="1374158" cy="797647"/>
              </a:xfrm>
              <a:custGeom>
                <a:rect b="b" l="l" r="r" t="t"/>
                <a:pathLst>
                  <a:path extrusionOk="0" h="1028" w="1771">
                    <a:moveTo>
                      <a:pt x="1771" y="447"/>
                    </a:moveTo>
                    <a:lnTo>
                      <a:pt x="774" y="1028"/>
                    </a:lnTo>
                    <a:lnTo>
                      <a:pt x="0" y="582"/>
                    </a:lnTo>
                    <a:lnTo>
                      <a:pt x="999" y="0"/>
                    </a:lnTo>
                    <a:lnTo>
                      <a:pt x="1771" y="447"/>
                    </a:lnTo>
                    <a:close/>
                  </a:path>
                </a:pathLst>
              </a:custGeom>
              <a:solidFill>
                <a:srgbClr val="F1F1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66" name="Google Shape;966;p26"/>
            <p:cNvSpPr/>
            <p:nvPr/>
          </p:nvSpPr>
          <p:spPr>
            <a:xfrm>
              <a:off x="6544292" y="3272609"/>
              <a:ext cx="832564" cy="481071"/>
            </a:xfrm>
            <a:custGeom>
              <a:rect b="b" l="l" r="r" t="t"/>
              <a:pathLst>
                <a:path extrusionOk="0" h="261" w="453">
                  <a:moveTo>
                    <a:pt x="384" y="50"/>
                  </a:moveTo>
                  <a:cubicBezTo>
                    <a:pt x="414" y="71"/>
                    <a:pt x="453" y="122"/>
                    <a:pt x="380" y="164"/>
                  </a:cubicBezTo>
                  <a:cubicBezTo>
                    <a:pt x="344" y="186"/>
                    <a:pt x="292" y="192"/>
                    <a:pt x="255" y="197"/>
                  </a:cubicBezTo>
                  <a:cubicBezTo>
                    <a:pt x="241" y="198"/>
                    <a:pt x="241" y="198"/>
                    <a:pt x="241" y="198"/>
                  </a:cubicBezTo>
                  <a:cubicBezTo>
                    <a:pt x="217" y="201"/>
                    <a:pt x="192" y="211"/>
                    <a:pt x="186" y="213"/>
                  </a:cubicBezTo>
                  <a:cubicBezTo>
                    <a:pt x="186" y="216"/>
                    <a:pt x="185" y="219"/>
                    <a:pt x="182" y="221"/>
                  </a:cubicBezTo>
                  <a:cubicBezTo>
                    <a:pt x="178" y="223"/>
                    <a:pt x="172" y="224"/>
                    <a:pt x="167" y="223"/>
                  </a:cubicBezTo>
                  <a:cubicBezTo>
                    <a:pt x="167" y="227"/>
                    <a:pt x="166" y="230"/>
                    <a:pt x="162" y="232"/>
                  </a:cubicBezTo>
                  <a:cubicBezTo>
                    <a:pt x="158" y="234"/>
                    <a:pt x="153" y="235"/>
                    <a:pt x="147" y="235"/>
                  </a:cubicBezTo>
                  <a:cubicBezTo>
                    <a:pt x="148" y="238"/>
                    <a:pt x="146" y="241"/>
                    <a:pt x="142" y="243"/>
                  </a:cubicBezTo>
                  <a:cubicBezTo>
                    <a:pt x="138" y="246"/>
                    <a:pt x="133" y="247"/>
                    <a:pt x="127" y="246"/>
                  </a:cubicBezTo>
                  <a:cubicBezTo>
                    <a:pt x="128" y="250"/>
                    <a:pt x="126" y="253"/>
                    <a:pt x="123" y="255"/>
                  </a:cubicBezTo>
                  <a:cubicBezTo>
                    <a:pt x="115" y="260"/>
                    <a:pt x="100" y="258"/>
                    <a:pt x="89" y="252"/>
                  </a:cubicBezTo>
                  <a:cubicBezTo>
                    <a:pt x="89" y="254"/>
                    <a:pt x="87" y="255"/>
                    <a:pt x="85" y="256"/>
                  </a:cubicBezTo>
                  <a:cubicBezTo>
                    <a:pt x="77" y="261"/>
                    <a:pt x="62" y="260"/>
                    <a:pt x="51" y="253"/>
                  </a:cubicBezTo>
                  <a:cubicBezTo>
                    <a:pt x="13" y="232"/>
                    <a:pt x="13" y="232"/>
                    <a:pt x="13" y="232"/>
                  </a:cubicBezTo>
                  <a:cubicBezTo>
                    <a:pt x="2" y="225"/>
                    <a:pt x="0" y="216"/>
                    <a:pt x="8" y="212"/>
                  </a:cubicBezTo>
                  <a:cubicBezTo>
                    <a:pt x="10" y="210"/>
                    <a:pt x="12" y="210"/>
                    <a:pt x="15" y="209"/>
                  </a:cubicBezTo>
                  <a:cubicBezTo>
                    <a:pt x="4" y="203"/>
                    <a:pt x="2" y="195"/>
                    <a:pt x="10" y="190"/>
                  </a:cubicBezTo>
                  <a:cubicBezTo>
                    <a:pt x="14" y="188"/>
                    <a:pt x="19" y="187"/>
                    <a:pt x="25" y="187"/>
                  </a:cubicBezTo>
                  <a:cubicBezTo>
                    <a:pt x="25" y="184"/>
                    <a:pt x="26" y="181"/>
                    <a:pt x="30" y="179"/>
                  </a:cubicBezTo>
                  <a:cubicBezTo>
                    <a:pt x="34" y="176"/>
                    <a:pt x="39" y="175"/>
                    <a:pt x="45" y="176"/>
                  </a:cubicBezTo>
                  <a:cubicBezTo>
                    <a:pt x="44" y="172"/>
                    <a:pt x="46" y="169"/>
                    <a:pt x="50" y="167"/>
                  </a:cubicBezTo>
                  <a:cubicBezTo>
                    <a:pt x="53" y="165"/>
                    <a:pt x="59" y="164"/>
                    <a:pt x="65" y="164"/>
                  </a:cubicBezTo>
                  <a:cubicBezTo>
                    <a:pt x="64" y="161"/>
                    <a:pt x="65" y="158"/>
                    <a:pt x="69" y="156"/>
                  </a:cubicBezTo>
                  <a:cubicBezTo>
                    <a:pt x="73" y="153"/>
                    <a:pt x="78" y="153"/>
                    <a:pt x="84" y="153"/>
                  </a:cubicBezTo>
                  <a:cubicBezTo>
                    <a:pt x="87" y="146"/>
                    <a:pt x="87" y="138"/>
                    <a:pt x="75" y="131"/>
                  </a:cubicBezTo>
                  <a:cubicBezTo>
                    <a:pt x="73" y="129"/>
                    <a:pt x="71" y="128"/>
                    <a:pt x="69" y="127"/>
                  </a:cubicBezTo>
                  <a:cubicBezTo>
                    <a:pt x="62" y="122"/>
                    <a:pt x="59" y="117"/>
                    <a:pt x="59" y="112"/>
                  </a:cubicBezTo>
                  <a:cubicBezTo>
                    <a:pt x="60" y="107"/>
                    <a:pt x="66" y="102"/>
                    <a:pt x="77" y="98"/>
                  </a:cubicBezTo>
                  <a:cubicBezTo>
                    <a:pt x="85" y="95"/>
                    <a:pt x="86" y="90"/>
                    <a:pt x="86" y="89"/>
                  </a:cubicBezTo>
                  <a:cubicBezTo>
                    <a:pt x="86" y="87"/>
                    <a:pt x="87" y="85"/>
                    <a:pt x="89" y="84"/>
                  </a:cubicBezTo>
                  <a:cubicBezTo>
                    <a:pt x="91" y="83"/>
                    <a:pt x="93" y="82"/>
                    <a:pt x="95" y="82"/>
                  </a:cubicBezTo>
                  <a:cubicBezTo>
                    <a:pt x="95" y="80"/>
                    <a:pt x="95" y="79"/>
                    <a:pt x="96" y="79"/>
                  </a:cubicBezTo>
                  <a:cubicBezTo>
                    <a:pt x="97" y="76"/>
                    <a:pt x="102" y="75"/>
                    <a:pt x="107" y="74"/>
                  </a:cubicBezTo>
                  <a:cubicBezTo>
                    <a:pt x="107" y="73"/>
                    <a:pt x="107" y="73"/>
                    <a:pt x="107" y="72"/>
                  </a:cubicBezTo>
                  <a:cubicBezTo>
                    <a:pt x="101" y="67"/>
                    <a:pt x="94" y="60"/>
                    <a:pt x="103" y="55"/>
                  </a:cubicBezTo>
                  <a:cubicBezTo>
                    <a:pt x="110" y="51"/>
                    <a:pt x="120" y="50"/>
                    <a:pt x="131" y="50"/>
                  </a:cubicBezTo>
                  <a:cubicBezTo>
                    <a:pt x="150" y="49"/>
                    <a:pt x="150" y="49"/>
                    <a:pt x="150" y="49"/>
                  </a:cubicBezTo>
                  <a:cubicBezTo>
                    <a:pt x="158" y="48"/>
                    <a:pt x="170" y="48"/>
                    <a:pt x="174" y="47"/>
                  </a:cubicBezTo>
                  <a:cubicBezTo>
                    <a:pt x="175" y="46"/>
                    <a:pt x="176" y="45"/>
                    <a:pt x="177" y="44"/>
                  </a:cubicBezTo>
                  <a:cubicBezTo>
                    <a:pt x="177" y="43"/>
                    <a:pt x="178" y="42"/>
                    <a:pt x="179" y="41"/>
                  </a:cubicBezTo>
                  <a:cubicBezTo>
                    <a:pt x="185" y="33"/>
                    <a:pt x="199" y="27"/>
                    <a:pt x="227" y="19"/>
                  </a:cubicBezTo>
                  <a:cubicBezTo>
                    <a:pt x="289" y="0"/>
                    <a:pt x="349" y="29"/>
                    <a:pt x="372" y="43"/>
                  </a:cubicBezTo>
                  <a:cubicBezTo>
                    <a:pt x="377" y="45"/>
                    <a:pt x="381" y="48"/>
                    <a:pt x="384" y="50"/>
                  </a:cubicBezTo>
                  <a:close/>
                  <a:moveTo>
                    <a:pt x="250" y="186"/>
                  </a:moveTo>
                  <a:cubicBezTo>
                    <a:pt x="286" y="181"/>
                    <a:pt x="334" y="175"/>
                    <a:pt x="367" y="156"/>
                  </a:cubicBezTo>
                  <a:cubicBezTo>
                    <a:pt x="445" y="111"/>
                    <a:pt x="369" y="58"/>
                    <a:pt x="369" y="57"/>
                  </a:cubicBezTo>
                  <a:cubicBezTo>
                    <a:pt x="366" y="55"/>
                    <a:pt x="363" y="53"/>
                    <a:pt x="359" y="51"/>
                  </a:cubicBezTo>
                  <a:cubicBezTo>
                    <a:pt x="339" y="39"/>
                    <a:pt x="286" y="14"/>
                    <a:pt x="236" y="29"/>
                  </a:cubicBezTo>
                  <a:cubicBezTo>
                    <a:pt x="206" y="37"/>
                    <a:pt x="199" y="43"/>
                    <a:pt x="196" y="46"/>
                  </a:cubicBezTo>
                  <a:cubicBezTo>
                    <a:pt x="196" y="47"/>
                    <a:pt x="195" y="47"/>
                    <a:pt x="195" y="48"/>
                  </a:cubicBezTo>
                  <a:cubicBezTo>
                    <a:pt x="193" y="50"/>
                    <a:pt x="191" y="53"/>
                    <a:pt x="187" y="56"/>
                  </a:cubicBezTo>
                  <a:cubicBezTo>
                    <a:pt x="183" y="58"/>
                    <a:pt x="177" y="59"/>
                    <a:pt x="152" y="60"/>
                  </a:cubicBezTo>
                  <a:cubicBezTo>
                    <a:pt x="141" y="61"/>
                    <a:pt x="141" y="61"/>
                    <a:pt x="141" y="61"/>
                  </a:cubicBezTo>
                  <a:cubicBezTo>
                    <a:pt x="138" y="61"/>
                    <a:pt x="135" y="61"/>
                    <a:pt x="132" y="61"/>
                  </a:cubicBezTo>
                  <a:cubicBezTo>
                    <a:pt x="127" y="61"/>
                    <a:pt x="122" y="61"/>
                    <a:pt x="119" y="62"/>
                  </a:cubicBezTo>
                  <a:cubicBezTo>
                    <a:pt x="120" y="63"/>
                    <a:pt x="122" y="66"/>
                    <a:pt x="123" y="67"/>
                  </a:cubicBezTo>
                  <a:cubicBezTo>
                    <a:pt x="128" y="72"/>
                    <a:pt x="132" y="76"/>
                    <a:pt x="126" y="80"/>
                  </a:cubicBezTo>
                  <a:cubicBezTo>
                    <a:pt x="123" y="81"/>
                    <a:pt x="120" y="82"/>
                    <a:pt x="116" y="84"/>
                  </a:cubicBezTo>
                  <a:cubicBezTo>
                    <a:pt x="115" y="84"/>
                    <a:pt x="114" y="84"/>
                    <a:pt x="114" y="84"/>
                  </a:cubicBezTo>
                  <a:cubicBezTo>
                    <a:pt x="114" y="85"/>
                    <a:pt x="114" y="85"/>
                    <a:pt x="114" y="85"/>
                  </a:cubicBezTo>
                  <a:cubicBezTo>
                    <a:pt x="115" y="91"/>
                    <a:pt x="115" y="91"/>
                    <a:pt x="115" y="91"/>
                  </a:cubicBezTo>
                  <a:cubicBezTo>
                    <a:pt x="105" y="92"/>
                    <a:pt x="105" y="92"/>
                    <a:pt x="105" y="92"/>
                  </a:cubicBezTo>
                  <a:cubicBezTo>
                    <a:pt x="104" y="96"/>
                    <a:pt x="99" y="103"/>
                    <a:pt x="87" y="107"/>
                  </a:cubicBezTo>
                  <a:cubicBezTo>
                    <a:pt x="82" y="109"/>
                    <a:pt x="79" y="111"/>
                    <a:pt x="79" y="113"/>
                  </a:cubicBezTo>
                  <a:cubicBezTo>
                    <a:pt x="78" y="116"/>
                    <a:pt x="81" y="118"/>
                    <a:pt x="84" y="120"/>
                  </a:cubicBezTo>
                  <a:cubicBezTo>
                    <a:pt x="85" y="121"/>
                    <a:pt x="86" y="121"/>
                    <a:pt x="88" y="122"/>
                  </a:cubicBezTo>
                  <a:cubicBezTo>
                    <a:pt x="88" y="122"/>
                    <a:pt x="88" y="122"/>
                    <a:pt x="89" y="123"/>
                  </a:cubicBezTo>
                  <a:cubicBezTo>
                    <a:pt x="108" y="134"/>
                    <a:pt x="107" y="147"/>
                    <a:pt x="103" y="156"/>
                  </a:cubicBezTo>
                  <a:cubicBezTo>
                    <a:pt x="120" y="166"/>
                    <a:pt x="120" y="166"/>
                    <a:pt x="120" y="166"/>
                  </a:cubicBezTo>
                  <a:cubicBezTo>
                    <a:pt x="194" y="105"/>
                    <a:pt x="194" y="105"/>
                    <a:pt x="194" y="105"/>
                  </a:cubicBezTo>
                  <a:cubicBezTo>
                    <a:pt x="187" y="100"/>
                    <a:pt x="187" y="100"/>
                    <a:pt x="187" y="100"/>
                  </a:cubicBezTo>
                  <a:cubicBezTo>
                    <a:pt x="186" y="100"/>
                    <a:pt x="186" y="98"/>
                    <a:pt x="187" y="98"/>
                  </a:cubicBezTo>
                  <a:cubicBezTo>
                    <a:pt x="188" y="97"/>
                    <a:pt x="190" y="97"/>
                    <a:pt x="192" y="98"/>
                  </a:cubicBezTo>
                  <a:cubicBezTo>
                    <a:pt x="198" y="101"/>
                    <a:pt x="198" y="101"/>
                    <a:pt x="198" y="101"/>
                  </a:cubicBezTo>
                  <a:cubicBezTo>
                    <a:pt x="201" y="100"/>
                    <a:pt x="201" y="100"/>
                    <a:pt x="201" y="100"/>
                  </a:cubicBezTo>
                  <a:cubicBezTo>
                    <a:pt x="203" y="98"/>
                    <a:pt x="207" y="97"/>
                    <a:pt x="210" y="99"/>
                  </a:cubicBezTo>
                  <a:cubicBezTo>
                    <a:pt x="210" y="99"/>
                    <a:pt x="210" y="99"/>
                    <a:pt x="210" y="99"/>
                  </a:cubicBezTo>
                  <a:cubicBezTo>
                    <a:pt x="213" y="100"/>
                    <a:pt x="213" y="102"/>
                    <a:pt x="211" y="104"/>
                  </a:cubicBezTo>
                  <a:cubicBezTo>
                    <a:pt x="208" y="107"/>
                    <a:pt x="208" y="107"/>
                    <a:pt x="208" y="107"/>
                  </a:cubicBezTo>
                  <a:cubicBezTo>
                    <a:pt x="215" y="111"/>
                    <a:pt x="215" y="111"/>
                    <a:pt x="215" y="111"/>
                  </a:cubicBezTo>
                  <a:cubicBezTo>
                    <a:pt x="249" y="104"/>
                    <a:pt x="249" y="104"/>
                    <a:pt x="249" y="104"/>
                  </a:cubicBezTo>
                  <a:cubicBezTo>
                    <a:pt x="250" y="104"/>
                    <a:pt x="251" y="104"/>
                    <a:pt x="252" y="105"/>
                  </a:cubicBezTo>
                  <a:cubicBezTo>
                    <a:pt x="254" y="106"/>
                    <a:pt x="254" y="106"/>
                    <a:pt x="253" y="107"/>
                  </a:cubicBezTo>
                  <a:cubicBezTo>
                    <a:pt x="230" y="128"/>
                    <a:pt x="230" y="128"/>
                    <a:pt x="230" y="128"/>
                  </a:cubicBezTo>
                  <a:cubicBezTo>
                    <a:pt x="270" y="115"/>
                    <a:pt x="270" y="115"/>
                    <a:pt x="270" y="115"/>
                  </a:cubicBezTo>
                  <a:cubicBezTo>
                    <a:pt x="271" y="115"/>
                    <a:pt x="273" y="115"/>
                    <a:pt x="274" y="115"/>
                  </a:cubicBezTo>
                  <a:cubicBezTo>
                    <a:pt x="275" y="116"/>
                    <a:pt x="275" y="117"/>
                    <a:pt x="274" y="117"/>
                  </a:cubicBezTo>
                  <a:cubicBezTo>
                    <a:pt x="259" y="136"/>
                    <a:pt x="259" y="136"/>
                    <a:pt x="259" y="136"/>
                  </a:cubicBezTo>
                  <a:cubicBezTo>
                    <a:pt x="265" y="140"/>
                    <a:pt x="265" y="140"/>
                    <a:pt x="265" y="140"/>
                  </a:cubicBezTo>
                  <a:cubicBezTo>
                    <a:pt x="271" y="138"/>
                    <a:pt x="271" y="138"/>
                    <a:pt x="271" y="138"/>
                  </a:cubicBezTo>
                  <a:cubicBezTo>
                    <a:pt x="273" y="137"/>
                    <a:pt x="277" y="137"/>
                    <a:pt x="279" y="139"/>
                  </a:cubicBezTo>
                  <a:cubicBezTo>
                    <a:pt x="279" y="139"/>
                    <a:pt x="279" y="139"/>
                    <a:pt x="280" y="139"/>
                  </a:cubicBezTo>
                  <a:cubicBezTo>
                    <a:pt x="282" y="141"/>
                    <a:pt x="281" y="143"/>
                    <a:pt x="278" y="144"/>
                  </a:cubicBezTo>
                  <a:cubicBezTo>
                    <a:pt x="275" y="146"/>
                    <a:pt x="275" y="146"/>
                    <a:pt x="275" y="146"/>
                  </a:cubicBezTo>
                  <a:cubicBezTo>
                    <a:pt x="284" y="151"/>
                    <a:pt x="284" y="151"/>
                    <a:pt x="284" y="151"/>
                  </a:cubicBezTo>
                  <a:cubicBezTo>
                    <a:pt x="286" y="152"/>
                    <a:pt x="286" y="153"/>
                    <a:pt x="284" y="154"/>
                  </a:cubicBezTo>
                  <a:cubicBezTo>
                    <a:pt x="283" y="155"/>
                    <a:pt x="281" y="155"/>
                    <a:pt x="280" y="154"/>
                  </a:cubicBezTo>
                  <a:cubicBezTo>
                    <a:pt x="269" y="148"/>
                    <a:pt x="269" y="148"/>
                    <a:pt x="269" y="148"/>
                  </a:cubicBezTo>
                  <a:cubicBezTo>
                    <a:pt x="164" y="191"/>
                    <a:pt x="164" y="191"/>
                    <a:pt x="164" y="191"/>
                  </a:cubicBezTo>
                  <a:cubicBezTo>
                    <a:pt x="182" y="202"/>
                    <a:pt x="182" y="202"/>
                    <a:pt x="182" y="202"/>
                  </a:cubicBezTo>
                  <a:cubicBezTo>
                    <a:pt x="193" y="197"/>
                    <a:pt x="215" y="190"/>
                    <a:pt x="237" y="187"/>
                  </a:cubicBezTo>
                  <a:cubicBezTo>
                    <a:pt x="250" y="186"/>
                    <a:pt x="250" y="186"/>
                    <a:pt x="250" y="186"/>
                  </a:cubicBezTo>
                  <a:moveTo>
                    <a:pt x="129" y="171"/>
                  </a:moveTo>
                  <a:cubicBezTo>
                    <a:pt x="155" y="186"/>
                    <a:pt x="155" y="186"/>
                    <a:pt x="155" y="186"/>
                  </a:cubicBezTo>
                  <a:cubicBezTo>
                    <a:pt x="260" y="142"/>
                    <a:pt x="260" y="142"/>
                    <a:pt x="260" y="142"/>
                  </a:cubicBezTo>
                  <a:cubicBezTo>
                    <a:pt x="252" y="138"/>
                    <a:pt x="252" y="138"/>
                    <a:pt x="252" y="138"/>
                  </a:cubicBezTo>
                  <a:cubicBezTo>
                    <a:pt x="252" y="137"/>
                    <a:pt x="251" y="137"/>
                    <a:pt x="252" y="136"/>
                  </a:cubicBezTo>
                  <a:cubicBezTo>
                    <a:pt x="264" y="121"/>
                    <a:pt x="264" y="121"/>
                    <a:pt x="264" y="121"/>
                  </a:cubicBezTo>
                  <a:cubicBezTo>
                    <a:pt x="222" y="135"/>
                    <a:pt x="222" y="135"/>
                    <a:pt x="222" y="135"/>
                  </a:cubicBezTo>
                  <a:cubicBezTo>
                    <a:pt x="221" y="135"/>
                    <a:pt x="219" y="135"/>
                    <a:pt x="218" y="134"/>
                  </a:cubicBezTo>
                  <a:cubicBezTo>
                    <a:pt x="217" y="134"/>
                    <a:pt x="217" y="133"/>
                    <a:pt x="218" y="132"/>
                  </a:cubicBezTo>
                  <a:cubicBezTo>
                    <a:pt x="243" y="109"/>
                    <a:pt x="243" y="109"/>
                    <a:pt x="243" y="109"/>
                  </a:cubicBezTo>
                  <a:cubicBezTo>
                    <a:pt x="215" y="115"/>
                    <a:pt x="215" y="115"/>
                    <a:pt x="215" y="115"/>
                  </a:cubicBezTo>
                  <a:cubicBezTo>
                    <a:pt x="214" y="115"/>
                    <a:pt x="212" y="115"/>
                    <a:pt x="212" y="114"/>
                  </a:cubicBezTo>
                  <a:cubicBezTo>
                    <a:pt x="204" y="110"/>
                    <a:pt x="204" y="110"/>
                    <a:pt x="204" y="110"/>
                  </a:cubicBezTo>
                  <a:cubicBezTo>
                    <a:pt x="129" y="171"/>
                    <a:pt x="129" y="171"/>
                    <a:pt x="129" y="171"/>
                  </a:cubicBezTo>
                  <a:moveTo>
                    <a:pt x="97" y="246"/>
                  </a:moveTo>
                  <a:cubicBezTo>
                    <a:pt x="104" y="250"/>
                    <a:pt x="111" y="251"/>
                    <a:pt x="113" y="250"/>
                  </a:cubicBezTo>
                  <a:cubicBezTo>
                    <a:pt x="116" y="248"/>
                    <a:pt x="114" y="244"/>
                    <a:pt x="108" y="240"/>
                  </a:cubicBezTo>
                  <a:cubicBezTo>
                    <a:pt x="35" y="199"/>
                    <a:pt x="35" y="199"/>
                    <a:pt x="35" y="199"/>
                  </a:cubicBezTo>
                  <a:cubicBezTo>
                    <a:pt x="29" y="195"/>
                    <a:pt x="21" y="194"/>
                    <a:pt x="19" y="195"/>
                  </a:cubicBezTo>
                  <a:cubicBezTo>
                    <a:pt x="17" y="197"/>
                    <a:pt x="18" y="201"/>
                    <a:pt x="25" y="205"/>
                  </a:cubicBezTo>
                  <a:cubicBezTo>
                    <a:pt x="42" y="215"/>
                    <a:pt x="42" y="215"/>
                    <a:pt x="42" y="215"/>
                  </a:cubicBezTo>
                  <a:cubicBezTo>
                    <a:pt x="80" y="236"/>
                    <a:pt x="80" y="236"/>
                    <a:pt x="80" y="236"/>
                  </a:cubicBezTo>
                  <a:cubicBezTo>
                    <a:pt x="97" y="246"/>
                    <a:pt x="97" y="246"/>
                    <a:pt x="97" y="246"/>
                  </a:cubicBezTo>
                  <a:moveTo>
                    <a:pt x="117" y="235"/>
                  </a:moveTo>
                  <a:cubicBezTo>
                    <a:pt x="123" y="239"/>
                    <a:pt x="131" y="239"/>
                    <a:pt x="133" y="238"/>
                  </a:cubicBezTo>
                  <a:cubicBezTo>
                    <a:pt x="135" y="237"/>
                    <a:pt x="134" y="233"/>
                    <a:pt x="128" y="229"/>
                  </a:cubicBezTo>
                  <a:cubicBezTo>
                    <a:pt x="55" y="187"/>
                    <a:pt x="55" y="187"/>
                    <a:pt x="55" y="187"/>
                  </a:cubicBezTo>
                  <a:cubicBezTo>
                    <a:pt x="49" y="183"/>
                    <a:pt x="41" y="183"/>
                    <a:pt x="39" y="184"/>
                  </a:cubicBezTo>
                  <a:cubicBezTo>
                    <a:pt x="37" y="185"/>
                    <a:pt x="38" y="189"/>
                    <a:pt x="45" y="193"/>
                  </a:cubicBezTo>
                  <a:cubicBezTo>
                    <a:pt x="117" y="235"/>
                    <a:pt x="117" y="235"/>
                    <a:pt x="117" y="235"/>
                  </a:cubicBezTo>
                  <a:moveTo>
                    <a:pt x="137" y="223"/>
                  </a:moveTo>
                  <a:cubicBezTo>
                    <a:pt x="143" y="227"/>
                    <a:pt x="151" y="228"/>
                    <a:pt x="153" y="227"/>
                  </a:cubicBezTo>
                  <a:cubicBezTo>
                    <a:pt x="155" y="225"/>
                    <a:pt x="154" y="221"/>
                    <a:pt x="147" y="217"/>
                  </a:cubicBezTo>
                  <a:cubicBezTo>
                    <a:pt x="75" y="176"/>
                    <a:pt x="75" y="176"/>
                    <a:pt x="75" y="176"/>
                  </a:cubicBezTo>
                  <a:cubicBezTo>
                    <a:pt x="68" y="172"/>
                    <a:pt x="61" y="171"/>
                    <a:pt x="59" y="172"/>
                  </a:cubicBezTo>
                  <a:cubicBezTo>
                    <a:pt x="57" y="174"/>
                    <a:pt x="58" y="178"/>
                    <a:pt x="64" y="182"/>
                  </a:cubicBezTo>
                  <a:cubicBezTo>
                    <a:pt x="137" y="223"/>
                    <a:pt x="137" y="223"/>
                    <a:pt x="137" y="223"/>
                  </a:cubicBezTo>
                  <a:moveTo>
                    <a:pt x="156" y="212"/>
                  </a:moveTo>
                  <a:cubicBezTo>
                    <a:pt x="163" y="216"/>
                    <a:pt x="171" y="216"/>
                    <a:pt x="173" y="215"/>
                  </a:cubicBezTo>
                  <a:cubicBezTo>
                    <a:pt x="174" y="215"/>
                    <a:pt x="174" y="214"/>
                    <a:pt x="173" y="213"/>
                  </a:cubicBezTo>
                  <a:cubicBezTo>
                    <a:pt x="83" y="160"/>
                    <a:pt x="83" y="160"/>
                    <a:pt x="83" y="160"/>
                  </a:cubicBezTo>
                  <a:cubicBezTo>
                    <a:pt x="81" y="160"/>
                    <a:pt x="79" y="160"/>
                    <a:pt x="78" y="161"/>
                  </a:cubicBezTo>
                  <a:cubicBezTo>
                    <a:pt x="76" y="162"/>
                    <a:pt x="78" y="166"/>
                    <a:pt x="84" y="170"/>
                  </a:cubicBezTo>
                  <a:cubicBezTo>
                    <a:pt x="156" y="212"/>
                    <a:pt x="156" y="212"/>
                    <a:pt x="156" y="212"/>
                  </a:cubicBezTo>
                  <a:moveTo>
                    <a:pt x="60" y="248"/>
                  </a:moveTo>
                  <a:cubicBezTo>
                    <a:pt x="66" y="252"/>
                    <a:pt x="74" y="252"/>
                    <a:pt x="76" y="251"/>
                  </a:cubicBezTo>
                  <a:cubicBezTo>
                    <a:pt x="78" y="250"/>
                    <a:pt x="77" y="245"/>
                    <a:pt x="71" y="242"/>
                  </a:cubicBezTo>
                  <a:cubicBezTo>
                    <a:pt x="33" y="220"/>
                    <a:pt x="33" y="220"/>
                    <a:pt x="33" y="220"/>
                  </a:cubicBezTo>
                  <a:cubicBezTo>
                    <a:pt x="27" y="216"/>
                    <a:pt x="19" y="216"/>
                    <a:pt x="17" y="217"/>
                  </a:cubicBezTo>
                  <a:cubicBezTo>
                    <a:pt x="15" y="218"/>
                    <a:pt x="16" y="222"/>
                    <a:pt x="23" y="226"/>
                  </a:cubicBezTo>
                  <a:cubicBezTo>
                    <a:pt x="60" y="248"/>
                    <a:pt x="60" y="248"/>
                    <a:pt x="60" y="248"/>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67" name="Google Shape;967;p26"/>
          <p:cNvGrpSpPr/>
          <p:nvPr/>
        </p:nvGrpSpPr>
        <p:grpSpPr>
          <a:xfrm>
            <a:off x="9343358" y="4658329"/>
            <a:ext cx="1993601" cy="1208369"/>
            <a:chOff x="7007518" y="3493746"/>
            <a:chExt cx="1495201" cy="906277"/>
          </a:xfrm>
        </p:grpSpPr>
        <p:sp>
          <p:nvSpPr>
            <p:cNvPr id="968" name="Google Shape;968;p26"/>
            <p:cNvSpPr/>
            <p:nvPr/>
          </p:nvSpPr>
          <p:spPr>
            <a:xfrm>
              <a:off x="7007518" y="4015166"/>
              <a:ext cx="593580" cy="384857"/>
            </a:xfrm>
            <a:custGeom>
              <a:rect b="b" l="l" r="r" t="t"/>
              <a:pathLst>
                <a:path extrusionOk="0" h="496" w="765">
                  <a:moveTo>
                    <a:pt x="0" y="0"/>
                  </a:moveTo>
                  <a:lnTo>
                    <a:pt x="0" y="52"/>
                  </a:lnTo>
                  <a:lnTo>
                    <a:pt x="765" y="496"/>
                  </a:lnTo>
                  <a:lnTo>
                    <a:pt x="765" y="446"/>
                  </a:lnTo>
                  <a:lnTo>
                    <a:pt x="0" y="0"/>
                  </a:lnTo>
                  <a:close/>
                </a:path>
              </a:pathLst>
            </a:custGeom>
            <a:solidFill>
              <a:srgbClr val="7172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9" name="Google Shape;969;p26"/>
            <p:cNvSpPr/>
            <p:nvPr/>
          </p:nvSpPr>
          <p:spPr>
            <a:xfrm>
              <a:off x="7601098" y="3838256"/>
              <a:ext cx="901621" cy="561767"/>
            </a:xfrm>
            <a:custGeom>
              <a:rect b="b" l="l" r="r" t="t"/>
              <a:pathLst>
                <a:path extrusionOk="0" h="305" w="491">
                  <a:moveTo>
                    <a:pt x="125" y="212"/>
                  </a:moveTo>
                  <a:cubicBezTo>
                    <a:pt x="186" y="176"/>
                    <a:pt x="221" y="161"/>
                    <a:pt x="236" y="155"/>
                  </a:cubicBezTo>
                  <a:cubicBezTo>
                    <a:pt x="241" y="153"/>
                    <a:pt x="243" y="152"/>
                    <a:pt x="244" y="152"/>
                  </a:cubicBezTo>
                  <a:cubicBezTo>
                    <a:pt x="262" y="141"/>
                    <a:pt x="262" y="141"/>
                    <a:pt x="262" y="141"/>
                  </a:cubicBezTo>
                  <a:cubicBezTo>
                    <a:pt x="264" y="140"/>
                    <a:pt x="284" y="120"/>
                    <a:pt x="365" y="73"/>
                  </a:cubicBezTo>
                  <a:cubicBezTo>
                    <a:pt x="447" y="26"/>
                    <a:pt x="488" y="2"/>
                    <a:pt x="491" y="0"/>
                  </a:cubicBezTo>
                  <a:cubicBezTo>
                    <a:pt x="491" y="22"/>
                    <a:pt x="491" y="22"/>
                    <a:pt x="491" y="22"/>
                  </a:cubicBezTo>
                  <a:cubicBezTo>
                    <a:pt x="489" y="23"/>
                    <a:pt x="447" y="47"/>
                    <a:pt x="366" y="94"/>
                  </a:cubicBezTo>
                  <a:cubicBezTo>
                    <a:pt x="284" y="141"/>
                    <a:pt x="264" y="162"/>
                    <a:pt x="263" y="163"/>
                  </a:cubicBezTo>
                  <a:cubicBezTo>
                    <a:pt x="244" y="174"/>
                    <a:pt x="244" y="174"/>
                    <a:pt x="244" y="174"/>
                  </a:cubicBezTo>
                  <a:cubicBezTo>
                    <a:pt x="243" y="174"/>
                    <a:pt x="241" y="175"/>
                    <a:pt x="236" y="176"/>
                  </a:cubicBezTo>
                  <a:cubicBezTo>
                    <a:pt x="222" y="182"/>
                    <a:pt x="186" y="198"/>
                    <a:pt x="125" y="233"/>
                  </a:cubicBezTo>
                  <a:cubicBezTo>
                    <a:pt x="43" y="280"/>
                    <a:pt x="2" y="304"/>
                    <a:pt x="0" y="305"/>
                  </a:cubicBezTo>
                  <a:cubicBezTo>
                    <a:pt x="0" y="284"/>
                    <a:pt x="0" y="284"/>
                    <a:pt x="0" y="284"/>
                  </a:cubicBezTo>
                  <a:cubicBezTo>
                    <a:pt x="2" y="283"/>
                    <a:pt x="43" y="259"/>
                    <a:pt x="125" y="212"/>
                  </a:cubicBezTo>
                  <a:close/>
                </a:path>
              </a:pathLst>
            </a:custGeom>
            <a:solidFill>
              <a:srgbClr val="212E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0" name="Google Shape;970;p26"/>
            <p:cNvSpPr/>
            <p:nvPr/>
          </p:nvSpPr>
          <p:spPr>
            <a:xfrm>
              <a:off x="7007518" y="3493746"/>
              <a:ext cx="1495201" cy="875240"/>
            </a:xfrm>
            <a:custGeom>
              <a:rect b="b" l="l" r="r" t="t"/>
              <a:pathLst>
                <a:path extrusionOk="0" h="475" w="814">
                  <a:moveTo>
                    <a:pt x="0" y="283"/>
                  </a:moveTo>
                  <a:cubicBezTo>
                    <a:pt x="13" y="276"/>
                    <a:pt x="13" y="276"/>
                    <a:pt x="13" y="276"/>
                  </a:cubicBezTo>
                  <a:cubicBezTo>
                    <a:pt x="8" y="274"/>
                    <a:pt x="8" y="274"/>
                    <a:pt x="8" y="274"/>
                  </a:cubicBezTo>
                  <a:cubicBezTo>
                    <a:pt x="0" y="269"/>
                    <a:pt x="0" y="269"/>
                    <a:pt x="0" y="269"/>
                  </a:cubicBezTo>
                  <a:cubicBezTo>
                    <a:pt x="2" y="268"/>
                    <a:pt x="30" y="251"/>
                    <a:pt x="107" y="207"/>
                  </a:cubicBezTo>
                  <a:cubicBezTo>
                    <a:pt x="110" y="205"/>
                    <a:pt x="113" y="204"/>
                    <a:pt x="117" y="202"/>
                  </a:cubicBezTo>
                  <a:cubicBezTo>
                    <a:pt x="121" y="199"/>
                    <a:pt x="125" y="197"/>
                    <a:pt x="129" y="195"/>
                  </a:cubicBezTo>
                  <a:cubicBezTo>
                    <a:pt x="132" y="193"/>
                    <a:pt x="134" y="192"/>
                    <a:pt x="136" y="191"/>
                  </a:cubicBezTo>
                  <a:cubicBezTo>
                    <a:pt x="138" y="190"/>
                    <a:pt x="139" y="189"/>
                    <a:pt x="141" y="188"/>
                  </a:cubicBezTo>
                  <a:cubicBezTo>
                    <a:pt x="144" y="187"/>
                    <a:pt x="147" y="185"/>
                    <a:pt x="150" y="183"/>
                  </a:cubicBezTo>
                  <a:cubicBezTo>
                    <a:pt x="151" y="183"/>
                    <a:pt x="151" y="183"/>
                    <a:pt x="151" y="183"/>
                  </a:cubicBezTo>
                  <a:cubicBezTo>
                    <a:pt x="155" y="181"/>
                    <a:pt x="158" y="179"/>
                    <a:pt x="162" y="178"/>
                  </a:cubicBezTo>
                  <a:cubicBezTo>
                    <a:pt x="162" y="178"/>
                    <a:pt x="162" y="178"/>
                    <a:pt x="162" y="178"/>
                  </a:cubicBezTo>
                  <a:cubicBezTo>
                    <a:pt x="163" y="177"/>
                    <a:pt x="165" y="176"/>
                    <a:pt x="167" y="175"/>
                  </a:cubicBezTo>
                  <a:cubicBezTo>
                    <a:pt x="197" y="161"/>
                    <a:pt x="197" y="161"/>
                    <a:pt x="197" y="161"/>
                  </a:cubicBezTo>
                  <a:cubicBezTo>
                    <a:pt x="226" y="149"/>
                    <a:pt x="243" y="145"/>
                    <a:pt x="248" y="144"/>
                  </a:cubicBezTo>
                  <a:cubicBezTo>
                    <a:pt x="248" y="144"/>
                    <a:pt x="248" y="143"/>
                    <a:pt x="249" y="143"/>
                  </a:cubicBezTo>
                  <a:cubicBezTo>
                    <a:pt x="249" y="143"/>
                    <a:pt x="249" y="143"/>
                    <a:pt x="249" y="143"/>
                  </a:cubicBezTo>
                  <a:cubicBezTo>
                    <a:pt x="251" y="139"/>
                    <a:pt x="272" y="112"/>
                    <a:pt x="350" y="67"/>
                  </a:cubicBezTo>
                  <a:cubicBezTo>
                    <a:pt x="356" y="64"/>
                    <a:pt x="361" y="60"/>
                    <a:pt x="367" y="57"/>
                  </a:cubicBezTo>
                  <a:cubicBezTo>
                    <a:pt x="438" y="16"/>
                    <a:pt x="465" y="1"/>
                    <a:pt x="466" y="0"/>
                  </a:cubicBezTo>
                  <a:cubicBezTo>
                    <a:pt x="474" y="4"/>
                    <a:pt x="474" y="4"/>
                    <a:pt x="474" y="4"/>
                  </a:cubicBezTo>
                  <a:cubicBezTo>
                    <a:pt x="479" y="7"/>
                    <a:pt x="479" y="7"/>
                    <a:pt x="479" y="7"/>
                  </a:cubicBezTo>
                  <a:cubicBezTo>
                    <a:pt x="479" y="2"/>
                    <a:pt x="479" y="2"/>
                    <a:pt x="479" y="2"/>
                  </a:cubicBezTo>
                  <a:cubicBezTo>
                    <a:pt x="491" y="0"/>
                    <a:pt x="491" y="0"/>
                    <a:pt x="491" y="0"/>
                  </a:cubicBezTo>
                  <a:cubicBezTo>
                    <a:pt x="814" y="187"/>
                    <a:pt x="814" y="187"/>
                    <a:pt x="814" y="187"/>
                  </a:cubicBezTo>
                  <a:cubicBezTo>
                    <a:pt x="813" y="188"/>
                    <a:pt x="812" y="188"/>
                    <a:pt x="810" y="190"/>
                  </a:cubicBezTo>
                  <a:cubicBezTo>
                    <a:pt x="810" y="190"/>
                    <a:pt x="810" y="190"/>
                    <a:pt x="810" y="190"/>
                  </a:cubicBezTo>
                  <a:cubicBezTo>
                    <a:pt x="809" y="190"/>
                    <a:pt x="807" y="191"/>
                    <a:pt x="806" y="192"/>
                  </a:cubicBezTo>
                  <a:cubicBezTo>
                    <a:pt x="804" y="193"/>
                    <a:pt x="803" y="193"/>
                    <a:pt x="802" y="194"/>
                  </a:cubicBezTo>
                  <a:cubicBezTo>
                    <a:pt x="801" y="195"/>
                    <a:pt x="800" y="195"/>
                    <a:pt x="798" y="196"/>
                  </a:cubicBezTo>
                  <a:cubicBezTo>
                    <a:pt x="796" y="198"/>
                    <a:pt x="794" y="199"/>
                    <a:pt x="791" y="201"/>
                  </a:cubicBezTo>
                  <a:cubicBezTo>
                    <a:pt x="771" y="212"/>
                    <a:pt x="737" y="232"/>
                    <a:pt x="688" y="260"/>
                  </a:cubicBezTo>
                  <a:cubicBezTo>
                    <a:pt x="607" y="307"/>
                    <a:pt x="587" y="327"/>
                    <a:pt x="585" y="328"/>
                  </a:cubicBezTo>
                  <a:cubicBezTo>
                    <a:pt x="567" y="339"/>
                    <a:pt x="567" y="339"/>
                    <a:pt x="567" y="339"/>
                  </a:cubicBezTo>
                  <a:cubicBezTo>
                    <a:pt x="566" y="339"/>
                    <a:pt x="564" y="340"/>
                    <a:pt x="559" y="342"/>
                  </a:cubicBezTo>
                  <a:cubicBezTo>
                    <a:pt x="544" y="348"/>
                    <a:pt x="509" y="363"/>
                    <a:pt x="448" y="399"/>
                  </a:cubicBezTo>
                  <a:cubicBezTo>
                    <a:pt x="366" y="446"/>
                    <a:pt x="325" y="470"/>
                    <a:pt x="323" y="471"/>
                  </a:cubicBezTo>
                  <a:cubicBezTo>
                    <a:pt x="323" y="475"/>
                    <a:pt x="323" y="475"/>
                    <a:pt x="323" y="475"/>
                  </a:cubicBezTo>
                  <a:cubicBezTo>
                    <a:pt x="323" y="475"/>
                    <a:pt x="323" y="475"/>
                    <a:pt x="323" y="475"/>
                  </a:cubicBezTo>
                  <a:cubicBezTo>
                    <a:pt x="323" y="471"/>
                    <a:pt x="323" y="471"/>
                    <a:pt x="323" y="471"/>
                  </a:cubicBezTo>
                  <a:cubicBezTo>
                    <a:pt x="0" y="284"/>
                    <a:pt x="0" y="284"/>
                    <a:pt x="0" y="284"/>
                  </a:cubicBezTo>
                  <a:cubicBezTo>
                    <a:pt x="0" y="284"/>
                    <a:pt x="0" y="284"/>
                    <a:pt x="0" y="284"/>
                  </a:cubicBezTo>
                  <a:cubicBezTo>
                    <a:pt x="0" y="283"/>
                    <a:pt x="0" y="283"/>
                    <a:pt x="0" y="283"/>
                  </a:cubicBezTo>
                  <a:close/>
                </a:path>
              </a:pathLst>
            </a:custGeom>
            <a:solidFill>
              <a:srgbClr val="2C3E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1" name="Google Shape;971;p26"/>
            <p:cNvSpPr/>
            <p:nvPr/>
          </p:nvSpPr>
          <p:spPr>
            <a:xfrm>
              <a:off x="7012949" y="3497626"/>
              <a:ext cx="1447870" cy="839547"/>
            </a:xfrm>
            <a:custGeom>
              <a:rect b="b" l="l" r="r" t="t"/>
              <a:pathLst>
                <a:path extrusionOk="0" h="456" w="788">
                  <a:moveTo>
                    <a:pt x="659" y="247"/>
                  </a:moveTo>
                  <a:cubicBezTo>
                    <a:pt x="738" y="201"/>
                    <a:pt x="773" y="181"/>
                    <a:pt x="775" y="179"/>
                  </a:cubicBezTo>
                  <a:cubicBezTo>
                    <a:pt x="471" y="2"/>
                    <a:pt x="471" y="2"/>
                    <a:pt x="471" y="2"/>
                  </a:cubicBezTo>
                  <a:cubicBezTo>
                    <a:pt x="474" y="1"/>
                    <a:pt x="475" y="0"/>
                    <a:pt x="476" y="0"/>
                  </a:cubicBezTo>
                  <a:cubicBezTo>
                    <a:pt x="788" y="181"/>
                    <a:pt x="788" y="181"/>
                    <a:pt x="788" y="181"/>
                  </a:cubicBezTo>
                  <a:cubicBezTo>
                    <a:pt x="786" y="182"/>
                    <a:pt x="746" y="206"/>
                    <a:pt x="667" y="251"/>
                  </a:cubicBezTo>
                  <a:cubicBezTo>
                    <a:pt x="588" y="297"/>
                    <a:pt x="559" y="322"/>
                    <a:pt x="558" y="323"/>
                  </a:cubicBezTo>
                  <a:cubicBezTo>
                    <a:pt x="558" y="323"/>
                    <a:pt x="559" y="322"/>
                    <a:pt x="561" y="319"/>
                  </a:cubicBezTo>
                  <a:cubicBezTo>
                    <a:pt x="570" y="309"/>
                    <a:pt x="597" y="282"/>
                    <a:pt x="659" y="247"/>
                  </a:cubicBezTo>
                  <a:close/>
                  <a:moveTo>
                    <a:pt x="0" y="274"/>
                  </a:moveTo>
                  <a:cubicBezTo>
                    <a:pt x="312" y="456"/>
                    <a:pt x="312" y="456"/>
                    <a:pt x="312" y="456"/>
                  </a:cubicBezTo>
                  <a:cubicBezTo>
                    <a:pt x="315" y="455"/>
                    <a:pt x="355" y="431"/>
                    <a:pt x="434" y="386"/>
                  </a:cubicBezTo>
                  <a:cubicBezTo>
                    <a:pt x="513" y="340"/>
                    <a:pt x="556" y="324"/>
                    <a:pt x="558" y="323"/>
                  </a:cubicBezTo>
                  <a:cubicBezTo>
                    <a:pt x="557" y="323"/>
                    <a:pt x="540" y="327"/>
                    <a:pt x="509" y="340"/>
                  </a:cubicBezTo>
                  <a:cubicBezTo>
                    <a:pt x="487" y="349"/>
                    <a:pt x="459" y="362"/>
                    <a:pt x="426" y="381"/>
                  </a:cubicBezTo>
                  <a:cubicBezTo>
                    <a:pt x="347" y="427"/>
                    <a:pt x="311" y="447"/>
                    <a:pt x="309" y="448"/>
                  </a:cubicBezTo>
                  <a:cubicBezTo>
                    <a:pt x="5" y="272"/>
                    <a:pt x="5" y="272"/>
                    <a:pt x="5" y="272"/>
                  </a:cubicBezTo>
                  <a:cubicBezTo>
                    <a:pt x="2" y="273"/>
                    <a:pt x="0" y="274"/>
                    <a:pt x="0" y="274"/>
                  </a:cubicBezTo>
                  <a:close/>
                </a:path>
              </a:pathLst>
            </a:custGeom>
            <a:solidFill>
              <a:srgbClr val="A1A3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2" name="Google Shape;972;p26"/>
            <p:cNvSpPr/>
            <p:nvPr/>
          </p:nvSpPr>
          <p:spPr>
            <a:xfrm>
              <a:off x="7465311" y="3493746"/>
              <a:ext cx="971454" cy="599012"/>
            </a:xfrm>
            <a:custGeom>
              <a:rect b="b" l="l" r="r" t="t"/>
              <a:pathLst>
                <a:path extrusionOk="0" h="325" w="529">
                  <a:moveTo>
                    <a:pt x="0" y="143"/>
                  </a:moveTo>
                  <a:cubicBezTo>
                    <a:pt x="312" y="325"/>
                    <a:pt x="312" y="325"/>
                    <a:pt x="312" y="325"/>
                  </a:cubicBezTo>
                  <a:cubicBezTo>
                    <a:pt x="312" y="325"/>
                    <a:pt x="313" y="324"/>
                    <a:pt x="315" y="321"/>
                  </a:cubicBezTo>
                  <a:cubicBezTo>
                    <a:pt x="315" y="321"/>
                    <a:pt x="315" y="321"/>
                    <a:pt x="315" y="321"/>
                  </a:cubicBezTo>
                  <a:cubicBezTo>
                    <a:pt x="324" y="311"/>
                    <a:pt x="351" y="284"/>
                    <a:pt x="413" y="249"/>
                  </a:cubicBezTo>
                  <a:cubicBezTo>
                    <a:pt x="492" y="203"/>
                    <a:pt x="527" y="183"/>
                    <a:pt x="529" y="181"/>
                  </a:cubicBezTo>
                  <a:cubicBezTo>
                    <a:pt x="225" y="4"/>
                    <a:pt x="225" y="4"/>
                    <a:pt x="225" y="4"/>
                  </a:cubicBezTo>
                  <a:cubicBezTo>
                    <a:pt x="217" y="0"/>
                    <a:pt x="217" y="0"/>
                    <a:pt x="217" y="0"/>
                  </a:cubicBezTo>
                  <a:cubicBezTo>
                    <a:pt x="216" y="1"/>
                    <a:pt x="189" y="16"/>
                    <a:pt x="118" y="57"/>
                  </a:cubicBezTo>
                  <a:cubicBezTo>
                    <a:pt x="112" y="60"/>
                    <a:pt x="107" y="64"/>
                    <a:pt x="101" y="67"/>
                  </a:cubicBezTo>
                  <a:cubicBezTo>
                    <a:pt x="23" y="112"/>
                    <a:pt x="2" y="139"/>
                    <a:pt x="0" y="14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3" name="Google Shape;973;p26"/>
            <p:cNvSpPr/>
            <p:nvPr/>
          </p:nvSpPr>
          <p:spPr>
            <a:xfrm>
              <a:off x="7465311" y="3604703"/>
              <a:ext cx="583493" cy="488055"/>
            </a:xfrm>
            <a:custGeom>
              <a:rect b="b" l="l" r="r" t="t"/>
              <a:pathLst>
                <a:path extrusionOk="0" h="265" w="318">
                  <a:moveTo>
                    <a:pt x="101" y="7"/>
                  </a:moveTo>
                  <a:cubicBezTo>
                    <a:pt x="105" y="5"/>
                    <a:pt x="109" y="2"/>
                    <a:pt x="113" y="0"/>
                  </a:cubicBezTo>
                  <a:cubicBezTo>
                    <a:pt x="110" y="19"/>
                    <a:pt x="108" y="49"/>
                    <a:pt x="124" y="76"/>
                  </a:cubicBezTo>
                  <a:cubicBezTo>
                    <a:pt x="150" y="119"/>
                    <a:pt x="205" y="188"/>
                    <a:pt x="290" y="240"/>
                  </a:cubicBezTo>
                  <a:cubicBezTo>
                    <a:pt x="301" y="247"/>
                    <a:pt x="310" y="252"/>
                    <a:pt x="318" y="257"/>
                  </a:cubicBezTo>
                  <a:cubicBezTo>
                    <a:pt x="317" y="259"/>
                    <a:pt x="316" y="260"/>
                    <a:pt x="315" y="261"/>
                  </a:cubicBezTo>
                  <a:cubicBezTo>
                    <a:pt x="315" y="261"/>
                    <a:pt x="315" y="261"/>
                    <a:pt x="315" y="261"/>
                  </a:cubicBezTo>
                  <a:cubicBezTo>
                    <a:pt x="313" y="264"/>
                    <a:pt x="312" y="265"/>
                    <a:pt x="312" y="265"/>
                  </a:cubicBezTo>
                  <a:cubicBezTo>
                    <a:pt x="0" y="83"/>
                    <a:pt x="0" y="83"/>
                    <a:pt x="0" y="83"/>
                  </a:cubicBezTo>
                  <a:cubicBezTo>
                    <a:pt x="2" y="79"/>
                    <a:pt x="23" y="52"/>
                    <a:pt x="101" y="7"/>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4" name="Google Shape;974;p26"/>
            <p:cNvSpPr/>
            <p:nvPr/>
          </p:nvSpPr>
          <p:spPr>
            <a:xfrm>
              <a:off x="7007518" y="3759112"/>
              <a:ext cx="1030424" cy="563319"/>
            </a:xfrm>
            <a:custGeom>
              <a:rect b="b" l="l" r="r" t="t"/>
              <a:pathLst>
                <a:path extrusionOk="0" h="306" w="561">
                  <a:moveTo>
                    <a:pt x="0" y="125"/>
                  </a:moveTo>
                  <a:cubicBezTo>
                    <a:pt x="8" y="130"/>
                    <a:pt x="8" y="130"/>
                    <a:pt x="8" y="130"/>
                  </a:cubicBezTo>
                  <a:cubicBezTo>
                    <a:pt x="312" y="306"/>
                    <a:pt x="312" y="306"/>
                    <a:pt x="312" y="306"/>
                  </a:cubicBezTo>
                  <a:cubicBezTo>
                    <a:pt x="314" y="305"/>
                    <a:pt x="350" y="285"/>
                    <a:pt x="429" y="239"/>
                  </a:cubicBezTo>
                  <a:cubicBezTo>
                    <a:pt x="462" y="220"/>
                    <a:pt x="490" y="207"/>
                    <a:pt x="512" y="198"/>
                  </a:cubicBezTo>
                  <a:cubicBezTo>
                    <a:pt x="543" y="185"/>
                    <a:pt x="560" y="181"/>
                    <a:pt x="561" y="181"/>
                  </a:cubicBezTo>
                  <a:cubicBezTo>
                    <a:pt x="249" y="0"/>
                    <a:pt x="249" y="0"/>
                    <a:pt x="249" y="0"/>
                  </a:cubicBezTo>
                  <a:cubicBezTo>
                    <a:pt x="249" y="0"/>
                    <a:pt x="248" y="0"/>
                    <a:pt x="248" y="0"/>
                  </a:cubicBezTo>
                  <a:cubicBezTo>
                    <a:pt x="243" y="1"/>
                    <a:pt x="226" y="5"/>
                    <a:pt x="197" y="17"/>
                  </a:cubicBezTo>
                  <a:cubicBezTo>
                    <a:pt x="167" y="31"/>
                    <a:pt x="167" y="31"/>
                    <a:pt x="167" y="31"/>
                  </a:cubicBezTo>
                  <a:cubicBezTo>
                    <a:pt x="152" y="38"/>
                    <a:pt x="135" y="47"/>
                    <a:pt x="117" y="58"/>
                  </a:cubicBezTo>
                  <a:cubicBezTo>
                    <a:pt x="113" y="60"/>
                    <a:pt x="110" y="61"/>
                    <a:pt x="107" y="63"/>
                  </a:cubicBezTo>
                  <a:cubicBezTo>
                    <a:pt x="30" y="107"/>
                    <a:pt x="2" y="124"/>
                    <a:pt x="0" y="12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5" name="Google Shape;975;p26"/>
            <p:cNvSpPr/>
            <p:nvPr/>
          </p:nvSpPr>
          <p:spPr>
            <a:xfrm>
              <a:off x="7209257" y="3759112"/>
              <a:ext cx="828685" cy="364683"/>
            </a:xfrm>
            <a:custGeom>
              <a:rect b="b" l="l" r="r" t="t"/>
              <a:pathLst>
                <a:path extrusionOk="0" h="198" w="451">
                  <a:moveTo>
                    <a:pt x="0" y="62"/>
                  </a:moveTo>
                  <a:cubicBezTo>
                    <a:pt x="2" y="60"/>
                    <a:pt x="4" y="59"/>
                    <a:pt x="7" y="58"/>
                  </a:cubicBezTo>
                  <a:cubicBezTo>
                    <a:pt x="25" y="47"/>
                    <a:pt x="42" y="38"/>
                    <a:pt x="57" y="31"/>
                  </a:cubicBezTo>
                  <a:cubicBezTo>
                    <a:pt x="87" y="17"/>
                    <a:pt x="87" y="17"/>
                    <a:pt x="87" y="17"/>
                  </a:cubicBezTo>
                  <a:cubicBezTo>
                    <a:pt x="116" y="5"/>
                    <a:pt x="133" y="1"/>
                    <a:pt x="138" y="0"/>
                  </a:cubicBezTo>
                  <a:cubicBezTo>
                    <a:pt x="138" y="0"/>
                    <a:pt x="139" y="0"/>
                    <a:pt x="139" y="0"/>
                  </a:cubicBezTo>
                  <a:cubicBezTo>
                    <a:pt x="451" y="181"/>
                    <a:pt x="451" y="181"/>
                    <a:pt x="451" y="181"/>
                  </a:cubicBezTo>
                  <a:cubicBezTo>
                    <a:pt x="450" y="181"/>
                    <a:pt x="433" y="185"/>
                    <a:pt x="402" y="198"/>
                  </a:cubicBezTo>
                  <a:cubicBezTo>
                    <a:pt x="402" y="198"/>
                    <a:pt x="402" y="198"/>
                    <a:pt x="402" y="198"/>
                  </a:cubicBezTo>
                  <a:cubicBezTo>
                    <a:pt x="384" y="185"/>
                    <a:pt x="361" y="171"/>
                    <a:pt x="335" y="158"/>
                  </a:cubicBezTo>
                  <a:cubicBezTo>
                    <a:pt x="264" y="122"/>
                    <a:pt x="182" y="81"/>
                    <a:pt x="65" y="68"/>
                  </a:cubicBezTo>
                  <a:cubicBezTo>
                    <a:pt x="39" y="65"/>
                    <a:pt x="17" y="63"/>
                    <a:pt x="0" y="62"/>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6" name="Google Shape;976;p26"/>
            <p:cNvSpPr/>
            <p:nvPr/>
          </p:nvSpPr>
          <p:spPr>
            <a:xfrm>
              <a:off x="7345819" y="3694710"/>
              <a:ext cx="334422" cy="457018"/>
            </a:xfrm>
            <a:custGeom>
              <a:rect b="b" l="l" r="r" t="t"/>
              <a:pathLst>
                <a:path extrusionOk="0" h="248" w="182">
                  <a:moveTo>
                    <a:pt x="113" y="41"/>
                  </a:moveTo>
                  <a:cubicBezTo>
                    <a:pt x="128" y="50"/>
                    <a:pt x="128" y="50"/>
                    <a:pt x="128" y="50"/>
                  </a:cubicBezTo>
                  <a:cubicBezTo>
                    <a:pt x="137" y="41"/>
                    <a:pt x="153" y="27"/>
                    <a:pt x="182" y="9"/>
                  </a:cubicBezTo>
                  <a:cubicBezTo>
                    <a:pt x="167" y="0"/>
                    <a:pt x="167" y="0"/>
                    <a:pt x="167" y="0"/>
                  </a:cubicBezTo>
                  <a:cubicBezTo>
                    <a:pt x="140" y="18"/>
                    <a:pt x="123" y="32"/>
                    <a:pt x="113" y="41"/>
                  </a:cubicBezTo>
                  <a:close/>
                  <a:moveTo>
                    <a:pt x="0" y="240"/>
                  </a:moveTo>
                  <a:cubicBezTo>
                    <a:pt x="15" y="248"/>
                    <a:pt x="15" y="248"/>
                    <a:pt x="15" y="248"/>
                  </a:cubicBezTo>
                  <a:cubicBezTo>
                    <a:pt x="108" y="195"/>
                    <a:pt x="108" y="195"/>
                    <a:pt x="108" y="195"/>
                  </a:cubicBezTo>
                  <a:cubicBezTo>
                    <a:pt x="111" y="192"/>
                    <a:pt x="115" y="191"/>
                    <a:pt x="118" y="189"/>
                  </a:cubicBezTo>
                  <a:cubicBezTo>
                    <a:pt x="103" y="180"/>
                    <a:pt x="103" y="180"/>
                    <a:pt x="103" y="180"/>
                  </a:cubicBezTo>
                  <a:cubicBezTo>
                    <a:pt x="100" y="182"/>
                    <a:pt x="97" y="184"/>
                    <a:pt x="93" y="186"/>
                  </a:cubicBezTo>
                  <a:lnTo>
                    <a:pt x="0" y="24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7" name="Google Shape;977;p26"/>
            <p:cNvSpPr/>
            <p:nvPr/>
          </p:nvSpPr>
          <p:spPr>
            <a:xfrm>
              <a:off x="7112267" y="3807219"/>
              <a:ext cx="569527" cy="308817"/>
            </a:xfrm>
            <a:custGeom>
              <a:rect b="b" l="l" r="r" t="t"/>
              <a:pathLst>
                <a:path extrusionOk="0" h="168" w="310">
                  <a:moveTo>
                    <a:pt x="201" y="0"/>
                  </a:moveTo>
                  <a:cubicBezTo>
                    <a:pt x="310" y="63"/>
                    <a:pt x="310" y="63"/>
                    <a:pt x="310" y="63"/>
                  </a:cubicBezTo>
                  <a:cubicBezTo>
                    <a:pt x="287" y="71"/>
                    <a:pt x="249" y="87"/>
                    <a:pt x="201" y="114"/>
                  </a:cubicBezTo>
                  <a:cubicBezTo>
                    <a:pt x="158" y="139"/>
                    <a:pt x="127" y="157"/>
                    <a:pt x="108" y="168"/>
                  </a:cubicBezTo>
                  <a:cubicBezTo>
                    <a:pt x="0" y="105"/>
                    <a:pt x="0" y="105"/>
                    <a:pt x="0" y="105"/>
                  </a:cubicBezTo>
                  <a:cubicBezTo>
                    <a:pt x="18" y="94"/>
                    <a:pt x="48" y="77"/>
                    <a:pt x="93" y="51"/>
                  </a:cubicBezTo>
                  <a:cubicBezTo>
                    <a:pt x="142" y="23"/>
                    <a:pt x="179" y="8"/>
                    <a:pt x="201" y="0"/>
                  </a:cubicBezTo>
                  <a:close/>
                  <a:moveTo>
                    <a:pt x="108" y="164"/>
                  </a:moveTo>
                  <a:cubicBezTo>
                    <a:pt x="198" y="112"/>
                    <a:pt x="198" y="112"/>
                    <a:pt x="198" y="112"/>
                  </a:cubicBezTo>
                  <a:cubicBezTo>
                    <a:pt x="241" y="87"/>
                    <a:pt x="277" y="71"/>
                    <a:pt x="301" y="63"/>
                  </a:cubicBezTo>
                  <a:cubicBezTo>
                    <a:pt x="200" y="4"/>
                    <a:pt x="200" y="4"/>
                    <a:pt x="200" y="4"/>
                  </a:cubicBezTo>
                  <a:cubicBezTo>
                    <a:pt x="178" y="12"/>
                    <a:pt x="143" y="27"/>
                    <a:pt x="97" y="53"/>
                  </a:cubicBezTo>
                  <a:cubicBezTo>
                    <a:pt x="7" y="105"/>
                    <a:pt x="7" y="105"/>
                    <a:pt x="7" y="105"/>
                  </a:cubicBezTo>
                  <a:cubicBezTo>
                    <a:pt x="108" y="164"/>
                    <a:pt x="108" y="164"/>
                    <a:pt x="108" y="164"/>
                  </a:cubicBezTo>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8" name="Google Shape;978;p26"/>
            <p:cNvSpPr/>
            <p:nvPr/>
          </p:nvSpPr>
          <p:spPr>
            <a:xfrm>
              <a:off x="7397030" y="3720316"/>
              <a:ext cx="894638" cy="519868"/>
            </a:xfrm>
            <a:custGeom>
              <a:rect b="b" l="l" r="r" t="t"/>
              <a:pathLst>
                <a:path extrusionOk="0" h="282" w="487">
                  <a:moveTo>
                    <a:pt x="121" y="48"/>
                  </a:moveTo>
                  <a:cubicBezTo>
                    <a:pt x="113" y="44"/>
                    <a:pt x="113" y="44"/>
                    <a:pt x="113" y="44"/>
                  </a:cubicBezTo>
                  <a:cubicBezTo>
                    <a:pt x="122" y="35"/>
                    <a:pt x="136" y="23"/>
                    <a:pt x="159" y="8"/>
                  </a:cubicBezTo>
                  <a:cubicBezTo>
                    <a:pt x="162" y="6"/>
                    <a:pt x="164" y="5"/>
                    <a:pt x="167" y="3"/>
                  </a:cubicBezTo>
                  <a:cubicBezTo>
                    <a:pt x="175" y="7"/>
                    <a:pt x="175" y="7"/>
                    <a:pt x="175" y="7"/>
                  </a:cubicBezTo>
                  <a:cubicBezTo>
                    <a:pt x="170" y="10"/>
                    <a:pt x="166" y="13"/>
                    <a:pt x="162" y="16"/>
                  </a:cubicBezTo>
                  <a:cubicBezTo>
                    <a:pt x="142" y="30"/>
                    <a:pt x="129" y="41"/>
                    <a:pt x="121" y="48"/>
                  </a:cubicBezTo>
                  <a:close/>
                  <a:moveTo>
                    <a:pt x="387" y="89"/>
                  </a:moveTo>
                  <a:cubicBezTo>
                    <a:pt x="338" y="117"/>
                    <a:pt x="312" y="138"/>
                    <a:pt x="298" y="151"/>
                  </a:cubicBezTo>
                  <a:cubicBezTo>
                    <a:pt x="306" y="156"/>
                    <a:pt x="306" y="156"/>
                    <a:pt x="306" y="156"/>
                  </a:cubicBezTo>
                  <a:cubicBezTo>
                    <a:pt x="318" y="143"/>
                    <a:pt x="345" y="122"/>
                    <a:pt x="394" y="93"/>
                  </a:cubicBezTo>
                  <a:cubicBezTo>
                    <a:pt x="487" y="39"/>
                    <a:pt x="487" y="39"/>
                    <a:pt x="487" y="39"/>
                  </a:cubicBezTo>
                  <a:cubicBezTo>
                    <a:pt x="480" y="35"/>
                    <a:pt x="480" y="35"/>
                    <a:pt x="480" y="35"/>
                  </a:cubicBezTo>
                  <a:lnTo>
                    <a:pt x="387" y="89"/>
                  </a:lnTo>
                  <a:close/>
                  <a:moveTo>
                    <a:pt x="349" y="67"/>
                  </a:moveTo>
                  <a:cubicBezTo>
                    <a:pt x="442" y="13"/>
                    <a:pt x="442" y="13"/>
                    <a:pt x="442" y="13"/>
                  </a:cubicBezTo>
                  <a:cubicBezTo>
                    <a:pt x="435" y="9"/>
                    <a:pt x="435" y="9"/>
                    <a:pt x="435" y="9"/>
                  </a:cubicBezTo>
                  <a:cubicBezTo>
                    <a:pt x="341" y="63"/>
                    <a:pt x="341" y="63"/>
                    <a:pt x="341" y="63"/>
                  </a:cubicBezTo>
                  <a:cubicBezTo>
                    <a:pt x="294" y="90"/>
                    <a:pt x="268" y="111"/>
                    <a:pt x="254" y="124"/>
                  </a:cubicBezTo>
                  <a:cubicBezTo>
                    <a:pt x="254" y="124"/>
                    <a:pt x="253" y="125"/>
                    <a:pt x="253" y="125"/>
                  </a:cubicBezTo>
                  <a:cubicBezTo>
                    <a:pt x="260" y="130"/>
                    <a:pt x="260" y="130"/>
                    <a:pt x="260" y="130"/>
                  </a:cubicBezTo>
                  <a:cubicBezTo>
                    <a:pt x="273" y="117"/>
                    <a:pt x="299" y="95"/>
                    <a:pt x="349" y="67"/>
                  </a:cubicBezTo>
                  <a:close/>
                  <a:moveTo>
                    <a:pt x="198" y="69"/>
                  </a:moveTo>
                  <a:cubicBezTo>
                    <a:pt x="207" y="61"/>
                    <a:pt x="219" y="52"/>
                    <a:pt x="235" y="42"/>
                  </a:cubicBezTo>
                  <a:cubicBezTo>
                    <a:pt x="227" y="38"/>
                    <a:pt x="227" y="38"/>
                    <a:pt x="227" y="38"/>
                  </a:cubicBezTo>
                  <a:cubicBezTo>
                    <a:pt x="213" y="47"/>
                    <a:pt x="202" y="55"/>
                    <a:pt x="193" y="62"/>
                  </a:cubicBezTo>
                  <a:cubicBezTo>
                    <a:pt x="184" y="69"/>
                    <a:pt x="178" y="74"/>
                    <a:pt x="173" y="79"/>
                  </a:cubicBezTo>
                  <a:cubicBezTo>
                    <a:pt x="181" y="83"/>
                    <a:pt x="181" y="83"/>
                    <a:pt x="181" y="83"/>
                  </a:cubicBezTo>
                  <a:cubicBezTo>
                    <a:pt x="185" y="79"/>
                    <a:pt x="191" y="74"/>
                    <a:pt x="198" y="69"/>
                  </a:cubicBezTo>
                  <a:close/>
                  <a:moveTo>
                    <a:pt x="187" y="56"/>
                  </a:moveTo>
                  <a:cubicBezTo>
                    <a:pt x="196" y="50"/>
                    <a:pt x="207" y="42"/>
                    <a:pt x="220" y="33"/>
                  </a:cubicBezTo>
                  <a:cubicBezTo>
                    <a:pt x="212" y="29"/>
                    <a:pt x="212" y="29"/>
                    <a:pt x="212" y="29"/>
                  </a:cubicBezTo>
                  <a:cubicBezTo>
                    <a:pt x="200" y="37"/>
                    <a:pt x="191" y="44"/>
                    <a:pt x="182" y="50"/>
                  </a:cubicBezTo>
                  <a:cubicBezTo>
                    <a:pt x="172" y="58"/>
                    <a:pt x="164" y="65"/>
                    <a:pt x="158" y="70"/>
                  </a:cubicBezTo>
                  <a:cubicBezTo>
                    <a:pt x="166" y="75"/>
                    <a:pt x="166" y="75"/>
                    <a:pt x="166" y="75"/>
                  </a:cubicBezTo>
                  <a:cubicBezTo>
                    <a:pt x="171" y="70"/>
                    <a:pt x="178" y="64"/>
                    <a:pt x="187" y="56"/>
                  </a:cubicBezTo>
                  <a:close/>
                  <a:moveTo>
                    <a:pt x="169" y="30"/>
                  </a:moveTo>
                  <a:cubicBezTo>
                    <a:pt x="175" y="26"/>
                    <a:pt x="182" y="21"/>
                    <a:pt x="190" y="16"/>
                  </a:cubicBezTo>
                  <a:cubicBezTo>
                    <a:pt x="182" y="12"/>
                    <a:pt x="182" y="12"/>
                    <a:pt x="182" y="12"/>
                  </a:cubicBezTo>
                  <a:cubicBezTo>
                    <a:pt x="176" y="16"/>
                    <a:pt x="170" y="19"/>
                    <a:pt x="165" y="23"/>
                  </a:cubicBezTo>
                  <a:cubicBezTo>
                    <a:pt x="148" y="35"/>
                    <a:pt x="136" y="45"/>
                    <a:pt x="128" y="53"/>
                  </a:cubicBezTo>
                  <a:cubicBezTo>
                    <a:pt x="136" y="57"/>
                    <a:pt x="136" y="57"/>
                    <a:pt x="136" y="57"/>
                  </a:cubicBezTo>
                  <a:cubicBezTo>
                    <a:pt x="143" y="51"/>
                    <a:pt x="153" y="41"/>
                    <a:pt x="169" y="30"/>
                  </a:cubicBezTo>
                  <a:close/>
                  <a:moveTo>
                    <a:pt x="178" y="43"/>
                  </a:moveTo>
                  <a:cubicBezTo>
                    <a:pt x="185" y="38"/>
                    <a:pt x="194" y="32"/>
                    <a:pt x="205" y="25"/>
                  </a:cubicBezTo>
                  <a:cubicBezTo>
                    <a:pt x="197" y="20"/>
                    <a:pt x="197" y="20"/>
                    <a:pt x="197" y="20"/>
                  </a:cubicBezTo>
                  <a:cubicBezTo>
                    <a:pt x="188" y="26"/>
                    <a:pt x="180" y="32"/>
                    <a:pt x="173" y="37"/>
                  </a:cubicBezTo>
                  <a:cubicBezTo>
                    <a:pt x="160" y="47"/>
                    <a:pt x="150" y="55"/>
                    <a:pt x="143" y="62"/>
                  </a:cubicBezTo>
                  <a:cubicBezTo>
                    <a:pt x="151" y="66"/>
                    <a:pt x="151" y="66"/>
                    <a:pt x="151" y="66"/>
                  </a:cubicBezTo>
                  <a:cubicBezTo>
                    <a:pt x="157" y="60"/>
                    <a:pt x="165" y="53"/>
                    <a:pt x="178" y="43"/>
                  </a:cubicBezTo>
                  <a:close/>
                  <a:moveTo>
                    <a:pt x="334" y="58"/>
                  </a:moveTo>
                  <a:cubicBezTo>
                    <a:pt x="427" y="4"/>
                    <a:pt x="427" y="4"/>
                    <a:pt x="427" y="4"/>
                  </a:cubicBezTo>
                  <a:cubicBezTo>
                    <a:pt x="420" y="0"/>
                    <a:pt x="420" y="0"/>
                    <a:pt x="420" y="0"/>
                  </a:cubicBezTo>
                  <a:cubicBezTo>
                    <a:pt x="326" y="54"/>
                    <a:pt x="326" y="54"/>
                    <a:pt x="326" y="54"/>
                  </a:cubicBezTo>
                  <a:cubicBezTo>
                    <a:pt x="282" y="80"/>
                    <a:pt x="256" y="99"/>
                    <a:pt x="242" y="113"/>
                  </a:cubicBezTo>
                  <a:cubicBezTo>
                    <a:pt x="240" y="114"/>
                    <a:pt x="239" y="115"/>
                    <a:pt x="238" y="116"/>
                  </a:cubicBezTo>
                  <a:cubicBezTo>
                    <a:pt x="245" y="121"/>
                    <a:pt x="245" y="121"/>
                    <a:pt x="245" y="121"/>
                  </a:cubicBezTo>
                  <a:cubicBezTo>
                    <a:pt x="246" y="120"/>
                    <a:pt x="247" y="119"/>
                    <a:pt x="248" y="118"/>
                  </a:cubicBezTo>
                  <a:cubicBezTo>
                    <a:pt x="262" y="106"/>
                    <a:pt x="287" y="85"/>
                    <a:pt x="334" y="58"/>
                  </a:cubicBezTo>
                  <a:close/>
                  <a:moveTo>
                    <a:pt x="372" y="80"/>
                  </a:moveTo>
                  <a:cubicBezTo>
                    <a:pt x="323" y="108"/>
                    <a:pt x="296" y="130"/>
                    <a:pt x="283" y="143"/>
                  </a:cubicBezTo>
                  <a:cubicBezTo>
                    <a:pt x="290" y="147"/>
                    <a:pt x="290" y="147"/>
                    <a:pt x="290" y="147"/>
                  </a:cubicBezTo>
                  <a:cubicBezTo>
                    <a:pt x="303" y="135"/>
                    <a:pt x="329" y="113"/>
                    <a:pt x="379" y="85"/>
                  </a:cubicBezTo>
                  <a:cubicBezTo>
                    <a:pt x="472" y="31"/>
                    <a:pt x="472" y="31"/>
                    <a:pt x="472" y="31"/>
                  </a:cubicBezTo>
                  <a:cubicBezTo>
                    <a:pt x="465" y="26"/>
                    <a:pt x="465" y="26"/>
                    <a:pt x="465" y="26"/>
                  </a:cubicBezTo>
                  <a:lnTo>
                    <a:pt x="372" y="80"/>
                  </a:lnTo>
                  <a:close/>
                  <a:moveTo>
                    <a:pt x="268" y="134"/>
                  </a:moveTo>
                  <a:cubicBezTo>
                    <a:pt x="275" y="138"/>
                    <a:pt x="275" y="138"/>
                    <a:pt x="275" y="138"/>
                  </a:cubicBezTo>
                  <a:cubicBezTo>
                    <a:pt x="288" y="126"/>
                    <a:pt x="314" y="104"/>
                    <a:pt x="364" y="76"/>
                  </a:cubicBezTo>
                  <a:cubicBezTo>
                    <a:pt x="457" y="22"/>
                    <a:pt x="457" y="22"/>
                    <a:pt x="457" y="22"/>
                  </a:cubicBezTo>
                  <a:cubicBezTo>
                    <a:pt x="450" y="18"/>
                    <a:pt x="450" y="18"/>
                    <a:pt x="450" y="18"/>
                  </a:cubicBezTo>
                  <a:cubicBezTo>
                    <a:pt x="356" y="71"/>
                    <a:pt x="356" y="71"/>
                    <a:pt x="356" y="71"/>
                  </a:cubicBezTo>
                  <a:cubicBezTo>
                    <a:pt x="308" y="100"/>
                    <a:pt x="281" y="121"/>
                    <a:pt x="268" y="134"/>
                  </a:cubicBezTo>
                  <a:close/>
                  <a:moveTo>
                    <a:pt x="108" y="197"/>
                  </a:moveTo>
                  <a:cubicBezTo>
                    <a:pt x="15" y="251"/>
                    <a:pt x="15" y="251"/>
                    <a:pt x="15" y="251"/>
                  </a:cubicBezTo>
                  <a:cubicBezTo>
                    <a:pt x="23" y="255"/>
                    <a:pt x="23" y="255"/>
                    <a:pt x="23" y="255"/>
                  </a:cubicBezTo>
                  <a:cubicBezTo>
                    <a:pt x="116" y="202"/>
                    <a:pt x="116" y="202"/>
                    <a:pt x="116" y="202"/>
                  </a:cubicBezTo>
                  <a:cubicBezTo>
                    <a:pt x="165" y="173"/>
                    <a:pt x="202" y="158"/>
                    <a:pt x="224" y="150"/>
                  </a:cubicBezTo>
                  <a:cubicBezTo>
                    <a:pt x="216" y="146"/>
                    <a:pt x="216" y="146"/>
                    <a:pt x="216" y="146"/>
                  </a:cubicBezTo>
                  <a:cubicBezTo>
                    <a:pt x="194" y="154"/>
                    <a:pt x="157" y="169"/>
                    <a:pt x="108" y="197"/>
                  </a:cubicBezTo>
                  <a:close/>
                  <a:moveTo>
                    <a:pt x="0" y="242"/>
                  </a:moveTo>
                  <a:cubicBezTo>
                    <a:pt x="8" y="247"/>
                    <a:pt x="8" y="247"/>
                    <a:pt x="8" y="247"/>
                  </a:cubicBezTo>
                  <a:cubicBezTo>
                    <a:pt x="101" y="193"/>
                    <a:pt x="101" y="193"/>
                    <a:pt x="101" y="193"/>
                  </a:cubicBezTo>
                  <a:cubicBezTo>
                    <a:pt x="150" y="164"/>
                    <a:pt x="187" y="149"/>
                    <a:pt x="209" y="142"/>
                  </a:cubicBezTo>
                  <a:cubicBezTo>
                    <a:pt x="201" y="137"/>
                    <a:pt x="201" y="137"/>
                    <a:pt x="201" y="137"/>
                  </a:cubicBezTo>
                  <a:cubicBezTo>
                    <a:pt x="179" y="145"/>
                    <a:pt x="142" y="160"/>
                    <a:pt x="93" y="188"/>
                  </a:cubicBezTo>
                  <a:lnTo>
                    <a:pt x="0" y="242"/>
                  </a:lnTo>
                  <a:close/>
                  <a:moveTo>
                    <a:pt x="154" y="224"/>
                  </a:moveTo>
                  <a:cubicBezTo>
                    <a:pt x="60" y="277"/>
                    <a:pt x="60" y="277"/>
                    <a:pt x="60" y="277"/>
                  </a:cubicBezTo>
                  <a:cubicBezTo>
                    <a:pt x="68" y="282"/>
                    <a:pt x="68" y="282"/>
                    <a:pt x="68" y="282"/>
                  </a:cubicBezTo>
                  <a:cubicBezTo>
                    <a:pt x="161" y="228"/>
                    <a:pt x="161" y="228"/>
                    <a:pt x="161" y="228"/>
                  </a:cubicBezTo>
                  <a:cubicBezTo>
                    <a:pt x="211" y="199"/>
                    <a:pt x="248" y="184"/>
                    <a:pt x="269" y="177"/>
                  </a:cubicBezTo>
                  <a:cubicBezTo>
                    <a:pt x="262" y="172"/>
                    <a:pt x="262" y="172"/>
                    <a:pt x="262" y="172"/>
                  </a:cubicBezTo>
                  <a:cubicBezTo>
                    <a:pt x="239" y="180"/>
                    <a:pt x="202" y="195"/>
                    <a:pt x="154" y="224"/>
                  </a:cubicBezTo>
                  <a:close/>
                  <a:moveTo>
                    <a:pt x="123" y="206"/>
                  </a:moveTo>
                  <a:cubicBezTo>
                    <a:pt x="30" y="260"/>
                    <a:pt x="30" y="260"/>
                    <a:pt x="30" y="260"/>
                  </a:cubicBezTo>
                  <a:cubicBezTo>
                    <a:pt x="38" y="264"/>
                    <a:pt x="38" y="264"/>
                    <a:pt x="38" y="264"/>
                  </a:cubicBezTo>
                  <a:cubicBezTo>
                    <a:pt x="131" y="210"/>
                    <a:pt x="131" y="210"/>
                    <a:pt x="131" y="210"/>
                  </a:cubicBezTo>
                  <a:cubicBezTo>
                    <a:pt x="180" y="182"/>
                    <a:pt x="218" y="167"/>
                    <a:pt x="239" y="159"/>
                  </a:cubicBezTo>
                  <a:cubicBezTo>
                    <a:pt x="232" y="155"/>
                    <a:pt x="232" y="155"/>
                    <a:pt x="232" y="155"/>
                  </a:cubicBezTo>
                  <a:cubicBezTo>
                    <a:pt x="209" y="163"/>
                    <a:pt x="172" y="178"/>
                    <a:pt x="123" y="206"/>
                  </a:cubicBezTo>
                  <a:close/>
                  <a:moveTo>
                    <a:pt x="139" y="215"/>
                  </a:moveTo>
                  <a:cubicBezTo>
                    <a:pt x="45" y="269"/>
                    <a:pt x="45" y="269"/>
                    <a:pt x="45" y="269"/>
                  </a:cubicBezTo>
                  <a:cubicBezTo>
                    <a:pt x="53" y="273"/>
                    <a:pt x="53" y="273"/>
                    <a:pt x="53" y="273"/>
                  </a:cubicBezTo>
                  <a:cubicBezTo>
                    <a:pt x="146" y="219"/>
                    <a:pt x="146" y="219"/>
                    <a:pt x="146" y="219"/>
                  </a:cubicBezTo>
                  <a:cubicBezTo>
                    <a:pt x="196" y="190"/>
                    <a:pt x="233" y="175"/>
                    <a:pt x="254" y="168"/>
                  </a:cubicBezTo>
                  <a:cubicBezTo>
                    <a:pt x="247" y="164"/>
                    <a:pt x="247" y="164"/>
                    <a:pt x="247" y="164"/>
                  </a:cubicBezTo>
                  <a:cubicBezTo>
                    <a:pt x="224" y="171"/>
                    <a:pt x="187" y="187"/>
                    <a:pt x="139" y="215"/>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9" name="Google Shape;979;p26"/>
            <p:cNvSpPr/>
            <p:nvPr/>
          </p:nvSpPr>
          <p:spPr>
            <a:xfrm>
              <a:off x="7782663" y="3598496"/>
              <a:ext cx="233552" cy="164495"/>
            </a:xfrm>
            <a:custGeom>
              <a:rect b="b" l="l" r="r" t="t"/>
              <a:pathLst>
                <a:path extrusionOk="0" h="89" w="127">
                  <a:moveTo>
                    <a:pt x="6" y="60"/>
                  </a:moveTo>
                  <a:cubicBezTo>
                    <a:pt x="0" y="61"/>
                    <a:pt x="0" y="61"/>
                    <a:pt x="0" y="61"/>
                  </a:cubicBezTo>
                  <a:cubicBezTo>
                    <a:pt x="3" y="64"/>
                    <a:pt x="6" y="66"/>
                    <a:pt x="9" y="68"/>
                  </a:cubicBezTo>
                  <a:cubicBezTo>
                    <a:pt x="31" y="81"/>
                    <a:pt x="68" y="81"/>
                    <a:pt x="90" y="68"/>
                  </a:cubicBezTo>
                  <a:cubicBezTo>
                    <a:pt x="113" y="55"/>
                    <a:pt x="113" y="34"/>
                    <a:pt x="91" y="21"/>
                  </a:cubicBezTo>
                  <a:cubicBezTo>
                    <a:pt x="68" y="8"/>
                    <a:pt x="32" y="8"/>
                    <a:pt x="9" y="21"/>
                  </a:cubicBezTo>
                  <a:cubicBezTo>
                    <a:pt x="6" y="23"/>
                    <a:pt x="3" y="25"/>
                    <a:pt x="1" y="27"/>
                  </a:cubicBezTo>
                  <a:cubicBezTo>
                    <a:pt x="7" y="29"/>
                    <a:pt x="7" y="29"/>
                    <a:pt x="7" y="29"/>
                  </a:cubicBezTo>
                  <a:cubicBezTo>
                    <a:pt x="9" y="27"/>
                    <a:pt x="11" y="25"/>
                    <a:pt x="14" y="24"/>
                  </a:cubicBezTo>
                  <a:cubicBezTo>
                    <a:pt x="34" y="12"/>
                    <a:pt x="66" y="12"/>
                    <a:pt x="86" y="24"/>
                  </a:cubicBezTo>
                  <a:cubicBezTo>
                    <a:pt x="106" y="35"/>
                    <a:pt x="106" y="54"/>
                    <a:pt x="86" y="66"/>
                  </a:cubicBezTo>
                  <a:cubicBezTo>
                    <a:pt x="66" y="77"/>
                    <a:pt x="33" y="77"/>
                    <a:pt x="14" y="66"/>
                  </a:cubicBezTo>
                  <a:cubicBezTo>
                    <a:pt x="11" y="64"/>
                    <a:pt x="8" y="62"/>
                    <a:pt x="6" y="60"/>
                  </a:cubicBezTo>
                  <a:close/>
                  <a:moveTo>
                    <a:pt x="65" y="53"/>
                  </a:moveTo>
                  <a:cubicBezTo>
                    <a:pt x="56" y="58"/>
                    <a:pt x="43" y="58"/>
                    <a:pt x="35" y="53"/>
                  </a:cubicBezTo>
                  <a:cubicBezTo>
                    <a:pt x="35" y="53"/>
                    <a:pt x="35" y="53"/>
                    <a:pt x="35" y="53"/>
                  </a:cubicBezTo>
                  <a:cubicBezTo>
                    <a:pt x="31" y="54"/>
                    <a:pt x="31" y="54"/>
                    <a:pt x="31" y="54"/>
                  </a:cubicBezTo>
                  <a:cubicBezTo>
                    <a:pt x="31" y="54"/>
                    <a:pt x="31" y="55"/>
                    <a:pt x="32" y="55"/>
                  </a:cubicBezTo>
                  <a:cubicBezTo>
                    <a:pt x="42" y="61"/>
                    <a:pt x="58" y="61"/>
                    <a:pt x="68" y="55"/>
                  </a:cubicBezTo>
                  <a:cubicBezTo>
                    <a:pt x="77" y="49"/>
                    <a:pt x="78" y="40"/>
                    <a:pt x="68" y="34"/>
                  </a:cubicBezTo>
                  <a:cubicBezTo>
                    <a:pt x="58" y="29"/>
                    <a:pt x="42" y="29"/>
                    <a:pt x="32" y="34"/>
                  </a:cubicBezTo>
                  <a:cubicBezTo>
                    <a:pt x="32" y="35"/>
                    <a:pt x="31" y="35"/>
                    <a:pt x="31" y="35"/>
                  </a:cubicBezTo>
                  <a:cubicBezTo>
                    <a:pt x="35" y="36"/>
                    <a:pt x="35" y="36"/>
                    <a:pt x="35" y="36"/>
                  </a:cubicBezTo>
                  <a:cubicBezTo>
                    <a:pt x="35" y="36"/>
                    <a:pt x="35" y="36"/>
                    <a:pt x="35" y="36"/>
                  </a:cubicBezTo>
                  <a:cubicBezTo>
                    <a:pt x="43" y="31"/>
                    <a:pt x="57" y="31"/>
                    <a:pt x="65" y="36"/>
                  </a:cubicBezTo>
                  <a:cubicBezTo>
                    <a:pt x="73" y="41"/>
                    <a:pt x="73" y="48"/>
                    <a:pt x="65" y="53"/>
                  </a:cubicBezTo>
                  <a:close/>
                  <a:moveTo>
                    <a:pt x="2" y="76"/>
                  </a:moveTo>
                  <a:cubicBezTo>
                    <a:pt x="3" y="77"/>
                    <a:pt x="5" y="77"/>
                    <a:pt x="7" y="77"/>
                  </a:cubicBezTo>
                  <a:cubicBezTo>
                    <a:pt x="34" y="89"/>
                    <a:pt x="74" y="88"/>
                    <a:pt x="99" y="73"/>
                  </a:cubicBezTo>
                  <a:cubicBezTo>
                    <a:pt x="127" y="57"/>
                    <a:pt x="127" y="32"/>
                    <a:pt x="100" y="16"/>
                  </a:cubicBezTo>
                  <a:cubicBezTo>
                    <a:pt x="75" y="2"/>
                    <a:pt x="37" y="0"/>
                    <a:pt x="9" y="12"/>
                  </a:cubicBezTo>
                  <a:cubicBezTo>
                    <a:pt x="6" y="10"/>
                    <a:pt x="6" y="10"/>
                    <a:pt x="6" y="10"/>
                  </a:cubicBezTo>
                  <a:cubicBezTo>
                    <a:pt x="2" y="17"/>
                    <a:pt x="2" y="17"/>
                    <a:pt x="2" y="17"/>
                  </a:cubicBezTo>
                  <a:cubicBezTo>
                    <a:pt x="14" y="15"/>
                    <a:pt x="14" y="15"/>
                    <a:pt x="14" y="15"/>
                  </a:cubicBezTo>
                  <a:cubicBezTo>
                    <a:pt x="11" y="13"/>
                    <a:pt x="11" y="13"/>
                    <a:pt x="11" y="13"/>
                  </a:cubicBezTo>
                  <a:cubicBezTo>
                    <a:pt x="38" y="3"/>
                    <a:pt x="74" y="4"/>
                    <a:pt x="97" y="17"/>
                  </a:cubicBezTo>
                  <a:cubicBezTo>
                    <a:pt x="122" y="32"/>
                    <a:pt x="122" y="57"/>
                    <a:pt x="96" y="72"/>
                  </a:cubicBezTo>
                  <a:cubicBezTo>
                    <a:pt x="73" y="85"/>
                    <a:pt x="35" y="87"/>
                    <a:pt x="9" y="75"/>
                  </a:cubicBezTo>
                  <a:cubicBezTo>
                    <a:pt x="10" y="74"/>
                    <a:pt x="9" y="73"/>
                    <a:pt x="8" y="72"/>
                  </a:cubicBezTo>
                  <a:cubicBezTo>
                    <a:pt x="6" y="71"/>
                    <a:pt x="3" y="71"/>
                    <a:pt x="2" y="72"/>
                  </a:cubicBezTo>
                  <a:cubicBezTo>
                    <a:pt x="0" y="74"/>
                    <a:pt x="0" y="75"/>
                    <a:pt x="2" y="7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0" name="Google Shape;980;p26"/>
            <p:cNvSpPr/>
            <p:nvPr/>
          </p:nvSpPr>
          <p:spPr>
            <a:xfrm>
              <a:off x="7712831" y="3641172"/>
              <a:ext cx="176134" cy="79144"/>
            </a:xfrm>
            <a:custGeom>
              <a:rect b="b" l="l" r="r" t="t"/>
              <a:pathLst>
                <a:path extrusionOk="0" h="43" w="96">
                  <a:moveTo>
                    <a:pt x="9" y="41"/>
                  </a:moveTo>
                  <a:cubicBezTo>
                    <a:pt x="10" y="43"/>
                    <a:pt x="10" y="43"/>
                    <a:pt x="10" y="43"/>
                  </a:cubicBezTo>
                  <a:cubicBezTo>
                    <a:pt x="96" y="22"/>
                    <a:pt x="96" y="22"/>
                    <a:pt x="96" y="22"/>
                  </a:cubicBezTo>
                  <a:cubicBezTo>
                    <a:pt x="11" y="0"/>
                    <a:pt x="11" y="0"/>
                    <a:pt x="11" y="0"/>
                  </a:cubicBezTo>
                  <a:cubicBezTo>
                    <a:pt x="9" y="2"/>
                    <a:pt x="9" y="2"/>
                    <a:pt x="9" y="2"/>
                  </a:cubicBezTo>
                  <a:cubicBezTo>
                    <a:pt x="0" y="14"/>
                    <a:pt x="0" y="28"/>
                    <a:pt x="9" y="4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81" name="Google Shape;981;p26"/>
          <p:cNvGrpSpPr/>
          <p:nvPr/>
        </p:nvGrpSpPr>
        <p:grpSpPr>
          <a:xfrm>
            <a:off x="3428410" y="3905430"/>
            <a:ext cx="1155700" cy="793751"/>
            <a:chOff x="2571307" y="2929072"/>
            <a:chExt cx="866775" cy="595313"/>
          </a:xfrm>
        </p:grpSpPr>
        <p:sp>
          <p:nvSpPr>
            <p:cNvPr id="982" name="Google Shape;982;p26"/>
            <p:cNvSpPr/>
            <p:nvPr/>
          </p:nvSpPr>
          <p:spPr>
            <a:xfrm>
              <a:off x="2571307" y="2929072"/>
              <a:ext cx="866775" cy="595313"/>
            </a:xfrm>
            <a:custGeom>
              <a:rect b="b" l="l" r="r" t="t"/>
              <a:pathLst>
                <a:path extrusionOk="0" h="500" w="728">
                  <a:moveTo>
                    <a:pt x="265" y="14"/>
                  </a:moveTo>
                  <a:lnTo>
                    <a:pt x="384" y="80"/>
                  </a:lnTo>
                  <a:lnTo>
                    <a:pt x="382" y="159"/>
                  </a:lnTo>
                  <a:lnTo>
                    <a:pt x="265" y="90"/>
                  </a:lnTo>
                  <a:lnTo>
                    <a:pt x="265" y="14"/>
                  </a:lnTo>
                  <a:close/>
                  <a:moveTo>
                    <a:pt x="704" y="266"/>
                  </a:moveTo>
                  <a:lnTo>
                    <a:pt x="588" y="199"/>
                  </a:lnTo>
                  <a:lnTo>
                    <a:pt x="588" y="277"/>
                  </a:lnTo>
                  <a:lnTo>
                    <a:pt x="704" y="344"/>
                  </a:lnTo>
                  <a:lnTo>
                    <a:pt x="728" y="76"/>
                  </a:lnTo>
                  <a:lnTo>
                    <a:pt x="728" y="0"/>
                  </a:lnTo>
                  <a:lnTo>
                    <a:pt x="704" y="266"/>
                  </a:lnTo>
                  <a:close/>
                  <a:moveTo>
                    <a:pt x="0" y="382"/>
                  </a:moveTo>
                  <a:lnTo>
                    <a:pt x="204" y="500"/>
                  </a:lnTo>
                  <a:lnTo>
                    <a:pt x="204" y="422"/>
                  </a:lnTo>
                  <a:lnTo>
                    <a:pt x="0" y="304"/>
                  </a:lnTo>
                  <a:lnTo>
                    <a:pt x="0" y="382"/>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3" name="Google Shape;983;p26"/>
            <p:cNvSpPr/>
            <p:nvPr/>
          </p:nvSpPr>
          <p:spPr>
            <a:xfrm>
              <a:off x="2814195" y="3166006"/>
              <a:ext cx="457200" cy="358379"/>
            </a:xfrm>
            <a:custGeom>
              <a:rect b="b" l="l" r="r" t="t"/>
              <a:pathLst>
                <a:path extrusionOk="0" h="301" w="384">
                  <a:moveTo>
                    <a:pt x="384" y="0"/>
                  </a:moveTo>
                  <a:lnTo>
                    <a:pt x="384" y="78"/>
                  </a:lnTo>
                  <a:lnTo>
                    <a:pt x="0" y="301"/>
                  </a:lnTo>
                  <a:lnTo>
                    <a:pt x="0" y="223"/>
                  </a:lnTo>
                  <a:lnTo>
                    <a:pt x="38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4" name="Google Shape;984;p26"/>
            <p:cNvSpPr/>
            <p:nvPr/>
          </p:nvSpPr>
          <p:spPr>
            <a:xfrm>
              <a:off x="2571307" y="2929072"/>
              <a:ext cx="866775" cy="502444"/>
            </a:xfrm>
            <a:custGeom>
              <a:rect b="b" l="l" r="r" t="t"/>
              <a:pathLst>
                <a:path extrusionOk="0" h="422" w="728">
                  <a:moveTo>
                    <a:pt x="728" y="0"/>
                  </a:moveTo>
                  <a:lnTo>
                    <a:pt x="704" y="266"/>
                  </a:lnTo>
                  <a:lnTo>
                    <a:pt x="588" y="199"/>
                  </a:lnTo>
                  <a:lnTo>
                    <a:pt x="204" y="422"/>
                  </a:lnTo>
                  <a:lnTo>
                    <a:pt x="0" y="304"/>
                  </a:lnTo>
                  <a:lnTo>
                    <a:pt x="384" y="80"/>
                  </a:lnTo>
                  <a:lnTo>
                    <a:pt x="265" y="14"/>
                  </a:lnTo>
                  <a:lnTo>
                    <a:pt x="728" y="0"/>
                  </a:ln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85" name="Google Shape;985;p26"/>
          <p:cNvGrpSpPr/>
          <p:nvPr/>
        </p:nvGrpSpPr>
        <p:grpSpPr>
          <a:xfrm>
            <a:off x="7206532" y="3772795"/>
            <a:ext cx="1162051" cy="793751"/>
            <a:chOff x="1536700" y="-330200"/>
            <a:chExt cx="1162050" cy="793750"/>
          </a:xfrm>
        </p:grpSpPr>
        <p:sp>
          <p:nvSpPr>
            <p:cNvPr id="986" name="Google Shape;986;p26"/>
            <p:cNvSpPr/>
            <p:nvPr/>
          </p:nvSpPr>
          <p:spPr>
            <a:xfrm>
              <a:off x="1536700" y="-142875"/>
              <a:ext cx="1162050" cy="606425"/>
            </a:xfrm>
            <a:custGeom>
              <a:rect b="b" l="l" r="r" t="t"/>
              <a:pathLst>
                <a:path extrusionOk="0" h="382" w="732">
                  <a:moveTo>
                    <a:pt x="732" y="304"/>
                  </a:moveTo>
                  <a:lnTo>
                    <a:pt x="732" y="382"/>
                  </a:lnTo>
                  <a:lnTo>
                    <a:pt x="270" y="368"/>
                  </a:lnTo>
                  <a:lnTo>
                    <a:pt x="270" y="290"/>
                  </a:lnTo>
                  <a:lnTo>
                    <a:pt x="374" y="292"/>
                  </a:lnTo>
                  <a:lnTo>
                    <a:pt x="0" y="76"/>
                  </a:lnTo>
                  <a:lnTo>
                    <a:pt x="0" y="0"/>
                  </a:lnTo>
                  <a:lnTo>
                    <a:pt x="386" y="223"/>
                  </a:lnTo>
                  <a:lnTo>
                    <a:pt x="386" y="292"/>
                  </a:lnTo>
                  <a:lnTo>
                    <a:pt x="732" y="304"/>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7" name="Google Shape;987;p26"/>
            <p:cNvSpPr/>
            <p:nvPr/>
          </p:nvSpPr>
          <p:spPr>
            <a:xfrm>
              <a:off x="1536700" y="-330200"/>
              <a:ext cx="1162050" cy="669925"/>
            </a:xfrm>
            <a:custGeom>
              <a:rect b="b" l="l" r="r" t="t"/>
              <a:pathLst>
                <a:path extrusionOk="0" h="422" w="732">
                  <a:moveTo>
                    <a:pt x="706" y="154"/>
                  </a:moveTo>
                  <a:lnTo>
                    <a:pt x="732" y="422"/>
                  </a:lnTo>
                  <a:lnTo>
                    <a:pt x="270" y="408"/>
                  </a:lnTo>
                  <a:lnTo>
                    <a:pt x="386" y="341"/>
                  </a:lnTo>
                  <a:lnTo>
                    <a:pt x="0" y="118"/>
                  </a:lnTo>
                  <a:lnTo>
                    <a:pt x="203" y="0"/>
                  </a:lnTo>
                  <a:lnTo>
                    <a:pt x="590" y="223"/>
                  </a:lnTo>
                  <a:lnTo>
                    <a:pt x="706" y="154"/>
                  </a:ln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88" name="Google Shape;988;p26"/>
          <p:cNvGrpSpPr/>
          <p:nvPr/>
        </p:nvGrpSpPr>
        <p:grpSpPr>
          <a:xfrm>
            <a:off x="962533" y="2306568"/>
            <a:ext cx="474995" cy="474995"/>
            <a:chOff x="2540183" y="1594001"/>
            <a:chExt cx="356246" cy="356246"/>
          </a:xfrm>
        </p:grpSpPr>
        <p:sp>
          <p:nvSpPr>
            <p:cNvPr id="989" name="Google Shape;989;p26"/>
            <p:cNvSpPr/>
            <p:nvPr/>
          </p:nvSpPr>
          <p:spPr>
            <a:xfrm>
              <a:off x="2540183" y="1594001"/>
              <a:ext cx="356246" cy="356246"/>
            </a:xfrm>
            <a:prstGeom prst="ellipse">
              <a:avLst/>
            </a:prstGeom>
            <a:solidFill>
              <a:schemeClr val="accent1"/>
            </a:solidFill>
            <a:ln cap="flat" cmpd="sng" w="444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90" name="Google Shape;990;p26"/>
            <p:cNvSpPr txBox="1"/>
            <p:nvPr/>
          </p:nvSpPr>
          <p:spPr>
            <a:xfrm>
              <a:off x="2545823" y="1641319"/>
              <a:ext cx="285174" cy="2423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01</a:t>
              </a:r>
              <a:endParaRPr/>
            </a:p>
          </p:txBody>
        </p:sp>
      </p:grpSp>
      <p:sp>
        <p:nvSpPr>
          <p:cNvPr id="991" name="Google Shape;991;p26"/>
          <p:cNvSpPr txBox="1"/>
          <p:nvPr/>
        </p:nvSpPr>
        <p:spPr>
          <a:xfrm>
            <a:off x="1524362" y="2177812"/>
            <a:ext cx="21982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rgbClr val="7F7F7F"/>
                </a:solidFill>
                <a:latin typeface="Calibri"/>
                <a:ea typeface="Calibri"/>
                <a:cs typeface="Calibri"/>
                <a:sym typeface="Calibri"/>
              </a:rPr>
              <a:t>Masters Data Upload</a:t>
            </a:r>
            <a:endParaRPr b="1" sz="1800">
              <a:solidFill>
                <a:srgbClr val="7F7F7F"/>
              </a:solidFill>
              <a:latin typeface="Calibri"/>
              <a:ea typeface="Calibri"/>
              <a:cs typeface="Calibri"/>
              <a:sym typeface="Calibri"/>
            </a:endParaRPr>
          </a:p>
        </p:txBody>
      </p:sp>
      <p:grpSp>
        <p:nvGrpSpPr>
          <p:cNvPr id="992" name="Google Shape;992;p26"/>
          <p:cNvGrpSpPr/>
          <p:nvPr/>
        </p:nvGrpSpPr>
        <p:grpSpPr>
          <a:xfrm>
            <a:off x="8152951" y="2145204"/>
            <a:ext cx="474995" cy="474995"/>
            <a:chOff x="2540183" y="1594001"/>
            <a:chExt cx="356246" cy="356246"/>
          </a:xfrm>
        </p:grpSpPr>
        <p:sp>
          <p:nvSpPr>
            <p:cNvPr id="993" name="Google Shape;993;p26"/>
            <p:cNvSpPr/>
            <p:nvPr/>
          </p:nvSpPr>
          <p:spPr>
            <a:xfrm>
              <a:off x="2540183" y="1594001"/>
              <a:ext cx="356246" cy="356246"/>
            </a:xfrm>
            <a:prstGeom prst="ellipse">
              <a:avLst/>
            </a:prstGeom>
            <a:solidFill>
              <a:schemeClr val="accent3"/>
            </a:solidFill>
            <a:ln cap="flat" cmpd="sng" w="444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94" name="Google Shape;994;p26"/>
            <p:cNvSpPr txBox="1"/>
            <p:nvPr/>
          </p:nvSpPr>
          <p:spPr>
            <a:xfrm>
              <a:off x="2545823" y="1641319"/>
              <a:ext cx="285174" cy="2423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03</a:t>
              </a:r>
              <a:endParaRPr b="1" sz="1500">
                <a:solidFill>
                  <a:schemeClr val="lt1"/>
                </a:solidFill>
                <a:latin typeface="Calibri"/>
                <a:ea typeface="Calibri"/>
                <a:cs typeface="Calibri"/>
                <a:sym typeface="Calibri"/>
              </a:endParaRPr>
            </a:p>
          </p:txBody>
        </p:sp>
      </p:grpSp>
      <p:sp>
        <p:nvSpPr>
          <p:cNvPr id="995" name="Google Shape;995;p26"/>
          <p:cNvSpPr txBox="1"/>
          <p:nvPr/>
        </p:nvSpPr>
        <p:spPr>
          <a:xfrm>
            <a:off x="9091296" y="2245047"/>
            <a:ext cx="1847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F7F7F"/>
              </a:solidFill>
              <a:latin typeface="Calibri"/>
              <a:ea typeface="Calibri"/>
              <a:cs typeface="Calibri"/>
              <a:sym typeface="Calibri"/>
            </a:endParaRPr>
          </a:p>
        </p:txBody>
      </p:sp>
      <p:grpSp>
        <p:nvGrpSpPr>
          <p:cNvPr id="996" name="Google Shape;996;p26"/>
          <p:cNvGrpSpPr/>
          <p:nvPr/>
        </p:nvGrpSpPr>
        <p:grpSpPr>
          <a:xfrm>
            <a:off x="4289472" y="4831271"/>
            <a:ext cx="474995" cy="474995"/>
            <a:chOff x="2540183" y="1594001"/>
            <a:chExt cx="356246" cy="356246"/>
          </a:xfrm>
        </p:grpSpPr>
        <p:sp>
          <p:nvSpPr>
            <p:cNvPr id="997" name="Google Shape;997;p26"/>
            <p:cNvSpPr/>
            <p:nvPr/>
          </p:nvSpPr>
          <p:spPr>
            <a:xfrm>
              <a:off x="2540183" y="1594001"/>
              <a:ext cx="356246" cy="356246"/>
            </a:xfrm>
            <a:prstGeom prst="ellipse">
              <a:avLst/>
            </a:prstGeom>
            <a:solidFill>
              <a:schemeClr val="accent2"/>
            </a:solidFill>
            <a:ln cap="flat"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98" name="Google Shape;998;p26"/>
            <p:cNvSpPr txBox="1"/>
            <p:nvPr/>
          </p:nvSpPr>
          <p:spPr>
            <a:xfrm>
              <a:off x="2545823" y="1641319"/>
              <a:ext cx="285174" cy="2423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02</a:t>
              </a:r>
              <a:endParaRPr b="1" sz="1500">
                <a:solidFill>
                  <a:schemeClr val="lt1"/>
                </a:solidFill>
                <a:latin typeface="Calibri"/>
                <a:ea typeface="Calibri"/>
                <a:cs typeface="Calibri"/>
                <a:sym typeface="Calibri"/>
              </a:endParaRPr>
            </a:p>
          </p:txBody>
        </p:sp>
      </p:grpSp>
      <p:sp>
        <p:nvSpPr>
          <p:cNvPr id="999" name="Google Shape;999;p26"/>
          <p:cNvSpPr txBox="1"/>
          <p:nvPr/>
        </p:nvSpPr>
        <p:spPr>
          <a:xfrm>
            <a:off x="4837854" y="4715962"/>
            <a:ext cx="22381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rgbClr val="7F7F7F"/>
                </a:solidFill>
                <a:latin typeface="Calibri"/>
                <a:ea typeface="Calibri"/>
                <a:cs typeface="Calibri"/>
                <a:sym typeface="Calibri"/>
              </a:rPr>
              <a:t>Functional Discussion</a:t>
            </a:r>
            <a:endParaRPr b="1" sz="1800">
              <a:solidFill>
                <a:srgbClr val="7F7F7F"/>
              </a:solidFill>
              <a:latin typeface="Calibri"/>
              <a:ea typeface="Calibri"/>
              <a:cs typeface="Calibri"/>
              <a:sym typeface="Calibri"/>
            </a:endParaRPr>
          </a:p>
        </p:txBody>
      </p:sp>
      <p:sp>
        <p:nvSpPr>
          <p:cNvPr id="1000" name="Google Shape;1000;p26"/>
          <p:cNvSpPr txBox="1"/>
          <p:nvPr/>
        </p:nvSpPr>
        <p:spPr>
          <a:xfrm>
            <a:off x="1522208" y="2456201"/>
            <a:ext cx="3604320"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Calibri"/>
                <a:ea typeface="Calibri"/>
                <a:cs typeface="Calibri"/>
                <a:sym typeface="Calibri"/>
              </a:rPr>
              <a:t>Client needs to provide us with the Distributor </a:t>
            </a:r>
            <a:endParaRPr/>
          </a:p>
          <a:p>
            <a:pPr indent="0" lvl="0" marL="0" marR="0" rtl="0" algn="ctr">
              <a:spcBef>
                <a:spcPts val="0"/>
              </a:spcBef>
              <a:spcAft>
                <a:spcPts val="0"/>
              </a:spcAft>
              <a:buNone/>
            </a:pPr>
            <a:r>
              <a:rPr lang="en-ID" sz="1400">
                <a:solidFill>
                  <a:schemeClr val="dk1"/>
                </a:solidFill>
                <a:latin typeface="Calibri"/>
                <a:ea typeface="Calibri"/>
                <a:cs typeface="Calibri"/>
                <a:sym typeface="Calibri"/>
              </a:rPr>
              <a:t>Details, retailer details along with the </a:t>
            </a:r>
            <a:endParaRPr/>
          </a:p>
          <a:p>
            <a:pPr indent="0" lvl="0" marL="0" marR="0" rtl="0" algn="ctr">
              <a:spcBef>
                <a:spcPts val="0"/>
              </a:spcBef>
              <a:spcAft>
                <a:spcPts val="0"/>
              </a:spcAft>
              <a:buNone/>
            </a:pPr>
            <a:r>
              <a:rPr lang="en-ID" sz="1400">
                <a:solidFill>
                  <a:schemeClr val="dk1"/>
                </a:solidFill>
                <a:latin typeface="Calibri"/>
                <a:ea typeface="Calibri"/>
                <a:cs typeface="Calibri"/>
                <a:sym typeface="Calibri"/>
              </a:rPr>
              <a:t>Product  details.</a:t>
            </a:r>
            <a:endParaRPr sz="1400">
              <a:solidFill>
                <a:schemeClr val="dk1"/>
              </a:solidFill>
              <a:latin typeface="Calibri"/>
              <a:ea typeface="Calibri"/>
              <a:cs typeface="Calibri"/>
              <a:sym typeface="Calibri"/>
            </a:endParaRPr>
          </a:p>
        </p:txBody>
      </p:sp>
      <p:sp>
        <p:nvSpPr>
          <p:cNvPr id="1001" name="Google Shape;1001;p26"/>
          <p:cNvSpPr txBox="1"/>
          <p:nvPr/>
        </p:nvSpPr>
        <p:spPr>
          <a:xfrm>
            <a:off x="4840942" y="5082988"/>
            <a:ext cx="459241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400">
                <a:solidFill>
                  <a:schemeClr val="dk1"/>
                </a:solidFill>
                <a:latin typeface="Calibri"/>
                <a:ea typeface="Calibri"/>
                <a:cs typeface="Calibri"/>
                <a:sym typeface="Calibri"/>
              </a:rPr>
              <a:t>SAN eFORCE Collaborates With Its Clients To Jointly </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Develop An Implementation Project Plan. This Plan </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Includes Details On How &amp; When The Data Will Be Migrated </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into the system with companies tailored requirements.</a:t>
            </a:r>
            <a:endParaRPr sz="1400">
              <a:solidFill>
                <a:schemeClr val="dk1"/>
              </a:solidFill>
              <a:latin typeface="Calibri"/>
              <a:ea typeface="Calibri"/>
              <a:cs typeface="Calibri"/>
              <a:sym typeface="Calibri"/>
            </a:endParaRPr>
          </a:p>
        </p:txBody>
      </p:sp>
      <p:sp>
        <p:nvSpPr>
          <p:cNvPr id="1002" name="Google Shape;1002;p26"/>
          <p:cNvSpPr txBox="1"/>
          <p:nvPr/>
        </p:nvSpPr>
        <p:spPr>
          <a:xfrm>
            <a:off x="8664202" y="2046093"/>
            <a:ext cx="1725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rgbClr val="7F7F7F"/>
                </a:solidFill>
                <a:latin typeface="Calibri"/>
                <a:ea typeface="Calibri"/>
                <a:cs typeface="Calibri"/>
                <a:sym typeface="Calibri"/>
              </a:rPr>
              <a:t>Implementation</a:t>
            </a:r>
            <a:endParaRPr b="1" sz="1800">
              <a:solidFill>
                <a:srgbClr val="7F7F7F"/>
              </a:solidFill>
              <a:latin typeface="Calibri"/>
              <a:ea typeface="Calibri"/>
              <a:cs typeface="Calibri"/>
              <a:sym typeface="Calibri"/>
            </a:endParaRPr>
          </a:p>
        </p:txBody>
      </p:sp>
      <p:sp>
        <p:nvSpPr>
          <p:cNvPr id="1003" name="Google Shape;1003;p26"/>
          <p:cNvSpPr txBox="1"/>
          <p:nvPr/>
        </p:nvSpPr>
        <p:spPr>
          <a:xfrm>
            <a:off x="8674892" y="2375519"/>
            <a:ext cx="329455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400">
                <a:solidFill>
                  <a:schemeClr val="dk1"/>
                </a:solidFill>
                <a:latin typeface="Calibri"/>
                <a:ea typeface="Calibri"/>
                <a:cs typeface="Calibri"/>
                <a:sym typeface="Calibri"/>
              </a:rPr>
              <a:t>Our Service Team Ensures You Are </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Supported  Well After The Implementation</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 And Continually Developing New</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 Benefits Upon enhancing the product</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 with new modules. This Will Help </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 Improve Your Productivity.</a:t>
            </a:r>
            <a:endParaRPr sz="1400">
              <a:solidFill>
                <a:schemeClr val="dk1"/>
              </a:solidFill>
              <a:latin typeface="Calibri"/>
              <a:ea typeface="Calibri"/>
              <a:cs typeface="Calibri"/>
              <a:sym typeface="Calibri"/>
            </a:endParaRPr>
          </a:p>
        </p:txBody>
      </p:sp>
      <p:pic>
        <p:nvPicPr>
          <p:cNvPr descr="C:\Users\Neela Pradeep\Downloads\PNG (1).png" id="1004" name="Google Shape;1004;p26"/>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86"/>
                                        </p:tgtEl>
                                        <p:attrNameLst>
                                          <p:attrName>style.visibility</p:attrName>
                                        </p:attrNameLst>
                                      </p:cBhvr>
                                      <p:to>
                                        <p:strVal val="visible"/>
                                      </p:to>
                                    </p:set>
                                    <p:anim calcmode="lin" valueType="num">
                                      <p:cBhvr additive="base">
                                        <p:cTn dur="750"/>
                                        <p:tgtEl>
                                          <p:spTgt spid="8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893"/>
                                        </p:tgtEl>
                                        <p:attrNameLst>
                                          <p:attrName>style.visibility</p:attrName>
                                        </p:attrNameLst>
                                      </p:cBhvr>
                                      <p:to>
                                        <p:strVal val="visible"/>
                                      </p:to>
                                    </p:set>
                                    <p:anim calcmode="lin" valueType="num">
                                      <p:cBhvr additive="base">
                                        <p:cTn dur="750"/>
                                        <p:tgtEl>
                                          <p:spTgt spid="89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par>
                                <p:cTn fill="hold" nodeType="withEffect" presetClass="entr" presetID="2" presetSubtype="8">
                                  <p:stCondLst>
                                    <p:cond delay="250"/>
                                  </p:stCondLst>
                                  <p:childTnLst>
                                    <p:set>
                                      <p:cBhvr>
                                        <p:cTn dur="1" fill="hold">
                                          <p:stCondLst>
                                            <p:cond delay="0"/>
                                          </p:stCondLst>
                                        </p:cTn>
                                        <p:tgtEl>
                                          <p:spTgt spid="899"/>
                                        </p:tgtEl>
                                        <p:attrNameLst>
                                          <p:attrName>style.visibility</p:attrName>
                                        </p:attrNameLst>
                                      </p:cBhvr>
                                      <p:to>
                                        <p:strVal val="visible"/>
                                      </p:to>
                                    </p:set>
                                    <p:anim calcmode="lin" valueType="num">
                                      <p:cBhvr additive="base">
                                        <p:cTn dur="750"/>
                                        <p:tgtEl>
                                          <p:spTgt spid="8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250"/>
                                  </p:stCondLst>
                                  <p:childTnLst>
                                    <p:set>
                                      <p:cBhvr>
                                        <p:cTn dur="1" fill="hold">
                                          <p:stCondLst>
                                            <p:cond delay="0"/>
                                          </p:stCondLst>
                                        </p:cTn>
                                        <p:tgtEl>
                                          <p:spTgt spid="919"/>
                                        </p:tgtEl>
                                        <p:attrNameLst>
                                          <p:attrName>style.visibility</p:attrName>
                                        </p:attrNameLst>
                                      </p:cBhvr>
                                      <p:to>
                                        <p:strVal val="visible"/>
                                      </p:to>
                                    </p:set>
                                    <p:anim calcmode="lin" valueType="num">
                                      <p:cBhvr additive="base">
                                        <p:cTn dur="750"/>
                                        <p:tgtEl>
                                          <p:spTgt spid="9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500"/>
                                  </p:stCondLst>
                                  <p:childTnLst>
                                    <p:set>
                                      <p:cBhvr>
                                        <p:cTn dur="1" fill="hold">
                                          <p:stCondLst>
                                            <p:cond delay="0"/>
                                          </p:stCondLst>
                                        </p:cTn>
                                        <p:tgtEl>
                                          <p:spTgt spid="988"/>
                                        </p:tgtEl>
                                        <p:attrNameLst>
                                          <p:attrName>style.visibility</p:attrName>
                                        </p:attrNameLst>
                                      </p:cBhvr>
                                      <p:to>
                                        <p:strVal val="visible"/>
                                      </p:to>
                                    </p:set>
                                    <p:anim calcmode="lin" valueType="num">
                                      <p:cBhvr additive="base">
                                        <p:cTn dur="750"/>
                                        <p:tgtEl>
                                          <p:spTgt spid="9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981"/>
                                        </p:tgtEl>
                                        <p:attrNameLst>
                                          <p:attrName>style.visibility</p:attrName>
                                        </p:attrNameLst>
                                      </p:cBhvr>
                                      <p:to>
                                        <p:strVal val="visible"/>
                                      </p:to>
                                    </p:set>
                                    <p:anim calcmode="lin" valueType="num">
                                      <p:cBhvr additive="base">
                                        <p:cTn dur="750"/>
                                        <p:tgtEl>
                                          <p:spTgt spid="9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1000"/>
                                  </p:stCondLst>
                                  <p:childTnLst>
                                    <p:set>
                                      <p:cBhvr>
                                        <p:cTn dur="1" fill="hold">
                                          <p:stCondLst>
                                            <p:cond delay="0"/>
                                          </p:stCondLst>
                                        </p:cTn>
                                        <p:tgtEl>
                                          <p:spTgt spid="927"/>
                                        </p:tgtEl>
                                        <p:attrNameLst>
                                          <p:attrName>style.visibility</p:attrName>
                                        </p:attrNameLst>
                                      </p:cBhvr>
                                      <p:to>
                                        <p:strVal val="visible"/>
                                      </p:to>
                                    </p:set>
                                    <p:anim calcmode="lin" valueType="num">
                                      <p:cBhvr additive="base">
                                        <p:cTn dur="750"/>
                                        <p:tgtEl>
                                          <p:spTgt spid="9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250"/>
                                  </p:stCondLst>
                                  <p:childTnLst>
                                    <p:set>
                                      <p:cBhvr>
                                        <p:cTn dur="1" fill="hold">
                                          <p:stCondLst>
                                            <p:cond delay="0"/>
                                          </p:stCondLst>
                                        </p:cTn>
                                        <p:tgtEl>
                                          <p:spTgt spid="937"/>
                                        </p:tgtEl>
                                        <p:attrNameLst>
                                          <p:attrName>style.visibility</p:attrName>
                                        </p:attrNameLst>
                                      </p:cBhvr>
                                      <p:to>
                                        <p:strVal val="visible"/>
                                      </p:to>
                                    </p:set>
                                    <p:anim calcmode="lin" valueType="num">
                                      <p:cBhvr additive="base">
                                        <p:cTn dur="750"/>
                                        <p:tgtEl>
                                          <p:spTgt spid="9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500"/>
                                  </p:stCondLst>
                                  <p:childTnLst>
                                    <p:set>
                                      <p:cBhvr>
                                        <p:cTn dur="1" fill="hold">
                                          <p:stCondLst>
                                            <p:cond delay="0"/>
                                          </p:stCondLst>
                                        </p:cTn>
                                        <p:tgtEl>
                                          <p:spTgt spid="931"/>
                                        </p:tgtEl>
                                        <p:attrNameLst>
                                          <p:attrName>style.visibility</p:attrName>
                                        </p:attrNameLst>
                                      </p:cBhvr>
                                      <p:to>
                                        <p:strVal val="visible"/>
                                      </p:to>
                                    </p:set>
                                    <p:anim calcmode="lin" valueType="num">
                                      <p:cBhvr additive="base">
                                        <p:cTn dur="750"/>
                                        <p:tgtEl>
                                          <p:spTgt spid="9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750"/>
                                  </p:stCondLst>
                                  <p:childTnLst>
                                    <p:set>
                                      <p:cBhvr>
                                        <p:cTn dur="1" fill="hold">
                                          <p:stCondLst>
                                            <p:cond delay="0"/>
                                          </p:stCondLst>
                                        </p:cTn>
                                        <p:tgtEl>
                                          <p:spTgt spid="944"/>
                                        </p:tgtEl>
                                        <p:attrNameLst>
                                          <p:attrName>style.visibility</p:attrName>
                                        </p:attrNameLst>
                                      </p:cBhvr>
                                      <p:to>
                                        <p:strVal val="visible"/>
                                      </p:to>
                                    </p:set>
                                    <p:anim calcmode="lin" valueType="num">
                                      <p:cBhvr additive="base">
                                        <p:cTn dur="750"/>
                                        <p:tgtEl>
                                          <p:spTgt spid="9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0"/>
                                  </p:stCondLst>
                                  <p:childTnLst>
                                    <p:set>
                                      <p:cBhvr>
                                        <p:cTn dur="1" fill="hold">
                                          <p:stCondLst>
                                            <p:cond delay="0"/>
                                          </p:stCondLst>
                                        </p:cTn>
                                        <p:tgtEl>
                                          <p:spTgt spid="951"/>
                                        </p:tgtEl>
                                        <p:attrNameLst>
                                          <p:attrName>style.visibility</p:attrName>
                                        </p:attrNameLst>
                                      </p:cBhvr>
                                      <p:to>
                                        <p:strVal val="visible"/>
                                      </p:to>
                                    </p:set>
                                    <p:anim calcmode="lin" valueType="num">
                                      <p:cBhvr additive="base">
                                        <p:cTn dur="750"/>
                                        <p:tgtEl>
                                          <p:spTgt spid="95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00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par>
                                <p:cTn fill="hold" nodeType="withEffect" presetClass="entr" presetID="2" presetSubtype="4">
                                  <p:stCondLst>
                                    <p:cond delay="2250"/>
                                  </p:stCondLst>
                                  <p:childTnLst>
                                    <p:set>
                                      <p:cBhvr>
                                        <p:cTn dur="1" fill="hold">
                                          <p:stCondLst>
                                            <p:cond delay="0"/>
                                          </p:stCondLst>
                                        </p:cTn>
                                        <p:tgtEl>
                                          <p:spTgt spid="996"/>
                                        </p:tgtEl>
                                        <p:attrNameLst>
                                          <p:attrName>style.visibility</p:attrName>
                                        </p:attrNameLst>
                                      </p:cBhvr>
                                      <p:to>
                                        <p:strVal val="visible"/>
                                      </p:to>
                                    </p:set>
                                    <p:anim calcmode="lin" valueType="num">
                                      <p:cBhvr additive="base">
                                        <p:cTn dur="750"/>
                                        <p:tgtEl>
                                          <p:spTgt spid="9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0"/>
                                  </p:stCondLst>
                                  <p:childTnLst>
                                    <p:set>
                                      <p:cBhvr>
                                        <p:cTn dur="1" fill="hold">
                                          <p:stCondLst>
                                            <p:cond delay="0"/>
                                          </p:stCondLst>
                                        </p:cTn>
                                        <p:tgtEl>
                                          <p:spTgt spid="985"/>
                                        </p:tgtEl>
                                        <p:attrNameLst>
                                          <p:attrName>style.visibility</p:attrName>
                                        </p:attrNameLst>
                                      </p:cBhvr>
                                      <p:to>
                                        <p:strVal val="visible"/>
                                      </p:to>
                                    </p:set>
                                    <p:anim calcmode="lin" valueType="num">
                                      <p:cBhvr additive="base">
                                        <p:cTn dur="750"/>
                                        <p:tgtEl>
                                          <p:spTgt spid="9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750"/>
                                  </p:stCondLst>
                                  <p:childTnLst>
                                    <p:set>
                                      <p:cBhvr>
                                        <p:cTn dur="1" fill="hold">
                                          <p:stCondLst>
                                            <p:cond delay="0"/>
                                          </p:stCondLst>
                                        </p:cTn>
                                        <p:tgtEl>
                                          <p:spTgt spid="961"/>
                                        </p:tgtEl>
                                        <p:attrNameLst>
                                          <p:attrName>style.visibility</p:attrName>
                                        </p:attrNameLst>
                                      </p:cBhvr>
                                      <p:to>
                                        <p:strVal val="visible"/>
                                      </p:to>
                                    </p:set>
                                    <p:anim calcmode="lin" valueType="num">
                                      <p:cBhvr additive="base">
                                        <p:cTn dur="750"/>
                                        <p:tgtEl>
                                          <p:spTgt spid="9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0"/>
                                  </p:stCondLst>
                                  <p:childTnLst>
                                    <p:set>
                                      <p:cBhvr>
                                        <p:cTn dur="1" fill="hold">
                                          <p:stCondLst>
                                            <p:cond delay="0"/>
                                          </p:stCondLst>
                                        </p:cTn>
                                        <p:tgtEl>
                                          <p:spTgt spid="967"/>
                                        </p:tgtEl>
                                        <p:attrNameLst>
                                          <p:attrName>style.visibility</p:attrName>
                                        </p:attrNameLst>
                                      </p:cBhvr>
                                      <p:to>
                                        <p:strVal val="visible"/>
                                      </p:to>
                                    </p:set>
                                    <p:anim calcmode="lin" valueType="num">
                                      <p:cBhvr additive="base">
                                        <p:cTn dur="750"/>
                                        <p:tgtEl>
                                          <p:spTgt spid="96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250"/>
                                  </p:stCondLst>
                                  <p:childTnLst>
                                    <p:set>
                                      <p:cBhvr>
                                        <p:cTn dur="1" fill="hold">
                                          <p:stCondLst>
                                            <p:cond delay="0"/>
                                          </p:stCondLst>
                                        </p:cTn>
                                        <p:tgtEl>
                                          <p:spTgt spid="957"/>
                                        </p:tgtEl>
                                        <p:attrNameLst>
                                          <p:attrName>style.visibility</p:attrName>
                                        </p:attrNameLst>
                                      </p:cBhvr>
                                      <p:to>
                                        <p:strVal val="visible"/>
                                      </p:to>
                                    </p:set>
                                    <p:animEffect filter="fade" transition="in">
                                      <p:cBhvr>
                                        <p:cTn dur="500"/>
                                        <p:tgtEl>
                                          <p:spTgt spid="957"/>
                                        </p:tgtEl>
                                      </p:cBhvr>
                                    </p:animEffect>
                                  </p:childTnLst>
                                </p:cTn>
                              </p:par>
                              <p:par>
                                <p:cTn fill="hold" nodeType="withEffect" presetClass="entr" presetID="2" presetSubtype="8">
                                  <p:stCondLst>
                                    <p:cond delay="3250"/>
                                  </p:stCondLst>
                                  <p:childTnLst>
                                    <p:set>
                                      <p:cBhvr>
                                        <p:cTn dur="1" fill="hold">
                                          <p:stCondLst>
                                            <p:cond delay="0"/>
                                          </p:stCondLst>
                                        </p:cTn>
                                        <p:tgtEl>
                                          <p:spTgt spid="958"/>
                                        </p:tgtEl>
                                        <p:attrNameLst>
                                          <p:attrName>style.visibility</p:attrName>
                                        </p:attrNameLst>
                                      </p:cBhvr>
                                      <p:to>
                                        <p:strVal val="visible"/>
                                      </p:to>
                                    </p:set>
                                    <p:anim calcmode="lin" valueType="num">
                                      <p:cBhvr additive="base">
                                        <p:cTn dur="750"/>
                                        <p:tgtEl>
                                          <p:spTgt spid="9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0"/>
                                  </p:stCondLst>
                                  <p:childTnLst>
                                    <p:set>
                                      <p:cBhvr>
                                        <p:cTn dur="1" fill="hold">
                                          <p:stCondLst>
                                            <p:cond delay="0"/>
                                          </p:stCondLst>
                                        </p:cTn>
                                        <p:tgtEl>
                                          <p:spTgt spid="992"/>
                                        </p:tgtEl>
                                        <p:attrNameLst>
                                          <p:attrName>style.visibility</p:attrName>
                                        </p:attrNameLst>
                                      </p:cBhvr>
                                      <p:to>
                                        <p:strVal val="visible"/>
                                      </p:to>
                                    </p:set>
                                    <p:anim calcmode="lin" valueType="num">
                                      <p:cBhvr additive="base">
                                        <p:cTn dur="750"/>
                                        <p:tgtEl>
                                          <p:spTgt spid="9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27"/>
          <p:cNvSpPr txBox="1"/>
          <p:nvPr/>
        </p:nvSpPr>
        <p:spPr>
          <a:xfrm>
            <a:off x="3678198" y="736377"/>
            <a:ext cx="4094262"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SAN eForce Training</a:t>
            </a:r>
            <a:endParaRPr b="1" sz="3700">
              <a:solidFill>
                <a:schemeClr val="accent1"/>
              </a:solidFill>
              <a:latin typeface="Calibri"/>
              <a:ea typeface="Calibri"/>
              <a:cs typeface="Calibri"/>
              <a:sym typeface="Calibri"/>
            </a:endParaRPr>
          </a:p>
        </p:txBody>
      </p:sp>
      <p:grpSp>
        <p:nvGrpSpPr>
          <p:cNvPr id="1011" name="Google Shape;1011;p27"/>
          <p:cNvGrpSpPr/>
          <p:nvPr/>
        </p:nvGrpSpPr>
        <p:grpSpPr>
          <a:xfrm>
            <a:off x="5267740" y="1667532"/>
            <a:ext cx="559231" cy="87571"/>
            <a:chOff x="611263" y="2046852"/>
            <a:chExt cx="419423" cy="65678"/>
          </a:xfrm>
        </p:grpSpPr>
        <p:sp>
          <p:nvSpPr>
            <p:cNvPr id="1012" name="Google Shape;1012;p27"/>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1013" name="Google Shape;1013;p27"/>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1014" name="Google Shape;1014;p27"/>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1015" name="Google Shape;1015;p27"/>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1016" name="Google Shape;1016;p27"/>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grpSp>
      <p:sp>
        <p:nvSpPr>
          <p:cNvPr id="1017" name="Google Shape;1017;p27"/>
          <p:cNvSpPr/>
          <p:nvPr/>
        </p:nvSpPr>
        <p:spPr>
          <a:xfrm>
            <a:off x="1046972" y="4249573"/>
            <a:ext cx="2409705" cy="1305817"/>
          </a:xfrm>
          <a:custGeom>
            <a:rect b="b" l="l" r="r" t="t"/>
            <a:pathLst>
              <a:path extrusionOk="0" h="1358" w="2506">
                <a:moveTo>
                  <a:pt x="1635" y="0"/>
                </a:moveTo>
                <a:lnTo>
                  <a:pt x="4" y="619"/>
                </a:lnTo>
                <a:lnTo>
                  <a:pt x="71" y="679"/>
                </a:lnTo>
                <a:lnTo>
                  <a:pt x="0" y="714"/>
                </a:lnTo>
                <a:lnTo>
                  <a:pt x="540" y="1087"/>
                </a:lnTo>
                <a:lnTo>
                  <a:pt x="803" y="1317"/>
                </a:lnTo>
                <a:lnTo>
                  <a:pt x="846" y="1301"/>
                </a:lnTo>
                <a:lnTo>
                  <a:pt x="926" y="1358"/>
                </a:lnTo>
                <a:lnTo>
                  <a:pt x="1507" y="1075"/>
                </a:lnTo>
                <a:lnTo>
                  <a:pt x="2506" y="752"/>
                </a:lnTo>
                <a:lnTo>
                  <a:pt x="1635" y="0"/>
                </a:lnTo>
                <a:close/>
              </a:path>
            </a:pathLst>
          </a:custGeom>
          <a:solidFill>
            <a:schemeClr val="dk1">
              <a:alpha val="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018" name="Google Shape;1018;p27"/>
          <p:cNvGrpSpPr/>
          <p:nvPr/>
        </p:nvGrpSpPr>
        <p:grpSpPr>
          <a:xfrm>
            <a:off x="1050818" y="4213033"/>
            <a:ext cx="2226044" cy="1305817"/>
            <a:chOff x="661253" y="2707838"/>
            <a:chExt cx="1669533" cy="979363"/>
          </a:xfrm>
        </p:grpSpPr>
        <p:sp>
          <p:nvSpPr>
            <p:cNvPr id="1019" name="Google Shape;1019;p27"/>
            <p:cNvSpPr/>
            <p:nvPr/>
          </p:nvSpPr>
          <p:spPr>
            <a:xfrm>
              <a:off x="1237476" y="3211222"/>
              <a:ext cx="1093310" cy="475979"/>
            </a:xfrm>
            <a:custGeom>
              <a:rect b="b" l="l" r="r" t="t"/>
              <a:pathLst>
                <a:path extrusionOk="0" h="660" w="1516">
                  <a:moveTo>
                    <a:pt x="1516" y="0"/>
                  </a:moveTo>
                  <a:lnTo>
                    <a:pt x="1516" y="76"/>
                  </a:lnTo>
                  <a:lnTo>
                    <a:pt x="0" y="660"/>
                  </a:lnTo>
                  <a:lnTo>
                    <a:pt x="0" y="581"/>
                  </a:lnTo>
                  <a:lnTo>
                    <a:pt x="1516" y="0"/>
                  </a:lnTo>
                  <a:close/>
                </a:path>
              </a:pathLst>
            </a:custGeom>
            <a:solidFill>
              <a:srgbClr val="20586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0" name="Google Shape;1020;p27"/>
            <p:cNvSpPr/>
            <p:nvPr/>
          </p:nvSpPr>
          <p:spPr>
            <a:xfrm>
              <a:off x="661253" y="3126844"/>
              <a:ext cx="576223" cy="560357"/>
            </a:xfrm>
            <a:custGeom>
              <a:rect b="b" l="l" r="r" t="t"/>
              <a:pathLst>
                <a:path extrusionOk="0" h="777" w="799">
                  <a:moveTo>
                    <a:pt x="799" y="698"/>
                  </a:moveTo>
                  <a:lnTo>
                    <a:pt x="799" y="777"/>
                  </a:lnTo>
                  <a:lnTo>
                    <a:pt x="0" y="79"/>
                  </a:lnTo>
                  <a:lnTo>
                    <a:pt x="0" y="0"/>
                  </a:lnTo>
                  <a:lnTo>
                    <a:pt x="799" y="698"/>
                  </a:lnTo>
                  <a:close/>
                </a:path>
              </a:pathLst>
            </a:custGeom>
            <a:solidFill>
              <a:srgbClr val="31859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1" name="Google Shape;1021;p27"/>
            <p:cNvSpPr/>
            <p:nvPr/>
          </p:nvSpPr>
          <p:spPr>
            <a:xfrm>
              <a:off x="661253" y="2707838"/>
              <a:ext cx="1669533" cy="922390"/>
            </a:xfrm>
            <a:custGeom>
              <a:rect b="b" l="l" r="r" t="t"/>
              <a:pathLst>
                <a:path extrusionOk="0" h="1279" w="2315">
                  <a:moveTo>
                    <a:pt x="1517" y="0"/>
                  </a:moveTo>
                  <a:lnTo>
                    <a:pt x="2315" y="698"/>
                  </a:lnTo>
                  <a:lnTo>
                    <a:pt x="799" y="1279"/>
                  </a:lnTo>
                  <a:lnTo>
                    <a:pt x="0" y="581"/>
                  </a:lnTo>
                  <a:lnTo>
                    <a:pt x="1517"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022" name="Google Shape;1022;p27"/>
          <p:cNvGrpSpPr/>
          <p:nvPr/>
        </p:nvGrpSpPr>
        <p:grpSpPr>
          <a:xfrm>
            <a:off x="1046971" y="4221687"/>
            <a:ext cx="2232776" cy="1278892"/>
            <a:chOff x="658368" y="2714329"/>
            <a:chExt cx="1674582" cy="959169"/>
          </a:xfrm>
        </p:grpSpPr>
        <p:sp>
          <p:nvSpPr>
            <p:cNvPr id="1023" name="Google Shape;1023;p27"/>
            <p:cNvSpPr/>
            <p:nvPr/>
          </p:nvSpPr>
          <p:spPr>
            <a:xfrm>
              <a:off x="658368" y="2721540"/>
              <a:ext cx="1674582" cy="951958"/>
            </a:xfrm>
            <a:custGeom>
              <a:rect b="b" l="l" r="r" t="t"/>
              <a:pathLst>
                <a:path extrusionOk="0" h="1320" w="2322">
                  <a:moveTo>
                    <a:pt x="1398" y="0"/>
                  </a:moveTo>
                  <a:lnTo>
                    <a:pt x="2322" y="643"/>
                  </a:lnTo>
                  <a:lnTo>
                    <a:pt x="926" y="1320"/>
                  </a:lnTo>
                  <a:lnTo>
                    <a:pt x="0" y="676"/>
                  </a:lnTo>
                  <a:lnTo>
                    <a:pt x="1398" y="0"/>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4" name="Google Shape;1024;p27"/>
            <p:cNvSpPr/>
            <p:nvPr/>
          </p:nvSpPr>
          <p:spPr>
            <a:xfrm>
              <a:off x="664859" y="2714329"/>
              <a:ext cx="1662322" cy="843781"/>
            </a:xfrm>
            <a:custGeom>
              <a:rect b="b" l="l" r="r" t="t"/>
              <a:pathLst>
                <a:path extrusionOk="0" h="1170" w="2305">
                  <a:moveTo>
                    <a:pt x="2305" y="591"/>
                  </a:moveTo>
                  <a:lnTo>
                    <a:pt x="1310" y="1170"/>
                  </a:lnTo>
                  <a:lnTo>
                    <a:pt x="730" y="1170"/>
                  </a:lnTo>
                  <a:lnTo>
                    <a:pt x="1310" y="1170"/>
                  </a:lnTo>
                  <a:lnTo>
                    <a:pt x="730" y="1170"/>
                  </a:lnTo>
                  <a:lnTo>
                    <a:pt x="0" y="748"/>
                  </a:lnTo>
                  <a:lnTo>
                    <a:pt x="1284" y="0"/>
                  </a:lnTo>
                  <a:lnTo>
                    <a:pt x="2305" y="591"/>
                  </a:ln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5" name="Google Shape;1025;p27"/>
            <p:cNvSpPr/>
            <p:nvPr/>
          </p:nvSpPr>
          <p:spPr>
            <a:xfrm>
              <a:off x="1191321" y="3436952"/>
              <a:ext cx="418285" cy="121158"/>
            </a:xfrm>
            <a:custGeom>
              <a:rect b="b" l="l" r="r" t="t"/>
              <a:pathLst>
                <a:path extrusionOk="0" h="168" w="580">
                  <a:moveTo>
                    <a:pt x="580" y="168"/>
                  </a:moveTo>
                  <a:lnTo>
                    <a:pt x="0" y="168"/>
                  </a:lnTo>
                  <a:lnTo>
                    <a:pt x="289" y="0"/>
                  </a:lnTo>
                  <a:lnTo>
                    <a:pt x="580" y="168"/>
                  </a:lnTo>
                  <a:close/>
                </a:path>
              </a:pathLst>
            </a:custGeom>
            <a:solidFill>
              <a:srgbClr val="D0D2D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6" name="Google Shape;1026;p27"/>
            <p:cNvSpPr/>
            <p:nvPr/>
          </p:nvSpPr>
          <p:spPr>
            <a:xfrm>
              <a:off x="1599509" y="3103045"/>
              <a:ext cx="152169" cy="88705"/>
            </a:xfrm>
            <a:custGeom>
              <a:rect b="b" l="l" r="r" t="t"/>
              <a:pathLst>
                <a:path extrusionOk="0" h="123" w="211">
                  <a:moveTo>
                    <a:pt x="211" y="31"/>
                  </a:moveTo>
                  <a:lnTo>
                    <a:pt x="55" y="123"/>
                  </a:lnTo>
                  <a:lnTo>
                    <a:pt x="0" y="93"/>
                  </a:lnTo>
                  <a:lnTo>
                    <a:pt x="157" y="0"/>
                  </a:lnTo>
                  <a:lnTo>
                    <a:pt x="211" y="31"/>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7" name="Google Shape;1027;p27"/>
            <p:cNvSpPr/>
            <p:nvPr/>
          </p:nvSpPr>
          <p:spPr>
            <a:xfrm>
              <a:off x="1654319" y="3108093"/>
              <a:ext cx="198325" cy="116831"/>
            </a:xfrm>
            <a:custGeom>
              <a:rect b="b" l="l" r="r" t="t"/>
              <a:pathLst>
                <a:path extrusionOk="0" h="162" w="275">
                  <a:moveTo>
                    <a:pt x="275" y="31"/>
                  </a:moveTo>
                  <a:lnTo>
                    <a:pt x="54" y="162"/>
                  </a:lnTo>
                  <a:lnTo>
                    <a:pt x="0" y="128"/>
                  </a:lnTo>
                  <a:lnTo>
                    <a:pt x="220" y="0"/>
                  </a:lnTo>
                  <a:lnTo>
                    <a:pt x="275" y="3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8" name="Google Shape;1028;p27"/>
            <p:cNvSpPr/>
            <p:nvPr/>
          </p:nvSpPr>
          <p:spPr>
            <a:xfrm>
              <a:off x="1709128" y="3170115"/>
              <a:ext cx="148563" cy="85099"/>
            </a:xfrm>
            <a:custGeom>
              <a:rect b="b" l="l" r="r" t="t"/>
              <a:pathLst>
                <a:path extrusionOk="0" h="118" w="206">
                  <a:moveTo>
                    <a:pt x="206" y="30"/>
                  </a:moveTo>
                  <a:lnTo>
                    <a:pt x="54" y="118"/>
                  </a:lnTo>
                  <a:lnTo>
                    <a:pt x="0" y="87"/>
                  </a:lnTo>
                  <a:lnTo>
                    <a:pt x="149" y="0"/>
                  </a:lnTo>
                  <a:lnTo>
                    <a:pt x="206" y="3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9" name="Google Shape;1029;p27"/>
            <p:cNvSpPr/>
            <p:nvPr/>
          </p:nvSpPr>
          <p:spPr>
            <a:xfrm>
              <a:off x="1763938" y="3167951"/>
              <a:ext cx="203373" cy="119716"/>
            </a:xfrm>
            <a:custGeom>
              <a:rect b="b" l="l" r="r" t="t"/>
              <a:pathLst>
                <a:path extrusionOk="0" h="166" w="282">
                  <a:moveTo>
                    <a:pt x="282" y="33"/>
                  </a:moveTo>
                  <a:lnTo>
                    <a:pt x="54" y="166"/>
                  </a:lnTo>
                  <a:lnTo>
                    <a:pt x="0" y="133"/>
                  </a:lnTo>
                  <a:lnTo>
                    <a:pt x="227" y="0"/>
                  </a:lnTo>
                  <a:lnTo>
                    <a:pt x="282" y="33"/>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0" name="Google Shape;1030;p27"/>
            <p:cNvSpPr/>
            <p:nvPr/>
          </p:nvSpPr>
          <p:spPr>
            <a:xfrm>
              <a:off x="1818027" y="3142710"/>
              <a:ext cx="304338" cy="175968"/>
            </a:xfrm>
            <a:custGeom>
              <a:rect b="b" l="l" r="r" t="t"/>
              <a:pathLst>
                <a:path extrusionOk="0" h="244" w="422">
                  <a:moveTo>
                    <a:pt x="422" y="30"/>
                  </a:moveTo>
                  <a:lnTo>
                    <a:pt x="55" y="244"/>
                  </a:lnTo>
                  <a:lnTo>
                    <a:pt x="0" y="213"/>
                  </a:lnTo>
                  <a:lnTo>
                    <a:pt x="368" y="0"/>
                  </a:lnTo>
                  <a:lnTo>
                    <a:pt x="422" y="3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1" name="Google Shape;1031;p27"/>
            <p:cNvSpPr/>
            <p:nvPr/>
          </p:nvSpPr>
          <p:spPr>
            <a:xfrm>
              <a:off x="1585806" y="3170115"/>
              <a:ext cx="271885" cy="157217"/>
            </a:xfrm>
            <a:custGeom>
              <a:rect b="b" l="l" r="r" t="t"/>
              <a:pathLst>
                <a:path extrusionOk="0" h="218" w="377">
                  <a:moveTo>
                    <a:pt x="377" y="206"/>
                  </a:moveTo>
                  <a:lnTo>
                    <a:pt x="358" y="218"/>
                  </a:lnTo>
                  <a:lnTo>
                    <a:pt x="0" y="9"/>
                  </a:lnTo>
                  <a:lnTo>
                    <a:pt x="19" y="0"/>
                  </a:lnTo>
                  <a:lnTo>
                    <a:pt x="377" y="206"/>
                  </a:lnTo>
                  <a:close/>
                </a:path>
              </a:pathLst>
            </a:custGeom>
            <a:solidFill>
              <a:srgbClr val="9FB82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2" name="Google Shape;1032;p27"/>
            <p:cNvSpPr/>
            <p:nvPr/>
          </p:nvSpPr>
          <p:spPr>
            <a:xfrm>
              <a:off x="1065114" y="3125402"/>
              <a:ext cx="108898" cy="88705"/>
            </a:xfrm>
            <a:custGeom>
              <a:rect b="b" l="l" r="r" t="t"/>
              <a:pathLst>
                <a:path extrusionOk="0" h="52" w="64">
                  <a:moveTo>
                    <a:pt x="64" y="15"/>
                  </a:moveTo>
                  <a:cubicBezTo>
                    <a:pt x="1" y="52"/>
                    <a:pt x="1" y="52"/>
                    <a:pt x="1" y="52"/>
                  </a:cubicBezTo>
                  <a:cubicBezTo>
                    <a:pt x="0" y="9"/>
                    <a:pt x="0" y="1"/>
                    <a:pt x="0" y="0"/>
                  </a:cubicBezTo>
                  <a:cubicBezTo>
                    <a:pt x="0" y="0"/>
                    <a:pt x="0" y="0"/>
                    <a:pt x="0" y="0"/>
                  </a:cubicBezTo>
                  <a:cubicBezTo>
                    <a:pt x="23" y="0"/>
                    <a:pt x="46" y="5"/>
                    <a:pt x="64" y="1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3" name="Google Shape;1033;p27"/>
            <p:cNvSpPr/>
            <p:nvPr/>
          </p:nvSpPr>
          <p:spPr>
            <a:xfrm>
              <a:off x="1066556" y="3150643"/>
              <a:ext cx="153612" cy="63464"/>
            </a:xfrm>
            <a:custGeom>
              <a:rect b="b" l="l" r="r" t="t"/>
              <a:pathLst>
                <a:path extrusionOk="0" h="37" w="90">
                  <a:moveTo>
                    <a:pt x="63" y="0"/>
                  </a:moveTo>
                  <a:cubicBezTo>
                    <a:pt x="65" y="1"/>
                    <a:pt x="66" y="2"/>
                    <a:pt x="67" y="3"/>
                  </a:cubicBezTo>
                  <a:cubicBezTo>
                    <a:pt x="67" y="3"/>
                    <a:pt x="68" y="3"/>
                    <a:pt x="68" y="3"/>
                  </a:cubicBezTo>
                  <a:cubicBezTo>
                    <a:pt x="80" y="11"/>
                    <a:pt x="88" y="21"/>
                    <a:pt x="90" y="31"/>
                  </a:cubicBezTo>
                  <a:cubicBezTo>
                    <a:pt x="40" y="35"/>
                    <a:pt x="40" y="35"/>
                    <a:pt x="40" y="35"/>
                  </a:cubicBezTo>
                  <a:cubicBezTo>
                    <a:pt x="0" y="37"/>
                    <a:pt x="0" y="37"/>
                    <a:pt x="0" y="37"/>
                  </a:cubicBezTo>
                  <a:cubicBezTo>
                    <a:pt x="0" y="37"/>
                    <a:pt x="0" y="37"/>
                    <a:pt x="63"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4" name="Google Shape;1034;p27"/>
            <p:cNvSpPr/>
            <p:nvPr/>
          </p:nvSpPr>
          <p:spPr>
            <a:xfrm>
              <a:off x="1066556" y="3204010"/>
              <a:ext cx="157217" cy="95917"/>
            </a:xfrm>
            <a:custGeom>
              <a:rect b="b" l="l" r="r" t="t"/>
              <a:pathLst>
                <a:path extrusionOk="0" h="56" w="92">
                  <a:moveTo>
                    <a:pt x="90" y="0"/>
                  </a:moveTo>
                  <a:cubicBezTo>
                    <a:pt x="92" y="12"/>
                    <a:pt x="88" y="24"/>
                    <a:pt x="78" y="34"/>
                  </a:cubicBezTo>
                  <a:cubicBezTo>
                    <a:pt x="74" y="37"/>
                    <a:pt x="70" y="41"/>
                    <a:pt x="64" y="44"/>
                  </a:cubicBezTo>
                  <a:cubicBezTo>
                    <a:pt x="61" y="46"/>
                    <a:pt x="56" y="48"/>
                    <a:pt x="52" y="50"/>
                  </a:cubicBezTo>
                  <a:cubicBezTo>
                    <a:pt x="49" y="51"/>
                    <a:pt x="46" y="52"/>
                    <a:pt x="43" y="53"/>
                  </a:cubicBezTo>
                  <a:cubicBezTo>
                    <a:pt x="43" y="53"/>
                    <a:pt x="43" y="53"/>
                    <a:pt x="43" y="53"/>
                  </a:cubicBezTo>
                  <a:cubicBezTo>
                    <a:pt x="38" y="54"/>
                    <a:pt x="33" y="55"/>
                    <a:pt x="28" y="56"/>
                  </a:cubicBezTo>
                  <a:cubicBezTo>
                    <a:pt x="0" y="6"/>
                    <a:pt x="0" y="6"/>
                    <a:pt x="0" y="6"/>
                  </a:cubicBezTo>
                  <a:cubicBezTo>
                    <a:pt x="40" y="4"/>
                    <a:pt x="40" y="4"/>
                    <a:pt x="40" y="4"/>
                  </a:cubicBezTo>
                  <a:cubicBezTo>
                    <a:pt x="52" y="3"/>
                    <a:pt x="68" y="2"/>
                    <a:pt x="9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5" name="Google Shape;1035;p27"/>
            <p:cNvSpPr/>
            <p:nvPr/>
          </p:nvSpPr>
          <p:spPr>
            <a:xfrm>
              <a:off x="1035546" y="3214107"/>
              <a:ext cx="78609" cy="92311"/>
            </a:xfrm>
            <a:custGeom>
              <a:rect b="b" l="l" r="r" t="t"/>
              <a:pathLst>
                <a:path extrusionOk="0" h="54" w="46">
                  <a:moveTo>
                    <a:pt x="18" y="0"/>
                  </a:moveTo>
                  <a:cubicBezTo>
                    <a:pt x="18" y="0"/>
                    <a:pt x="18" y="0"/>
                    <a:pt x="46" y="50"/>
                  </a:cubicBezTo>
                  <a:cubicBezTo>
                    <a:pt x="31" y="53"/>
                    <a:pt x="15" y="54"/>
                    <a:pt x="0" y="52"/>
                  </a:cubicBezTo>
                  <a:lnTo>
                    <a:pt x="18"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6" name="Google Shape;1036;p27"/>
            <p:cNvSpPr/>
            <p:nvPr/>
          </p:nvSpPr>
          <p:spPr>
            <a:xfrm>
              <a:off x="895636" y="3125402"/>
              <a:ext cx="244480" cy="186786"/>
            </a:xfrm>
            <a:custGeom>
              <a:rect b="b" l="l" r="r" t="t"/>
              <a:pathLst>
                <a:path extrusionOk="0" h="109" w="143">
                  <a:moveTo>
                    <a:pt x="100" y="52"/>
                  </a:moveTo>
                  <a:cubicBezTo>
                    <a:pt x="128" y="102"/>
                    <a:pt x="128" y="102"/>
                    <a:pt x="128" y="102"/>
                  </a:cubicBezTo>
                  <a:cubicBezTo>
                    <a:pt x="133" y="101"/>
                    <a:pt x="138" y="100"/>
                    <a:pt x="143" y="99"/>
                  </a:cubicBezTo>
                  <a:cubicBezTo>
                    <a:pt x="108" y="109"/>
                    <a:pt x="65" y="106"/>
                    <a:pt x="36" y="90"/>
                  </a:cubicBezTo>
                  <a:cubicBezTo>
                    <a:pt x="0" y="69"/>
                    <a:pt x="0" y="36"/>
                    <a:pt x="35" y="15"/>
                  </a:cubicBezTo>
                  <a:cubicBezTo>
                    <a:pt x="53" y="5"/>
                    <a:pt x="76" y="0"/>
                    <a:pt x="99" y="0"/>
                  </a:cubicBezTo>
                  <a:cubicBezTo>
                    <a:pt x="99" y="1"/>
                    <a:pt x="99" y="9"/>
                    <a:pt x="100" y="52"/>
                  </a:cubicBezTo>
                  <a:cubicBezTo>
                    <a:pt x="82" y="104"/>
                    <a:pt x="82" y="104"/>
                    <a:pt x="82" y="104"/>
                  </a:cubicBezTo>
                  <a:cubicBezTo>
                    <a:pt x="97" y="106"/>
                    <a:pt x="113" y="105"/>
                    <a:pt x="128" y="102"/>
                  </a:cubicBezTo>
                  <a:cubicBezTo>
                    <a:pt x="100" y="52"/>
                    <a:pt x="100" y="52"/>
                    <a:pt x="100" y="52"/>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7" name="Google Shape;1037;p27"/>
            <p:cNvSpPr/>
            <p:nvPr/>
          </p:nvSpPr>
          <p:spPr>
            <a:xfrm>
              <a:off x="1122808" y="2849911"/>
              <a:ext cx="632476" cy="656995"/>
            </a:xfrm>
            <a:custGeom>
              <a:rect b="b" l="l" r="r" t="t"/>
              <a:pathLst>
                <a:path extrusionOk="0" h="911" w="877">
                  <a:moveTo>
                    <a:pt x="211" y="636"/>
                  </a:moveTo>
                  <a:lnTo>
                    <a:pt x="628" y="878"/>
                  </a:lnTo>
                  <a:lnTo>
                    <a:pt x="619" y="883"/>
                  </a:lnTo>
                  <a:lnTo>
                    <a:pt x="199" y="641"/>
                  </a:lnTo>
                  <a:lnTo>
                    <a:pt x="211" y="636"/>
                  </a:lnTo>
                  <a:close/>
                  <a:moveTo>
                    <a:pt x="578" y="398"/>
                  </a:moveTo>
                  <a:lnTo>
                    <a:pt x="190" y="173"/>
                  </a:lnTo>
                  <a:lnTo>
                    <a:pt x="178" y="178"/>
                  </a:lnTo>
                  <a:lnTo>
                    <a:pt x="569" y="403"/>
                  </a:lnTo>
                  <a:lnTo>
                    <a:pt x="578" y="398"/>
                  </a:lnTo>
                  <a:close/>
                  <a:moveTo>
                    <a:pt x="351" y="833"/>
                  </a:moveTo>
                  <a:lnTo>
                    <a:pt x="111" y="693"/>
                  </a:lnTo>
                  <a:lnTo>
                    <a:pt x="100" y="700"/>
                  </a:lnTo>
                  <a:lnTo>
                    <a:pt x="341" y="838"/>
                  </a:lnTo>
                  <a:lnTo>
                    <a:pt x="351" y="833"/>
                  </a:lnTo>
                  <a:close/>
                  <a:moveTo>
                    <a:pt x="578" y="907"/>
                  </a:moveTo>
                  <a:lnTo>
                    <a:pt x="161" y="664"/>
                  </a:lnTo>
                  <a:lnTo>
                    <a:pt x="149" y="669"/>
                  </a:lnTo>
                  <a:lnTo>
                    <a:pt x="569" y="911"/>
                  </a:lnTo>
                  <a:lnTo>
                    <a:pt x="578" y="907"/>
                  </a:lnTo>
                  <a:close/>
                  <a:moveTo>
                    <a:pt x="728" y="311"/>
                  </a:moveTo>
                  <a:lnTo>
                    <a:pt x="339" y="85"/>
                  </a:lnTo>
                  <a:lnTo>
                    <a:pt x="327" y="92"/>
                  </a:lnTo>
                  <a:lnTo>
                    <a:pt x="718" y="318"/>
                  </a:lnTo>
                  <a:lnTo>
                    <a:pt x="728" y="311"/>
                  </a:lnTo>
                  <a:close/>
                  <a:moveTo>
                    <a:pt x="628" y="370"/>
                  </a:moveTo>
                  <a:lnTo>
                    <a:pt x="239" y="144"/>
                  </a:lnTo>
                  <a:lnTo>
                    <a:pt x="228" y="149"/>
                  </a:lnTo>
                  <a:lnTo>
                    <a:pt x="619" y="375"/>
                  </a:lnTo>
                  <a:lnTo>
                    <a:pt x="628" y="370"/>
                  </a:lnTo>
                  <a:close/>
                  <a:moveTo>
                    <a:pt x="678" y="341"/>
                  </a:moveTo>
                  <a:lnTo>
                    <a:pt x="289" y="116"/>
                  </a:lnTo>
                  <a:lnTo>
                    <a:pt x="277" y="121"/>
                  </a:lnTo>
                  <a:lnTo>
                    <a:pt x="668" y="346"/>
                  </a:lnTo>
                  <a:lnTo>
                    <a:pt x="678" y="341"/>
                  </a:lnTo>
                  <a:close/>
                  <a:moveTo>
                    <a:pt x="427" y="33"/>
                  </a:moveTo>
                  <a:lnTo>
                    <a:pt x="818" y="258"/>
                  </a:lnTo>
                  <a:lnTo>
                    <a:pt x="827" y="254"/>
                  </a:lnTo>
                  <a:lnTo>
                    <a:pt x="438" y="28"/>
                  </a:lnTo>
                  <a:lnTo>
                    <a:pt x="427" y="33"/>
                  </a:lnTo>
                  <a:close/>
                  <a:moveTo>
                    <a:pt x="377" y="64"/>
                  </a:moveTo>
                  <a:lnTo>
                    <a:pt x="768" y="289"/>
                  </a:lnTo>
                  <a:lnTo>
                    <a:pt x="777" y="282"/>
                  </a:lnTo>
                  <a:lnTo>
                    <a:pt x="389" y="57"/>
                  </a:lnTo>
                  <a:lnTo>
                    <a:pt x="377" y="64"/>
                  </a:lnTo>
                  <a:close/>
                  <a:moveTo>
                    <a:pt x="299" y="584"/>
                  </a:moveTo>
                  <a:lnTo>
                    <a:pt x="718" y="826"/>
                  </a:lnTo>
                  <a:lnTo>
                    <a:pt x="730" y="819"/>
                  </a:lnTo>
                  <a:lnTo>
                    <a:pt x="311" y="577"/>
                  </a:lnTo>
                  <a:lnTo>
                    <a:pt x="299" y="584"/>
                  </a:lnTo>
                  <a:close/>
                  <a:moveTo>
                    <a:pt x="301" y="861"/>
                  </a:moveTo>
                  <a:lnTo>
                    <a:pt x="62" y="721"/>
                  </a:lnTo>
                  <a:lnTo>
                    <a:pt x="50" y="728"/>
                  </a:lnTo>
                  <a:lnTo>
                    <a:pt x="292" y="866"/>
                  </a:lnTo>
                  <a:lnTo>
                    <a:pt x="301" y="861"/>
                  </a:lnTo>
                  <a:close/>
                  <a:moveTo>
                    <a:pt x="488" y="0"/>
                  </a:moveTo>
                  <a:lnTo>
                    <a:pt x="476" y="4"/>
                  </a:lnTo>
                  <a:lnTo>
                    <a:pt x="867" y="230"/>
                  </a:lnTo>
                  <a:lnTo>
                    <a:pt x="877" y="225"/>
                  </a:lnTo>
                  <a:lnTo>
                    <a:pt x="488" y="0"/>
                  </a:lnTo>
                  <a:close/>
                  <a:moveTo>
                    <a:pt x="251" y="890"/>
                  </a:moveTo>
                  <a:lnTo>
                    <a:pt x="12" y="752"/>
                  </a:lnTo>
                  <a:lnTo>
                    <a:pt x="0" y="757"/>
                  </a:lnTo>
                  <a:lnTo>
                    <a:pt x="242" y="897"/>
                  </a:lnTo>
                  <a:lnTo>
                    <a:pt x="251" y="890"/>
                  </a:lnTo>
                  <a:close/>
                  <a:moveTo>
                    <a:pt x="249" y="612"/>
                  </a:moveTo>
                  <a:lnTo>
                    <a:pt x="668" y="854"/>
                  </a:lnTo>
                  <a:lnTo>
                    <a:pt x="680" y="850"/>
                  </a:lnTo>
                  <a:lnTo>
                    <a:pt x="261" y="605"/>
                  </a:lnTo>
                  <a:lnTo>
                    <a:pt x="249" y="612"/>
                  </a:lnTo>
                  <a:close/>
                </a:path>
              </a:pathLst>
            </a:custGeom>
            <a:solidFill>
              <a:srgbClr val="7E808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8" name="Google Shape;1038;p27"/>
            <p:cNvSpPr/>
            <p:nvPr/>
          </p:nvSpPr>
          <p:spPr>
            <a:xfrm>
              <a:off x="1384597" y="2810246"/>
              <a:ext cx="389438" cy="566848"/>
            </a:xfrm>
            <a:custGeom>
              <a:rect b="b" l="l" r="r" t="t"/>
              <a:pathLst>
                <a:path extrusionOk="0" h="786" w="540">
                  <a:moveTo>
                    <a:pt x="540" y="185"/>
                  </a:moveTo>
                  <a:lnTo>
                    <a:pt x="500" y="209"/>
                  </a:lnTo>
                  <a:lnTo>
                    <a:pt x="177" y="24"/>
                  </a:lnTo>
                  <a:lnTo>
                    <a:pt x="218" y="0"/>
                  </a:lnTo>
                  <a:lnTo>
                    <a:pt x="540" y="185"/>
                  </a:lnTo>
                  <a:close/>
                  <a:moveTo>
                    <a:pt x="0" y="601"/>
                  </a:moveTo>
                  <a:lnTo>
                    <a:pt x="322" y="786"/>
                  </a:lnTo>
                  <a:lnTo>
                    <a:pt x="362" y="762"/>
                  </a:lnTo>
                  <a:lnTo>
                    <a:pt x="40" y="577"/>
                  </a:lnTo>
                  <a:lnTo>
                    <a:pt x="0" y="601"/>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039" name="Google Shape;1039;p27"/>
          <p:cNvGrpSpPr/>
          <p:nvPr/>
        </p:nvGrpSpPr>
        <p:grpSpPr>
          <a:xfrm>
            <a:off x="8769759" y="4375009"/>
            <a:ext cx="2235771" cy="1303417"/>
            <a:chOff x="6779623" y="2637947"/>
            <a:chExt cx="1676828" cy="977563"/>
          </a:xfrm>
        </p:grpSpPr>
        <p:sp>
          <p:nvSpPr>
            <p:cNvPr id="1040" name="Google Shape;1040;p27"/>
            <p:cNvSpPr/>
            <p:nvPr/>
          </p:nvSpPr>
          <p:spPr>
            <a:xfrm>
              <a:off x="7029692" y="3071215"/>
              <a:ext cx="1426759" cy="544295"/>
            </a:xfrm>
            <a:custGeom>
              <a:rect b="b" l="l" r="r" t="t"/>
              <a:pathLst>
                <a:path extrusionOk="0" h="742" w="1945">
                  <a:moveTo>
                    <a:pt x="0" y="371"/>
                  </a:moveTo>
                  <a:lnTo>
                    <a:pt x="641" y="742"/>
                  </a:lnTo>
                  <a:lnTo>
                    <a:pt x="1405" y="685"/>
                  </a:lnTo>
                  <a:lnTo>
                    <a:pt x="1945" y="371"/>
                  </a:lnTo>
                  <a:lnTo>
                    <a:pt x="1285" y="0"/>
                  </a:lnTo>
                  <a:lnTo>
                    <a:pt x="653" y="12"/>
                  </a:lnTo>
                  <a:lnTo>
                    <a:pt x="0" y="371"/>
                  </a:lnTo>
                  <a:close/>
                </a:path>
              </a:pathLst>
            </a:custGeom>
            <a:solidFill>
              <a:schemeClr val="dk1">
                <a:alpha val="4705"/>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041" name="Google Shape;1041;p27"/>
            <p:cNvGrpSpPr/>
            <p:nvPr/>
          </p:nvGrpSpPr>
          <p:grpSpPr>
            <a:xfrm>
              <a:off x="6799449" y="2637947"/>
              <a:ext cx="1408316" cy="972134"/>
              <a:chOff x="1321551" y="2410579"/>
              <a:chExt cx="2664043" cy="1838940"/>
            </a:xfrm>
          </p:grpSpPr>
          <p:sp>
            <p:nvSpPr>
              <p:cNvPr id="1042" name="Google Shape;1042;p27"/>
              <p:cNvSpPr/>
              <p:nvPr/>
            </p:nvSpPr>
            <p:spPr>
              <a:xfrm>
                <a:off x="1757090" y="3212696"/>
                <a:ext cx="1796596" cy="1036823"/>
              </a:xfrm>
              <a:custGeom>
                <a:rect b="b" l="l" r="r" t="t"/>
                <a:pathLst>
                  <a:path extrusionOk="0" h="857" w="1485">
                    <a:moveTo>
                      <a:pt x="1485" y="429"/>
                    </a:moveTo>
                    <a:lnTo>
                      <a:pt x="741" y="0"/>
                    </a:lnTo>
                    <a:lnTo>
                      <a:pt x="0" y="429"/>
                    </a:lnTo>
                    <a:lnTo>
                      <a:pt x="741" y="857"/>
                    </a:lnTo>
                    <a:lnTo>
                      <a:pt x="1485" y="429"/>
                    </a:lnTo>
                    <a:close/>
                  </a:path>
                </a:pathLst>
              </a:custGeom>
              <a:solidFill>
                <a:srgbClr val="6351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043" name="Google Shape;1043;p27"/>
              <p:cNvGrpSpPr/>
              <p:nvPr/>
            </p:nvGrpSpPr>
            <p:grpSpPr>
              <a:xfrm>
                <a:off x="1321551" y="2410579"/>
                <a:ext cx="1332022" cy="1329602"/>
                <a:chOff x="1321551" y="2410579"/>
                <a:chExt cx="1332022" cy="1329602"/>
              </a:xfrm>
            </p:grpSpPr>
            <p:sp>
              <p:nvSpPr>
                <p:cNvPr id="1044" name="Google Shape;1044;p27"/>
                <p:cNvSpPr/>
                <p:nvPr/>
              </p:nvSpPr>
              <p:spPr>
                <a:xfrm>
                  <a:off x="1757090" y="2410579"/>
                  <a:ext cx="896483" cy="1329602"/>
                </a:xfrm>
                <a:custGeom>
                  <a:rect b="b" l="l" r="r" t="t"/>
                  <a:pathLst>
                    <a:path extrusionOk="0" h="1099" w="741">
                      <a:moveTo>
                        <a:pt x="741" y="668"/>
                      </a:moveTo>
                      <a:lnTo>
                        <a:pt x="0" y="1099"/>
                      </a:lnTo>
                      <a:lnTo>
                        <a:pt x="0" y="428"/>
                      </a:lnTo>
                      <a:lnTo>
                        <a:pt x="741" y="0"/>
                      </a:lnTo>
                      <a:lnTo>
                        <a:pt x="741" y="668"/>
                      </a:lnTo>
                      <a:close/>
                    </a:path>
                  </a:pathLst>
                </a:custGeom>
                <a:solidFill>
                  <a:srgbClr val="A48A7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5" name="Google Shape;1045;p27"/>
                <p:cNvSpPr/>
                <p:nvPr/>
              </p:nvSpPr>
              <p:spPr>
                <a:xfrm>
                  <a:off x="1321551" y="2410579"/>
                  <a:ext cx="1332021" cy="632741"/>
                </a:xfrm>
                <a:custGeom>
                  <a:rect b="b" l="l" r="r" t="t"/>
                  <a:pathLst>
                    <a:path extrusionOk="0" h="523" w="1101">
                      <a:moveTo>
                        <a:pt x="743" y="94"/>
                      </a:moveTo>
                      <a:lnTo>
                        <a:pt x="0" y="523"/>
                      </a:lnTo>
                      <a:lnTo>
                        <a:pt x="360" y="428"/>
                      </a:lnTo>
                      <a:lnTo>
                        <a:pt x="1101" y="0"/>
                      </a:lnTo>
                      <a:lnTo>
                        <a:pt x="743" y="94"/>
                      </a:lnTo>
                      <a:close/>
                    </a:path>
                  </a:pathLst>
                </a:custGeom>
                <a:solidFill>
                  <a:srgbClr val="AC886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6" name="Google Shape;1046;p27"/>
                <p:cNvSpPr/>
                <p:nvPr/>
              </p:nvSpPr>
              <p:spPr>
                <a:xfrm>
                  <a:off x="1757090" y="2928386"/>
                  <a:ext cx="896483" cy="811795"/>
                </a:xfrm>
                <a:custGeom>
                  <a:rect b="b" l="l" r="r" t="t"/>
                  <a:pathLst>
                    <a:path extrusionOk="0" h="283" w="313">
                      <a:moveTo>
                        <a:pt x="128" y="95"/>
                      </a:moveTo>
                      <a:cubicBezTo>
                        <a:pt x="23" y="70"/>
                        <a:pt x="0" y="0"/>
                        <a:pt x="0" y="0"/>
                      </a:cubicBezTo>
                      <a:cubicBezTo>
                        <a:pt x="0" y="283"/>
                        <a:pt x="0" y="283"/>
                        <a:pt x="0" y="283"/>
                      </a:cubicBezTo>
                      <a:cubicBezTo>
                        <a:pt x="313" y="101"/>
                        <a:pt x="313" y="101"/>
                        <a:pt x="313" y="101"/>
                      </a:cubicBezTo>
                      <a:cubicBezTo>
                        <a:pt x="313" y="46"/>
                        <a:pt x="313" y="46"/>
                        <a:pt x="313" y="46"/>
                      </a:cubicBezTo>
                      <a:cubicBezTo>
                        <a:pt x="313" y="46"/>
                        <a:pt x="239" y="121"/>
                        <a:pt x="128" y="95"/>
                      </a:cubicBezTo>
                      <a:close/>
                    </a:path>
                  </a:pathLst>
                </a:custGeom>
                <a:solidFill>
                  <a:schemeClr val="dk1">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047" name="Google Shape;1047;p27"/>
              <p:cNvGrpSpPr/>
              <p:nvPr/>
            </p:nvGrpSpPr>
            <p:grpSpPr>
              <a:xfrm>
                <a:off x="2653573" y="2410579"/>
                <a:ext cx="1332021" cy="1329602"/>
                <a:chOff x="2653573" y="2410579"/>
                <a:chExt cx="1332021" cy="1329602"/>
              </a:xfrm>
            </p:grpSpPr>
            <p:sp>
              <p:nvSpPr>
                <p:cNvPr id="1048" name="Google Shape;1048;p27"/>
                <p:cNvSpPr/>
                <p:nvPr/>
              </p:nvSpPr>
              <p:spPr>
                <a:xfrm>
                  <a:off x="2653573" y="2410579"/>
                  <a:ext cx="1332021" cy="632741"/>
                </a:xfrm>
                <a:custGeom>
                  <a:rect b="b" l="l" r="r" t="t"/>
                  <a:pathLst>
                    <a:path extrusionOk="0" h="523" w="1101">
                      <a:moveTo>
                        <a:pt x="360" y="94"/>
                      </a:moveTo>
                      <a:lnTo>
                        <a:pt x="1101" y="523"/>
                      </a:lnTo>
                      <a:lnTo>
                        <a:pt x="744" y="428"/>
                      </a:lnTo>
                      <a:lnTo>
                        <a:pt x="0" y="0"/>
                      </a:lnTo>
                      <a:lnTo>
                        <a:pt x="360" y="94"/>
                      </a:lnTo>
                      <a:close/>
                    </a:path>
                  </a:pathLst>
                </a:custGeom>
                <a:solidFill>
                  <a:srgbClr val="AC886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9" name="Google Shape;1049;p27"/>
                <p:cNvSpPr/>
                <p:nvPr/>
              </p:nvSpPr>
              <p:spPr>
                <a:xfrm>
                  <a:off x="2653573" y="2410579"/>
                  <a:ext cx="900113" cy="1329602"/>
                </a:xfrm>
                <a:custGeom>
                  <a:rect b="b" l="l" r="r" t="t"/>
                  <a:pathLst>
                    <a:path extrusionOk="0" h="1099" w="744">
                      <a:moveTo>
                        <a:pt x="744" y="428"/>
                      </a:moveTo>
                      <a:lnTo>
                        <a:pt x="0" y="0"/>
                      </a:lnTo>
                      <a:lnTo>
                        <a:pt x="0" y="668"/>
                      </a:lnTo>
                      <a:lnTo>
                        <a:pt x="744" y="1099"/>
                      </a:lnTo>
                      <a:lnTo>
                        <a:pt x="744" y="428"/>
                      </a:lnTo>
                      <a:close/>
                    </a:path>
                  </a:pathLst>
                </a:custGeom>
                <a:solidFill>
                  <a:srgbClr val="8A715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0" name="Google Shape;1050;p27"/>
                <p:cNvSpPr/>
                <p:nvPr/>
              </p:nvSpPr>
              <p:spPr>
                <a:xfrm>
                  <a:off x="2653573" y="2928386"/>
                  <a:ext cx="900113" cy="811795"/>
                </a:xfrm>
                <a:custGeom>
                  <a:rect b="b" l="l" r="r" t="t"/>
                  <a:pathLst>
                    <a:path extrusionOk="0" h="283" w="314">
                      <a:moveTo>
                        <a:pt x="112" y="75"/>
                      </a:moveTo>
                      <a:cubicBezTo>
                        <a:pt x="28" y="75"/>
                        <a:pt x="0" y="45"/>
                        <a:pt x="0" y="45"/>
                      </a:cubicBezTo>
                      <a:cubicBezTo>
                        <a:pt x="0" y="101"/>
                        <a:pt x="0" y="101"/>
                        <a:pt x="0" y="101"/>
                      </a:cubicBezTo>
                      <a:cubicBezTo>
                        <a:pt x="314" y="283"/>
                        <a:pt x="314" y="283"/>
                        <a:pt x="314" y="283"/>
                      </a:cubicBezTo>
                      <a:cubicBezTo>
                        <a:pt x="314" y="0"/>
                        <a:pt x="314" y="0"/>
                        <a:pt x="314" y="0"/>
                      </a:cubicBezTo>
                      <a:cubicBezTo>
                        <a:pt x="314" y="0"/>
                        <a:pt x="215" y="75"/>
                        <a:pt x="112" y="75"/>
                      </a:cubicBezTo>
                      <a:close/>
                    </a:path>
                  </a:pathLst>
                </a:custGeom>
                <a:solidFill>
                  <a:schemeClr val="dk1">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1051" name="Google Shape;1051;p27"/>
            <p:cNvGrpSpPr/>
            <p:nvPr/>
          </p:nvGrpSpPr>
          <p:grpSpPr>
            <a:xfrm>
              <a:off x="6779623" y="2911680"/>
              <a:ext cx="1447969" cy="702879"/>
              <a:chOff x="1284047" y="2928386"/>
              <a:chExt cx="2739052" cy="1329602"/>
            </a:xfrm>
          </p:grpSpPr>
          <p:grpSp>
            <p:nvGrpSpPr>
              <p:cNvPr id="1052" name="Google Shape;1052;p27"/>
              <p:cNvGrpSpPr/>
              <p:nvPr/>
            </p:nvGrpSpPr>
            <p:grpSpPr>
              <a:xfrm>
                <a:off x="1284047" y="2928386"/>
                <a:ext cx="1369526" cy="1329602"/>
                <a:chOff x="1284047" y="2928386"/>
                <a:chExt cx="1369526" cy="1329602"/>
              </a:xfrm>
            </p:grpSpPr>
            <p:sp>
              <p:nvSpPr>
                <p:cNvPr id="1053" name="Google Shape;1053;p27"/>
                <p:cNvSpPr/>
                <p:nvPr/>
              </p:nvSpPr>
              <p:spPr>
                <a:xfrm>
                  <a:off x="1757090" y="2928386"/>
                  <a:ext cx="896483" cy="1329602"/>
                </a:xfrm>
                <a:custGeom>
                  <a:rect b="b" l="l" r="r" t="t"/>
                  <a:pathLst>
                    <a:path extrusionOk="0" h="1099" w="741">
                      <a:moveTo>
                        <a:pt x="0" y="671"/>
                      </a:moveTo>
                      <a:lnTo>
                        <a:pt x="741" y="1099"/>
                      </a:lnTo>
                      <a:lnTo>
                        <a:pt x="741" y="429"/>
                      </a:lnTo>
                      <a:lnTo>
                        <a:pt x="0" y="0"/>
                      </a:lnTo>
                      <a:lnTo>
                        <a:pt x="0" y="671"/>
                      </a:lnTo>
                      <a:close/>
                    </a:path>
                  </a:pathLst>
                </a:custGeom>
                <a:solidFill>
                  <a:srgbClr val="9B6F4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4" name="Google Shape;1054;p27"/>
                <p:cNvSpPr/>
                <p:nvPr/>
              </p:nvSpPr>
              <p:spPr>
                <a:xfrm>
                  <a:off x="1757090" y="2928386"/>
                  <a:ext cx="896483" cy="1080377"/>
                </a:xfrm>
                <a:custGeom>
                  <a:rect b="b" l="l" r="r" t="t"/>
                  <a:pathLst>
                    <a:path extrusionOk="0" h="377" w="313">
                      <a:moveTo>
                        <a:pt x="313" y="181"/>
                      </a:moveTo>
                      <a:cubicBezTo>
                        <a:pt x="313" y="181"/>
                        <a:pt x="300" y="285"/>
                        <a:pt x="248" y="344"/>
                      </a:cubicBezTo>
                      <a:cubicBezTo>
                        <a:pt x="218" y="377"/>
                        <a:pt x="148" y="357"/>
                        <a:pt x="112" y="347"/>
                      </a:cubicBezTo>
                      <a:cubicBezTo>
                        <a:pt x="0" y="283"/>
                        <a:pt x="0" y="283"/>
                        <a:pt x="0" y="283"/>
                      </a:cubicBezTo>
                      <a:cubicBezTo>
                        <a:pt x="0" y="0"/>
                        <a:pt x="0" y="0"/>
                        <a:pt x="0" y="0"/>
                      </a:cubicBezTo>
                      <a:lnTo>
                        <a:pt x="313" y="181"/>
                      </a:lnTo>
                      <a:close/>
                    </a:path>
                  </a:pathLst>
                </a:custGeom>
                <a:solidFill>
                  <a:schemeClr val="dk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5" name="Google Shape;1055;p27"/>
                <p:cNvSpPr/>
                <p:nvPr/>
              </p:nvSpPr>
              <p:spPr>
                <a:xfrm>
                  <a:off x="1284047" y="2928386"/>
                  <a:ext cx="1369526" cy="986011"/>
                </a:xfrm>
                <a:custGeom>
                  <a:rect b="b" l="l" r="r" t="t"/>
                  <a:pathLst>
                    <a:path extrusionOk="0" h="815" w="1132">
                      <a:moveTo>
                        <a:pt x="0" y="386"/>
                      </a:moveTo>
                      <a:lnTo>
                        <a:pt x="743" y="815"/>
                      </a:lnTo>
                      <a:lnTo>
                        <a:pt x="1132" y="429"/>
                      </a:lnTo>
                      <a:lnTo>
                        <a:pt x="391" y="0"/>
                      </a:lnTo>
                      <a:lnTo>
                        <a:pt x="0" y="386"/>
                      </a:lnTo>
                      <a:close/>
                    </a:path>
                  </a:pathLst>
                </a:custGeom>
                <a:solidFill>
                  <a:srgbClr val="B4937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056" name="Google Shape;1056;p27"/>
              <p:cNvGrpSpPr/>
              <p:nvPr/>
            </p:nvGrpSpPr>
            <p:grpSpPr>
              <a:xfrm>
                <a:off x="2653573" y="2928386"/>
                <a:ext cx="1369526" cy="1329602"/>
                <a:chOff x="2653573" y="2928386"/>
                <a:chExt cx="1369526" cy="1329602"/>
              </a:xfrm>
            </p:grpSpPr>
            <p:sp>
              <p:nvSpPr>
                <p:cNvPr id="1057" name="Google Shape;1057;p27"/>
                <p:cNvSpPr/>
                <p:nvPr/>
              </p:nvSpPr>
              <p:spPr>
                <a:xfrm>
                  <a:off x="2653573" y="2928386"/>
                  <a:ext cx="900113" cy="1329602"/>
                </a:xfrm>
                <a:custGeom>
                  <a:rect b="b" l="l" r="r" t="t"/>
                  <a:pathLst>
                    <a:path extrusionOk="0" h="1099" w="744">
                      <a:moveTo>
                        <a:pt x="744" y="671"/>
                      </a:moveTo>
                      <a:lnTo>
                        <a:pt x="0" y="1099"/>
                      </a:lnTo>
                      <a:lnTo>
                        <a:pt x="0" y="429"/>
                      </a:lnTo>
                      <a:lnTo>
                        <a:pt x="744" y="0"/>
                      </a:lnTo>
                      <a:lnTo>
                        <a:pt x="744" y="671"/>
                      </a:lnTo>
                      <a:close/>
                    </a:path>
                  </a:pathLst>
                </a:custGeom>
                <a:solidFill>
                  <a:srgbClr val="825E3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8" name="Google Shape;1058;p27"/>
                <p:cNvSpPr/>
                <p:nvPr/>
              </p:nvSpPr>
              <p:spPr>
                <a:xfrm>
                  <a:off x="2653573" y="2928386"/>
                  <a:ext cx="900113" cy="1023515"/>
                </a:xfrm>
                <a:custGeom>
                  <a:rect b="b" l="l" r="r" t="t"/>
                  <a:pathLst>
                    <a:path extrusionOk="0" h="357" w="314">
                      <a:moveTo>
                        <a:pt x="0" y="181"/>
                      </a:moveTo>
                      <a:cubicBezTo>
                        <a:pt x="0" y="181"/>
                        <a:pt x="46" y="263"/>
                        <a:pt x="99" y="322"/>
                      </a:cubicBezTo>
                      <a:cubicBezTo>
                        <a:pt x="128" y="355"/>
                        <a:pt x="166" y="357"/>
                        <a:pt x="202" y="347"/>
                      </a:cubicBezTo>
                      <a:cubicBezTo>
                        <a:pt x="314" y="283"/>
                        <a:pt x="314" y="283"/>
                        <a:pt x="314" y="283"/>
                      </a:cubicBezTo>
                      <a:cubicBezTo>
                        <a:pt x="314" y="0"/>
                        <a:pt x="314" y="0"/>
                        <a:pt x="314" y="0"/>
                      </a:cubicBezTo>
                      <a:lnTo>
                        <a:pt x="0" y="181"/>
                      </a:lnTo>
                      <a:close/>
                    </a:path>
                  </a:pathLst>
                </a:custGeom>
                <a:solidFill>
                  <a:schemeClr val="dk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9" name="Google Shape;1059;p27"/>
                <p:cNvSpPr/>
                <p:nvPr/>
              </p:nvSpPr>
              <p:spPr>
                <a:xfrm>
                  <a:off x="2653573" y="2928386"/>
                  <a:ext cx="1369526" cy="986011"/>
                </a:xfrm>
                <a:custGeom>
                  <a:rect b="b" l="l" r="r" t="t"/>
                  <a:pathLst>
                    <a:path extrusionOk="0" h="815" w="1132">
                      <a:moveTo>
                        <a:pt x="1132" y="386"/>
                      </a:moveTo>
                      <a:lnTo>
                        <a:pt x="391" y="815"/>
                      </a:lnTo>
                      <a:lnTo>
                        <a:pt x="0" y="429"/>
                      </a:lnTo>
                      <a:lnTo>
                        <a:pt x="744" y="0"/>
                      </a:lnTo>
                      <a:lnTo>
                        <a:pt x="1132" y="386"/>
                      </a:lnTo>
                      <a:close/>
                    </a:path>
                  </a:pathLst>
                </a:custGeom>
                <a:solidFill>
                  <a:srgbClr val="B4937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sp>
        <p:nvSpPr>
          <p:cNvPr id="1060" name="Google Shape;1060;p27"/>
          <p:cNvSpPr/>
          <p:nvPr/>
        </p:nvSpPr>
        <p:spPr>
          <a:xfrm>
            <a:off x="8977198" y="3523360"/>
            <a:ext cx="1519673" cy="1519672"/>
          </a:xfrm>
          <a:prstGeom prst="ellipse">
            <a:avLst/>
          </a:prstGeom>
          <a:gradFill>
            <a:gsLst>
              <a:gs pos="0">
                <a:srgbClr val="FFFF00"/>
              </a:gs>
              <a:gs pos="67000">
                <a:srgbClr val="FFFF00">
                  <a:alpha val="0"/>
                </a:srgbClr>
              </a:gs>
              <a:gs pos="100000">
                <a:srgbClr val="FFFF00">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61" name="Google Shape;1061;p27"/>
          <p:cNvGrpSpPr/>
          <p:nvPr/>
        </p:nvGrpSpPr>
        <p:grpSpPr>
          <a:xfrm>
            <a:off x="9407499" y="3973158"/>
            <a:ext cx="659063" cy="1100785"/>
            <a:chOff x="9860056" y="742951"/>
            <a:chExt cx="935038" cy="1561728"/>
          </a:xfrm>
        </p:grpSpPr>
        <p:grpSp>
          <p:nvGrpSpPr>
            <p:cNvPr id="1062" name="Google Shape;1062;p27"/>
            <p:cNvGrpSpPr/>
            <p:nvPr/>
          </p:nvGrpSpPr>
          <p:grpSpPr>
            <a:xfrm>
              <a:off x="9860056" y="742951"/>
              <a:ext cx="935038" cy="1093787"/>
              <a:chOff x="8709025" y="742951"/>
              <a:chExt cx="935038" cy="1093787"/>
            </a:xfrm>
          </p:grpSpPr>
          <p:sp>
            <p:nvSpPr>
              <p:cNvPr id="1063" name="Google Shape;1063;p27"/>
              <p:cNvSpPr/>
              <p:nvPr/>
            </p:nvSpPr>
            <p:spPr>
              <a:xfrm>
                <a:off x="8709025" y="742951"/>
                <a:ext cx="935038" cy="1093787"/>
              </a:xfrm>
              <a:custGeom>
                <a:rect b="b" l="l" r="r" t="t"/>
                <a:pathLst>
                  <a:path extrusionOk="0" h="1107" w="945">
                    <a:moveTo>
                      <a:pt x="473" y="0"/>
                    </a:moveTo>
                    <a:cubicBezTo>
                      <a:pt x="211" y="0"/>
                      <a:pt x="0" y="203"/>
                      <a:pt x="0" y="454"/>
                    </a:cubicBezTo>
                    <a:cubicBezTo>
                      <a:pt x="0" y="600"/>
                      <a:pt x="126" y="772"/>
                      <a:pt x="174" y="849"/>
                    </a:cubicBezTo>
                    <a:cubicBezTo>
                      <a:pt x="197" y="885"/>
                      <a:pt x="208" y="933"/>
                      <a:pt x="221" y="1003"/>
                    </a:cubicBezTo>
                    <a:cubicBezTo>
                      <a:pt x="232" y="1063"/>
                      <a:pt x="266" y="1107"/>
                      <a:pt x="266" y="1107"/>
                    </a:cubicBezTo>
                    <a:cubicBezTo>
                      <a:pt x="679" y="1107"/>
                      <a:pt x="679" y="1107"/>
                      <a:pt x="679" y="1107"/>
                    </a:cubicBezTo>
                    <a:cubicBezTo>
                      <a:pt x="679" y="1107"/>
                      <a:pt x="713" y="1062"/>
                      <a:pt x="724" y="1003"/>
                    </a:cubicBezTo>
                    <a:cubicBezTo>
                      <a:pt x="737" y="933"/>
                      <a:pt x="748" y="885"/>
                      <a:pt x="771" y="849"/>
                    </a:cubicBezTo>
                    <a:cubicBezTo>
                      <a:pt x="819" y="772"/>
                      <a:pt x="945" y="600"/>
                      <a:pt x="945" y="454"/>
                    </a:cubicBezTo>
                    <a:cubicBezTo>
                      <a:pt x="945" y="203"/>
                      <a:pt x="734" y="0"/>
                      <a:pt x="473" y="0"/>
                    </a:cubicBezTo>
                  </a:path>
                </a:pathLst>
              </a:custGeom>
              <a:gradFill>
                <a:gsLst>
                  <a:gs pos="0">
                    <a:srgbClr val="FFFF00"/>
                  </a:gs>
                  <a:gs pos="60000">
                    <a:srgbClr val="FFC000"/>
                  </a:gs>
                  <a:gs pos="100000">
                    <a:srgbClr val="FF0000"/>
                  </a:gs>
                </a:gsLst>
                <a:path path="circle">
                  <a:fillToRect b="50%" l="50%" r="50%" t="50%"/>
                </a:path>
                <a:tileRect/>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64" name="Google Shape;1064;p27"/>
              <p:cNvGrpSpPr/>
              <p:nvPr/>
            </p:nvGrpSpPr>
            <p:grpSpPr>
              <a:xfrm>
                <a:off x="8847138" y="782638"/>
                <a:ext cx="744538" cy="1011237"/>
                <a:chOff x="8847138" y="782638"/>
                <a:chExt cx="744538" cy="1011237"/>
              </a:xfrm>
            </p:grpSpPr>
            <p:sp>
              <p:nvSpPr>
                <p:cNvPr id="1065" name="Google Shape;1065;p27"/>
                <p:cNvSpPr/>
                <p:nvPr/>
              </p:nvSpPr>
              <p:spPr>
                <a:xfrm>
                  <a:off x="9145588" y="782638"/>
                  <a:ext cx="446088" cy="1011237"/>
                </a:xfrm>
                <a:custGeom>
                  <a:rect b="b" l="l" r="r" t="t"/>
                  <a:pathLst>
                    <a:path extrusionOk="0" h="1023" w="451">
                      <a:moveTo>
                        <a:pt x="19" y="0"/>
                      </a:moveTo>
                      <a:cubicBezTo>
                        <a:pt x="19" y="0"/>
                        <a:pt x="19" y="0"/>
                        <a:pt x="19" y="0"/>
                      </a:cubicBezTo>
                      <a:cubicBezTo>
                        <a:pt x="12" y="0"/>
                        <a:pt x="6" y="0"/>
                        <a:pt x="0" y="0"/>
                      </a:cubicBezTo>
                      <a:cubicBezTo>
                        <a:pt x="229" y="11"/>
                        <a:pt x="411" y="193"/>
                        <a:pt x="411" y="414"/>
                      </a:cubicBezTo>
                      <a:cubicBezTo>
                        <a:pt x="411" y="530"/>
                        <a:pt x="319" y="671"/>
                        <a:pt x="264" y="755"/>
                      </a:cubicBezTo>
                      <a:cubicBezTo>
                        <a:pt x="256" y="767"/>
                        <a:pt x="249" y="778"/>
                        <a:pt x="243" y="787"/>
                      </a:cubicBezTo>
                      <a:cubicBezTo>
                        <a:pt x="216" y="830"/>
                        <a:pt x="221" y="882"/>
                        <a:pt x="207" y="956"/>
                      </a:cubicBezTo>
                      <a:cubicBezTo>
                        <a:pt x="202" y="983"/>
                        <a:pt x="189" y="1007"/>
                        <a:pt x="180" y="1023"/>
                      </a:cubicBezTo>
                      <a:cubicBezTo>
                        <a:pt x="198" y="1012"/>
                        <a:pt x="226" y="980"/>
                        <a:pt x="231" y="956"/>
                      </a:cubicBezTo>
                      <a:cubicBezTo>
                        <a:pt x="245" y="882"/>
                        <a:pt x="256" y="830"/>
                        <a:pt x="283" y="787"/>
                      </a:cubicBezTo>
                      <a:cubicBezTo>
                        <a:pt x="289" y="778"/>
                        <a:pt x="296" y="767"/>
                        <a:pt x="304" y="755"/>
                      </a:cubicBezTo>
                      <a:cubicBezTo>
                        <a:pt x="359" y="671"/>
                        <a:pt x="451" y="530"/>
                        <a:pt x="451" y="414"/>
                      </a:cubicBezTo>
                      <a:cubicBezTo>
                        <a:pt x="451" y="186"/>
                        <a:pt x="257" y="0"/>
                        <a:pt x="19" y="0"/>
                      </a:cubicBezTo>
                      <a:close/>
                    </a:path>
                  </a:pathLst>
                </a:custGeom>
                <a:gradFill>
                  <a:gsLst>
                    <a:gs pos="0">
                      <a:srgbClr val="FFFFFF">
                        <a:alpha val="48627"/>
                      </a:srgbClr>
                    </a:gs>
                    <a:gs pos="50000">
                      <a:srgbClr val="FFFFFF">
                        <a:alpha val="80000"/>
                      </a:srgbClr>
                    </a:gs>
                    <a:gs pos="100000">
                      <a:srgbClr val="FFFFFF">
                        <a:alpha val="20000"/>
                      </a:srgbClr>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27"/>
                <p:cNvSpPr/>
                <p:nvPr/>
              </p:nvSpPr>
              <p:spPr>
                <a:xfrm>
                  <a:off x="8847138" y="1095375"/>
                  <a:ext cx="247650" cy="668337"/>
                </a:xfrm>
                <a:custGeom>
                  <a:rect b="b" l="l" r="r" t="t"/>
                  <a:pathLst>
                    <a:path extrusionOk="0" h="676" w="250">
                      <a:moveTo>
                        <a:pt x="229" y="676"/>
                      </a:moveTo>
                      <a:cubicBezTo>
                        <a:pt x="216" y="676"/>
                        <a:pt x="198" y="676"/>
                        <a:pt x="188" y="676"/>
                      </a:cubicBezTo>
                      <a:cubicBezTo>
                        <a:pt x="178" y="676"/>
                        <a:pt x="172" y="665"/>
                        <a:pt x="172" y="621"/>
                      </a:cubicBezTo>
                      <a:cubicBezTo>
                        <a:pt x="172" y="577"/>
                        <a:pt x="176" y="512"/>
                        <a:pt x="160" y="476"/>
                      </a:cubicBezTo>
                      <a:cubicBezTo>
                        <a:pt x="144" y="440"/>
                        <a:pt x="40" y="276"/>
                        <a:pt x="20" y="172"/>
                      </a:cubicBezTo>
                      <a:cubicBezTo>
                        <a:pt x="0" y="68"/>
                        <a:pt x="20" y="0"/>
                        <a:pt x="20" y="0"/>
                      </a:cubicBezTo>
                      <a:cubicBezTo>
                        <a:pt x="186" y="0"/>
                        <a:pt x="186" y="0"/>
                        <a:pt x="186" y="0"/>
                      </a:cubicBezTo>
                      <a:cubicBezTo>
                        <a:pt x="186" y="0"/>
                        <a:pt x="186" y="59"/>
                        <a:pt x="186" y="156"/>
                      </a:cubicBezTo>
                      <a:cubicBezTo>
                        <a:pt x="186" y="253"/>
                        <a:pt x="250" y="444"/>
                        <a:pt x="250" y="482"/>
                      </a:cubicBezTo>
                      <a:cubicBezTo>
                        <a:pt x="250" y="520"/>
                        <a:pt x="250" y="605"/>
                        <a:pt x="250" y="639"/>
                      </a:cubicBezTo>
                      <a:cubicBezTo>
                        <a:pt x="250" y="673"/>
                        <a:pt x="243" y="676"/>
                        <a:pt x="229" y="676"/>
                      </a:cubicBezTo>
                      <a:close/>
                    </a:path>
                  </a:pathLst>
                </a:custGeom>
                <a:gradFill>
                  <a:gsLst>
                    <a:gs pos="0">
                      <a:srgbClr val="FFFFFF">
                        <a:alpha val="48627"/>
                      </a:srgbClr>
                    </a:gs>
                    <a:gs pos="50000">
                      <a:srgbClr val="FFFFFF">
                        <a:alpha val="80000"/>
                      </a:srgbClr>
                    </a:gs>
                    <a:gs pos="100000">
                      <a:srgbClr val="FFFFFF">
                        <a:alpha val="20000"/>
                      </a:srgbClr>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27"/>
                <p:cNvSpPr/>
                <p:nvPr/>
              </p:nvSpPr>
              <p:spPr>
                <a:xfrm>
                  <a:off x="9239250" y="901700"/>
                  <a:ext cx="196850" cy="233362"/>
                </a:xfrm>
                <a:custGeom>
                  <a:rect b="b" l="l" r="r" t="t"/>
                  <a:pathLst>
                    <a:path extrusionOk="0" h="236" w="199">
                      <a:moveTo>
                        <a:pt x="0" y="19"/>
                      </a:moveTo>
                      <a:cubicBezTo>
                        <a:pt x="98" y="0"/>
                        <a:pt x="98" y="0"/>
                        <a:pt x="98" y="0"/>
                      </a:cubicBezTo>
                      <a:cubicBezTo>
                        <a:pt x="98" y="0"/>
                        <a:pt x="150" y="46"/>
                        <a:pt x="179" y="118"/>
                      </a:cubicBezTo>
                      <a:cubicBezTo>
                        <a:pt x="199" y="168"/>
                        <a:pt x="198" y="218"/>
                        <a:pt x="198" y="218"/>
                      </a:cubicBezTo>
                      <a:cubicBezTo>
                        <a:pt x="198" y="218"/>
                        <a:pt x="130" y="236"/>
                        <a:pt x="80" y="229"/>
                      </a:cubicBezTo>
                      <a:cubicBezTo>
                        <a:pt x="30" y="222"/>
                        <a:pt x="10" y="201"/>
                        <a:pt x="10" y="201"/>
                      </a:cubicBezTo>
                      <a:cubicBezTo>
                        <a:pt x="10" y="201"/>
                        <a:pt x="10" y="142"/>
                        <a:pt x="10" y="115"/>
                      </a:cubicBezTo>
                      <a:cubicBezTo>
                        <a:pt x="10" y="89"/>
                        <a:pt x="0" y="19"/>
                        <a:pt x="0" y="19"/>
                      </a:cubicBezTo>
                      <a:close/>
                    </a:path>
                  </a:pathLst>
                </a:custGeom>
                <a:gradFill>
                  <a:gsLst>
                    <a:gs pos="0">
                      <a:srgbClr val="FFFFFF">
                        <a:alpha val="48627"/>
                      </a:srgbClr>
                    </a:gs>
                    <a:gs pos="50000">
                      <a:srgbClr val="FFFFFF">
                        <a:alpha val="80000"/>
                      </a:srgbClr>
                    </a:gs>
                    <a:gs pos="100000">
                      <a:srgbClr val="FFFFFF">
                        <a:alpha val="20000"/>
                      </a:srgbClr>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068" name="Google Shape;1068;p27"/>
            <p:cNvGrpSpPr/>
            <p:nvPr/>
          </p:nvGrpSpPr>
          <p:grpSpPr>
            <a:xfrm>
              <a:off x="10179144" y="1332706"/>
              <a:ext cx="296863" cy="527050"/>
              <a:chOff x="7864476" y="1322388"/>
              <a:chExt cx="296863" cy="527050"/>
            </a:xfrm>
          </p:grpSpPr>
          <p:sp>
            <p:nvSpPr>
              <p:cNvPr id="1069" name="Google Shape;1069;p27"/>
              <p:cNvSpPr/>
              <p:nvPr/>
            </p:nvSpPr>
            <p:spPr>
              <a:xfrm>
                <a:off x="7945438" y="1471613"/>
                <a:ext cx="134938" cy="366713"/>
              </a:xfrm>
              <a:custGeom>
                <a:rect b="b" l="l" r="r" t="t"/>
                <a:pathLst>
                  <a:path extrusionOk="0" h="447" w="165">
                    <a:moveTo>
                      <a:pt x="165" y="162"/>
                    </a:moveTo>
                    <a:cubicBezTo>
                      <a:pt x="165" y="146"/>
                      <a:pt x="155" y="134"/>
                      <a:pt x="139" y="134"/>
                    </a:cubicBezTo>
                    <a:cubicBezTo>
                      <a:pt x="123" y="134"/>
                      <a:pt x="125" y="118"/>
                      <a:pt x="125" y="94"/>
                    </a:cubicBezTo>
                    <a:cubicBezTo>
                      <a:pt x="125" y="70"/>
                      <a:pt x="125" y="32"/>
                      <a:pt x="125" y="32"/>
                    </a:cubicBezTo>
                    <a:cubicBezTo>
                      <a:pt x="140" y="32"/>
                      <a:pt x="140" y="32"/>
                      <a:pt x="140" y="32"/>
                    </a:cubicBezTo>
                    <a:cubicBezTo>
                      <a:pt x="149" y="32"/>
                      <a:pt x="156" y="25"/>
                      <a:pt x="156" y="16"/>
                    </a:cubicBezTo>
                    <a:cubicBezTo>
                      <a:pt x="156" y="7"/>
                      <a:pt x="149" y="0"/>
                      <a:pt x="140" y="0"/>
                    </a:cubicBezTo>
                    <a:cubicBezTo>
                      <a:pt x="25" y="0"/>
                      <a:pt x="25" y="0"/>
                      <a:pt x="25" y="0"/>
                    </a:cubicBezTo>
                    <a:cubicBezTo>
                      <a:pt x="16" y="0"/>
                      <a:pt x="9" y="7"/>
                      <a:pt x="9" y="16"/>
                    </a:cubicBezTo>
                    <a:cubicBezTo>
                      <a:pt x="9" y="25"/>
                      <a:pt x="16" y="32"/>
                      <a:pt x="25" y="32"/>
                    </a:cubicBezTo>
                    <a:cubicBezTo>
                      <a:pt x="40" y="32"/>
                      <a:pt x="40" y="32"/>
                      <a:pt x="40" y="32"/>
                    </a:cubicBezTo>
                    <a:cubicBezTo>
                      <a:pt x="40" y="32"/>
                      <a:pt x="40" y="70"/>
                      <a:pt x="40" y="94"/>
                    </a:cubicBezTo>
                    <a:cubicBezTo>
                      <a:pt x="40" y="118"/>
                      <a:pt x="42" y="134"/>
                      <a:pt x="26" y="134"/>
                    </a:cubicBezTo>
                    <a:cubicBezTo>
                      <a:pt x="10" y="134"/>
                      <a:pt x="0" y="146"/>
                      <a:pt x="0" y="162"/>
                    </a:cubicBezTo>
                    <a:cubicBezTo>
                      <a:pt x="0" y="178"/>
                      <a:pt x="28" y="240"/>
                      <a:pt x="26" y="254"/>
                    </a:cubicBezTo>
                    <a:cubicBezTo>
                      <a:pt x="24" y="268"/>
                      <a:pt x="0" y="292"/>
                      <a:pt x="0" y="320"/>
                    </a:cubicBezTo>
                    <a:cubicBezTo>
                      <a:pt x="0" y="348"/>
                      <a:pt x="0" y="447"/>
                      <a:pt x="0" y="447"/>
                    </a:cubicBezTo>
                    <a:cubicBezTo>
                      <a:pt x="165" y="447"/>
                      <a:pt x="165" y="447"/>
                      <a:pt x="165" y="447"/>
                    </a:cubicBezTo>
                    <a:cubicBezTo>
                      <a:pt x="165" y="447"/>
                      <a:pt x="165" y="348"/>
                      <a:pt x="165" y="320"/>
                    </a:cubicBezTo>
                    <a:cubicBezTo>
                      <a:pt x="165" y="292"/>
                      <a:pt x="141" y="268"/>
                      <a:pt x="139" y="254"/>
                    </a:cubicBezTo>
                    <a:cubicBezTo>
                      <a:pt x="137" y="240"/>
                      <a:pt x="165" y="178"/>
                      <a:pt x="165" y="162"/>
                    </a:cubicBezTo>
                    <a:close/>
                  </a:path>
                </a:pathLst>
              </a:custGeom>
              <a:noFill/>
              <a:ln cap="flat" cmpd="sng" w="12700">
                <a:solidFill>
                  <a:srgbClr val="7F7F7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27"/>
              <p:cNvSpPr/>
              <p:nvPr/>
            </p:nvSpPr>
            <p:spPr>
              <a:xfrm>
                <a:off x="7864476" y="1322388"/>
                <a:ext cx="123825" cy="527050"/>
              </a:xfrm>
              <a:custGeom>
                <a:rect b="b" l="l" r="r" t="t"/>
                <a:pathLst>
                  <a:path extrusionOk="0" h="332" w="78">
                    <a:moveTo>
                      <a:pt x="78" y="332"/>
                    </a:moveTo>
                    <a:lnTo>
                      <a:pt x="78" y="204"/>
                    </a:lnTo>
                    <a:lnTo>
                      <a:pt x="0" y="0"/>
                    </a:lnTo>
                  </a:path>
                </a:pathLst>
              </a:custGeom>
              <a:noFill/>
              <a:ln cap="flat" cmpd="sng" w="9525">
                <a:solidFill>
                  <a:srgbClr val="7F7F7F"/>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27"/>
              <p:cNvSpPr/>
              <p:nvPr/>
            </p:nvSpPr>
            <p:spPr>
              <a:xfrm>
                <a:off x="8037513" y="1322388"/>
                <a:ext cx="123825" cy="527050"/>
              </a:xfrm>
              <a:custGeom>
                <a:rect b="b" l="l" r="r" t="t"/>
                <a:pathLst>
                  <a:path extrusionOk="0" h="332" w="78">
                    <a:moveTo>
                      <a:pt x="0" y="332"/>
                    </a:moveTo>
                    <a:lnTo>
                      <a:pt x="0" y="204"/>
                    </a:lnTo>
                    <a:lnTo>
                      <a:pt x="78" y="0"/>
                    </a:lnTo>
                  </a:path>
                </a:pathLst>
              </a:custGeom>
              <a:noFill/>
              <a:ln cap="flat" cmpd="sng" w="9525">
                <a:solidFill>
                  <a:srgbClr val="7F7F7F"/>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27"/>
              <p:cNvSpPr/>
              <p:nvPr/>
            </p:nvSpPr>
            <p:spPr>
              <a:xfrm>
                <a:off x="7869238" y="1335088"/>
                <a:ext cx="285750" cy="0"/>
              </a:xfrm>
              <a:custGeom>
                <a:rect b="b" l="l" r="r" t="t"/>
                <a:pathLst>
                  <a:path extrusionOk="0" h="120000" w="180">
                    <a:moveTo>
                      <a:pt x="0" y="0"/>
                    </a:moveTo>
                    <a:lnTo>
                      <a:pt x="60" y="0"/>
                    </a:lnTo>
                    <a:lnTo>
                      <a:pt x="180" y="0"/>
                    </a:lnTo>
                  </a:path>
                </a:pathLst>
              </a:custGeom>
              <a:noFill/>
              <a:ln cap="flat" cmpd="sng" w="9525">
                <a:solidFill>
                  <a:srgbClr val="7F7F7F"/>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73" name="Google Shape;1073;p27"/>
            <p:cNvGrpSpPr/>
            <p:nvPr/>
          </p:nvGrpSpPr>
          <p:grpSpPr>
            <a:xfrm>
              <a:off x="10104513" y="1836359"/>
              <a:ext cx="446125" cy="468320"/>
              <a:chOff x="5862638" y="5183187"/>
              <a:chExt cx="1595438" cy="1674813"/>
            </a:xfrm>
          </p:grpSpPr>
          <p:sp>
            <p:nvSpPr>
              <p:cNvPr id="1074" name="Google Shape;1074;p27"/>
              <p:cNvSpPr/>
              <p:nvPr/>
            </p:nvSpPr>
            <p:spPr>
              <a:xfrm>
                <a:off x="6272213" y="6519862"/>
                <a:ext cx="842963" cy="338138"/>
              </a:xfrm>
              <a:custGeom>
                <a:rect b="b" l="l" r="r" t="t"/>
                <a:pathLst>
                  <a:path extrusionOk="0" h="90" w="224">
                    <a:moveTo>
                      <a:pt x="117" y="4"/>
                    </a:moveTo>
                    <a:cubicBezTo>
                      <a:pt x="115" y="4"/>
                      <a:pt x="113" y="4"/>
                      <a:pt x="112" y="4"/>
                    </a:cubicBezTo>
                    <a:cubicBezTo>
                      <a:pt x="110" y="4"/>
                      <a:pt x="109" y="4"/>
                      <a:pt x="107" y="4"/>
                    </a:cubicBezTo>
                    <a:cubicBezTo>
                      <a:pt x="65" y="4"/>
                      <a:pt x="28" y="4"/>
                      <a:pt x="0" y="0"/>
                    </a:cubicBezTo>
                    <a:cubicBezTo>
                      <a:pt x="0" y="4"/>
                      <a:pt x="0" y="10"/>
                      <a:pt x="0" y="12"/>
                    </a:cubicBezTo>
                    <a:cubicBezTo>
                      <a:pt x="0" y="16"/>
                      <a:pt x="35" y="65"/>
                      <a:pt x="37" y="67"/>
                    </a:cubicBezTo>
                    <a:cubicBezTo>
                      <a:pt x="38" y="68"/>
                      <a:pt x="39" y="68"/>
                      <a:pt x="42" y="69"/>
                    </a:cubicBezTo>
                    <a:cubicBezTo>
                      <a:pt x="42" y="71"/>
                      <a:pt x="43" y="73"/>
                      <a:pt x="44" y="74"/>
                    </a:cubicBezTo>
                    <a:cubicBezTo>
                      <a:pt x="46" y="79"/>
                      <a:pt x="83" y="90"/>
                      <a:pt x="107" y="90"/>
                    </a:cubicBezTo>
                    <a:cubicBezTo>
                      <a:pt x="109" y="90"/>
                      <a:pt x="110" y="90"/>
                      <a:pt x="112" y="90"/>
                    </a:cubicBezTo>
                    <a:cubicBezTo>
                      <a:pt x="114" y="90"/>
                      <a:pt x="115" y="90"/>
                      <a:pt x="117" y="90"/>
                    </a:cubicBezTo>
                    <a:cubicBezTo>
                      <a:pt x="140" y="90"/>
                      <a:pt x="177" y="79"/>
                      <a:pt x="180" y="74"/>
                    </a:cubicBezTo>
                    <a:cubicBezTo>
                      <a:pt x="181" y="73"/>
                      <a:pt x="181" y="71"/>
                      <a:pt x="182" y="69"/>
                    </a:cubicBezTo>
                    <a:cubicBezTo>
                      <a:pt x="184" y="68"/>
                      <a:pt x="186" y="68"/>
                      <a:pt x="186" y="67"/>
                    </a:cubicBezTo>
                    <a:cubicBezTo>
                      <a:pt x="188" y="65"/>
                      <a:pt x="224" y="16"/>
                      <a:pt x="224" y="12"/>
                    </a:cubicBezTo>
                    <a:cubicBezTo>
                      <a:pt x="224" y="10"/>
                      <a:pt x="224" y="4"/>
                      <a:pt x="224" y="0"/>
                    </a:cubicBezTo>
                    <a:cubicBezTo>
                      <a:pt x="196" y="4"/>
                      <a:pt x="158" y="4"/>
                      <a:pt x="117" y="4"/>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27"/>
              <p:cNvSpPr/>
              <p:nvPr/>
            </p:nvSpPr>
            <p:spPr>
              <a:xfrm>
                <a:off x="5862638" y="5183187"/>
                <a:ext cx="1595438" cy="1355725"/>
              </a:xfrm>
              <a:custGeom>
                <a:rect b="b" l="l" r="r" t="t"/>
                <a:pathLst>
                  <a:path extrusionOk="0" h="361" w="424">
                    <a:moveTo>
                      <a:pt x="413" y="6"/>
                    </a:moveTo>
                    <a:cubicBezTo>
                      <a:pt x="413" y="6"/>
                      <a:pt x="301" y="0"/>
                      <a:pt x="212" y="0"/>
                    </a:cubicBezTo>
                    <a:cubicBezTo>
                      <a:pt x="123" y="0"/>
                      <a:pt x="11" y="6"/>
                      <a:pt x="11" y="6"/>
                    </a:cubicBezTo>
                    <a:cubicBezTo>
                      <a:pt x="11" y="6"/>
                      <a:pt x="0" y="12"/>
                      <a:pt x="1" y="20"/>
                    </a:cubicBezTo>
                    <a:cubicBezTo>
                      <a:pt x="2" y="28"/>
                      <a:pt x="11" y="31"/>
                      <a:pt x="11" y="31"/>
                    </a:cubicBezTo>
                    <a:cubicBezTo>
                      <a:pt x="11" y="31"/>
                      <a:pt x="11" y="31"/>
                      <a:pt x="11" y="31"/>
                    </a:cubicBezTo>
                    <a:cubicBezTo>
                      <a:pt x="11" y="31"/>
                      <a:pt x="11" y="31"/>
                      <a:pt x="11" y="31"/>
                    </a:cubicBezTo>
                    <a:cubicBezTo>
                      <a:pt x="11" y="31"/>
                      <a:pt x="11" y="66"/>
                      <a:pt x="11" y="78"/>
                    </a:cubicBezTo>
                    <a:cubicBezTo>
                      <a:pt x="11" y="88"/>
                      <a:pt x="18" y="94"/>
                      <a:pt x="29" y="96"/>
                    </a:cubicBezTo>
                    <a:cubicBezTo>
                      <a:pt x="29" y="132"/>
                      <a:pt x="29" y="259"/>
                      <a:pt x="29" y="279"/>
                    </a:cubicBezTo>
                    <a:cubicBezTo>
                      <a:pt x="29" y="302"/>
                      <a:pt x="46" y="342"/>
                      <a:pt x="72" y="352"/>
                    </a:cubicBezTo>
                    <a:cubicBezTo>
                      <a:pt x="98" y="361"/>
                      <a:pt x="149" y="361"/>
                      <a:pt x="207" y="361"/>
                    </a:cubicBezTo>
                    <a:cubicBezTo>
                      <a:pt x="209" y="361"/>
                      <a:pt x="210" y="361"/>
                      <a:pt x="212" y="361"/>
                    </a:cubicBezTo>
                    <a:cubicBezTo>
                      <a:pt x="213" y="361"/>
                      <a:pt x="215" y="361"/>
                      <a:pt x="216" y="361"/>
                    </a:cubicBezTo>
                    <a:cubicBezTo>
                      <a:pt x="274" y="361"/>
                      <a:pt x="325" y="361"/>
                      <a:pt x="351" y="352"/>
                    </a:cubicBezTo>
                    <a:cubicBezTo>
                      <a:pt x="377" y="342"/>
                      <a:pt x="394" y="329"/>
                      <a:pt x="394" y="306"/>
                    </a:cubicBezTo>
                    <a:cubicBezTo>
                      <a:pt x="394" y="287"/>
                      <a:pt x="394" y="135"/>
                      <a:pt x="394" y="96"/>
                    </a:cubicBezTo>
                    <a:cubicBezTo>
                      <a:pt x="394" y="96"/>
                      <a:pt x="394" y="96"/>
                      <a:pt x="394" y="96"/>
                    </a:cubicBezTo>
                    <a:cubicBezTo>
                      <a:pt x="406" y="94"/>
                      <a:pt x="413" y="88"/>
                      <a:pt x="413" y="78"/>
                    </a:cubicBezTo>
                    <a:cubicBezTo>
                      <a:pt x="413" y="66"/>
                      <a:pt x="413" y="31"/>
                      <a:pt x="413" y="31"/>
                    </a:cubicBezTo>
                    <a:cubicBezTo>
                      <a:pt x="413" y="31"/>
                      <a:pt x="413" y="31"/>
                      <a:pt x="413" y="31"/>
                    </a:cubicBezTo>
                    <a:cubicBezTo>
                      <a:pt x="413" y="31"/>
                      <a:pt x="413" y="31"/>
                      <a:pt x="413" y="31"/>
                    </a:cubicBezTo>
                    <a:cubicBezTo>
                      <a:pt x="413" y="31"/>
                      <a:pt x="421" y="28"/>
                      <a:pt x="423" y="20"/>
                    </a:cubicBezTo>
                    <a:cubicBezTo>
                      <a:pt x="424" y="12"/>
                      <a:pt x="413" y="6"/>
                      <a:pt x="413" y="6"/>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76" name="Google Shape;1076;p27"/>
              <p:cNvCxnSpPr/>
              <p:nvPr/>
            </p:nvCxnSpPr>
            <p:spPr>
              <a:xfrm>
                <a:off x="6272213" y="5584824"/>
                <a:ext cx="0" cy="0"/>
              </a:xfrm>
              <a:prstGeom prst="straightConnector1">
                <a:avLst/>
              </a:prstGeom>
              <a:noFill/>
              <a:ln>
                <a:noFill/>
              </a:ln>
            </p:spPr>
          </p:cxnSp>
          <p:cxnSp>
            <p:nvCxnSpPr>
              <p:cNvPr id="1077" name="Google Shape;1077;p27"/>
              <p:cNvCxnSpPr/>
              <p:nvPr/>
            </p:nvCxnSpPr>
            <p:spPr>
              <a:xfrm>
                <a:off x="6272213" y="5584824"/>
                <a:ext cx="0" cy="0"/>
              </a:xfrm>
              <a:prstGeom prst="straightConnector1">
                <a:avLst/>
              </a:prstGeom>
              <a:noFill/>
              <a:ln>
                <a:noFill/>
              </a:ln>
            </p:spPr>
          </p:cxnSp>
          <p:sp>
            <p:nvSpPr>
              <p:cNvPr id="1078" name="Google Shape;1078;p27"/>
              <p:cNvSpPr/>
              <p:nvPr/>
            </p:nvSpPr>
            <p:spPr>
              <a:xfrm>
                <a:off x="5862638" y="5186362"/>
                <a:ext cx="1595438" cy="1352550"/>
              </a:xfrm>
              <a:custGeom>
                <a:rect b="b" l="l" r="r" t="t"/>
                <a:pathLst>
                  <a:path extrusionOk="0" h="360" w="424">
                    <a:moveTo>
                      <a:pt x="413" y="5"/>
                    </a:moveTo>
                    <a:cubicBezTo>
                      <a:pt x="413" y="5"/>
                      <a:pt x="355" y="2"/>
                      <a:pt x="290" y="0"/>
                    </a:cubicBezTo>
                    <a:cubicBezTo>
                      <a:pt x="286" y="1"/>
                      <a:pt x="286" y="1"/>
                      <a:pt x="286" y="1"/>
                    </a:cubicBezTo>
                    <a:cubicBezTo>
                      <a:pt x="286" y="1"/>
                      <a:pt x="328" y="5"/>
                      <a:pt x="328" y="18"/>
                    </a:cubicBezTo>
                    <a:cubicBezTo>
                      <a:pt x="328" y="27"/>
                      <a:pt x="282" y="25"/>
                      <a:pt x="282" y="25"/>
                    </a:cubicBezTo>
                    <a:cubicBezTo>
                      <a:pt x="282" y="25"/>
                      <a:pt x="313" y="27"/>
                      <a:pt x="313" y="37"/>
                    </a:cubicBezTo>
                    <a:cubicBezTo>
                      <a:pt x="313" y="42"/>
                      <a:pt x="313" y="49"/>
                      <a:pt x="313" y="61"/>
                    </a:cubicBezTo>
                    <a:cubicBezTo>
                      <a:pt x="313" y="74"/>
                      <a:pt x="309" y="78"/>
                      <a:pt x="297" y="80"/>
                    </a:cubicBezTo>
                    <a:cubicBezTo>
                      <a:pt x="284" y="83"/>
                      <a:pt x="190" y="96"/>
                      <a:pt x="190" y="96"/>
                    </a:cubicBezTo>
                    <a:cubicBezTo>
                      <a:pt x="190" y="96"/>
                      <a:pt x="238" y="106"/>
                      <a:pt x="243" y="110"/>
                    </a:cubicBezTo>
                    <a:cubicBezTo>
                      <a:pt x="246" y="113"/>
                      <a:pt x="247" y="116"/>
                      <a:pt x="248" y="120"/>
                    </a:cubicBezTo>
                    <a:cubicBezTo>
                      <a:pt x="109" y="111"/>
                      <a:pt x="109" y="111"/>
                      <a:pt x="109" y="111"/>
                    </a:cubicBezTo>
                    <a:cubicBezTo>
                      <a:pt x="109" y="106"/>
                      <a:pt x="109" y="103"/>
                      <a:pt x="109" y="103"/>
                    </a:cubicBezTo>
                    <a:cubicBezTo>
                      <a:pt x="109" y="99"/>
                      <a:pt x="137" y="96"/>
                      <a:pt x="137" y="96"/>
                    </a:cubicBezTo>
                    <a:cubicBezTo>
                      <a:pt x="137" y="96"/>
                      <a:pt x="87" y="88"/>
                      <a:pt x="87" y="77"/>
                    </a:cubicBezTo>
                    <a:cubicBezTo>
                      <a:pt x="87" y="65"/>
                      <a:pt x="87" y="61"/>
                      <a:pt x="87" y="45"/>
                    </a:cubicBezTo>
                    <a:cubicBezTo>
                      <a:pt x="87" y="29"/>
                      <a:pt x="113" y="25"/>
                      <a:pt x="113" y="25"/>
                    </a:cubicBezTo>
                    <a:cubicBezTo>
                      <a:pt x="113" y="25"/>
                      <a:pt x="71" y="19"/>
                      <a:pt x="71" y="12"/>
                    </a:cubicBezTo>
                    <a:cubicBezTo>
                      <a:pt x="71" y="5"/>
                      <a:pt x="96" y="1"/>
                      <a:pt x="96" y="1"/>
                    </a:cubicBezTo>
                    <a:cubicBezTo>
                      <a:pt x="96" y="1"/>
                      <a:pt x="96" y="1"/>
                      <a:pt x="96" y="1"/>
                    </a:cubicBezTo>
                    <a:cubicBezTo>
                      <a:pt x="48" y="3"/>
                      <a:pt x="11" y="5"/>
                      <a:pt x="11" y="5"/>
                    </a:cubicBezTo>
                    <a:cubicBezTo>
                      <a:pt x="11" y="5"/>
                      <a:pt x="0" y="11"/>
                      <a:pt x="1" y="19"/>
                    </a:cubicBezTo>
                    <a:cubicBezTo>
                      <a:pt x="2" y="27"/>
                      <a:pt x="11" y="30"/>
                      <a:pt x="11" y="30"/>
                    </a:cubicBezTo>
                    <a:cubicBezTo>
                      <a:pt x="11" y="30"/>
                      <a:pt x="11" y="65"/>
                      <a:pt x="11" y="77"/>
                    </a:cubicBezTo>
                    <a:cubicBezTo>
                      <a:pt x="11" y="87"/>
                      <a:pt x="18" y="93"/>
                      <a:pt x="29" y="95"/>
                    </a:cubicBezTo>
                    <a:cubicBezTo>
                      <a:pt x="29" y="98"/>
                      <a:pt x="29" y="102"/>
                      <a:pt x="29" y="106"/>
                    </a:cubicBezTo>
                    <a:cubicBezTo>
                      <a:pt x="25" y="106"/>
                      <a:pt x="25" y="106"/>
                      <a:pt x="25" y="106"/>
                    </a:cubicBezTo>
                    <a:cubicBezTo>
                      <a:pt x="25" y="106"/>
                      <a:pt x="25" y="106"/>
                      <a:pt x="24" y="106"/>
                    </a:cubicBezTo>
                    <a:cubicBezTo>
                      <a:pt x="17" y="106"/>
                      <a:pt x="11" y="111"/>
                      <a:pt x="11" y="119"/>
                    </a:cubicBezTo>
                    <a:cubicBezTo>
                      <a:pt x="11" y="127"/>
                      <a:pt x="17" y="134"/>
                      <a:pt x="25" y="135"/>
                    </a:cubicBezTo>
                    <a:cubicBezTo>
                      <a:pt x="29" y="135"/>
                      <a:pt x="29" y="135"/>
                      <a:pt x="29" y="135"/>
                    </a:cubicBezTo>
                    <a:cubicBezTo>
                      <a:pt x="29" y="143"/>
                      <a:pt x="29" y="152"/>
                      <a:pt x="29" y="162"/>
                    </a:cubicBezTo>
                    <a:cubicBezTo>
                      <a:pt x="25" y="161"/>
                      <a:pt x="25" y="161"/>
                      <a:pt x="25" y="161"/>
                    </a:cubicBezTo>
                    <a:cubicBezTo>
                      <a:pt x="25" y="161"/>
                      <a:pt x="25" y="161"/>
                      <a:pt x="24" y="161"/>
                    </a:cubicBezTo>
                    <a:cubicBezTo>
                      <a:pt x="17" y="161"/>
                      <a:pt x="11" y="167"/>
                      <a:pt x="11" y="175"/>
                    </a:cubicBezTo>
                    <a:cubicBezTo>
                      <a:pt x="11" y="183"/>
                      <a:pt x="17" y="190"/>
                      <a:pt x="25" y="191"/>
                    </a:cubicBezTo>
                    <a:cubicBezTo>
                      <a:pt x="29" y="191"/>
                      <a:pt x="29" y="191"/>
                      <a:pt x="29" y="191"/>
                    </a:cubicBezTo>
                    <a:cubicBezTo>
                      <a:pt x="29" y="200"/>
                      <a:pt x="29" y="209"/>
                      <a:pt x="29" y="218"/>
                    </a:cubicBezTo>
                    <a:cubicBezTo>
                      <a:pt x="25" y="217"/>
                      <a:pt x="25" y="217"/>
                      <a:pt x="25" y="217"/>
                    </a:cubicBezTo>
                    <a:cubicBezTo>
                      <a:pt x="25" y="217"/>
                      <a:pt x="25" y="217"/>
                      <a:pt x="24" y="217"/>
                    </a:cubicBezTo>
                    <a:cubicBezTo>
                      <a:pt x="17" y="217"/>
                      <a:pt x="11" y="223"/>
                      <a:pt x="11" y="231"/>
                    </a:cubicBezTo>
                    <a:cubicBezTo>
                      <a:pt x="11" y="239"/>
                      <a:pt x="17" y="246"/>
                      <a:pt x="25" y="247"/>
                    </a:cubicBezTo>
                    <a:cubicBezTo>
                      <a:pt x="29" y="247"/>
                      <a:pt x="29" y="247"/>
                      <a:pt x="29" y="247"/>
                    </a:cubicBezTo>
                    <a:cubicBezTo>
                      <a:pt x="29" y="258"/>
                      <a:pt x="29" y="268"/>
                      <a:pt x="29" y="273"/>
                    </a:cubicBezTo>
                    <a:cubicBezTo>
                      <a:pt x="25" y="273"/>
                      <a:pt x="25" y="273"/>
                      <a:pt x="25" y="273"/>
                    </a:cubicBezTo>
                    <a:cubicBezTo>
                      <a:pt x="25" y="273"/>
                      <a:pt x="25" y="273"/>
                      <a:pt x="24" y="273"/>
                    </a:cubicBezTo>
                    <a:cubicBezTo>
                      <a:pt x="17" y="273"/>
                      <a:pt x="11" y="279"/>
                      <a:pt x="11" y="287"/>
                    </a:cubicBezTo>
                    <a:cubicBezTo>
                      <a:pt x="11" y="295"/>
                      <a:pt x="17" y="302"/>
                      <a:pt x="25" y="302"/>
                    </a:cubicBezTo>
                    <a:cubicBezTo>
                      <a:pt x="34" y="303"/>
                      <a:pt x="34" y="303"/>
                      <a:pt x="34" y="303"/>
                    </a:cubicBezTo>
                    <a:cubicBezTo>
                      <a:pt x="41" y="323"/>
                      <a:pt x="54" y="344"/>
                      <a:pt x="72" y="351"/>
                    </a:cubicBezTo>
                    <a:cubicBezTo>
                      <a:pt x="98" y="360"/>
                      <a:pt x="149" y="360"/>
                      <a:pt x="207" y="360"/>
                    </a:cubicBezTo>
                    <a:cubicBezTo>
                      <a:pt x="209" y="360"/>
                      <a:pt x="210" y="360"/>
                      <a:pt x="212" y="360"/>
                    </a:cubicBezTo>
                    <a:cubicBezTo>
                      <a:pt x="213" y="360"/>
                      <a:pt x="215" y="360"/>
                      <a:pt x="216" y="360"/>
                    </a:cubicBezTo>
                    <a:cubicBezTo>
                      <a:pt x="274" y="360"/>
                      <a:pt x="325" y="360"/>
                      <a:pt x="351" y="351"/>
                    </a:cubicBezTo>
                    <a:cubicBezTo>
                      <a:pt x="368" y="344"/>
                      <a:pt x="381" y="337"/>
                      <a:pt x="388" y="327"/>
                    </a:cubicBezTo>
                    <a:cubicBezTo>
                      <a:pt x="398" y="327"/>
                      <a:pt x="398" y="327"/>
                      <a:pt x="398" y="327"/>
                    </a:cubicBezTo>
                    <a:cubicBezTo>
                      <a:pt x="399" y="327"/>
                      <a:pt x="399" y="327"/>
                      <a:pt x="399" y="327"/>
                    </a:cubicBezTo>
                    <a:cubicBezTo>
                      <a:pt x="407" y="327"/>
                      <a:pt x="413" y="321"/>
                      <a:pt x="413" y="314"/>
                    </a:cubicBezTo>
                    <a:cubicBezTo>
                      <a:pt x="413" y="306"/>
                      <a:pt x="406" y="299"/>
                      <a:pt x="398" y="298"/>
                    </a:cubicBezTo>
                    <a:cubicBezTo>
                      <a:pt x="394" y="298"/>
                      <a:pt x="394" y="298"/>
                      <a:pt x="394" y="298"/>
                    </a:cubicBezTo>
                    <a:cubicBezTo>
                      <a:pt x="394" y="291"/>
                      <a:pt x="394" y="282"/>
                      <a:pt x="394" y="271"/>
                    </a:cubicBezTo>
                    <a:cubicBezTo>
                      <a:pt x="398" y="271"/>
                      <a:pt x="398" y="271"/>
                      <a:pt x="398" y="271"/>
                    </a:cubicBezTo>
                    <a:cubicBezTo>
                      <a:pt x="399" y="271"/>
                      <a:pt x="399" y="271"/>
                      <a:pt x="399" y="271"/>
                    </a:cubicBezTo>
                    <a:cubicBezTo>
                      <a:pt x="407" y="271"/>
                      <a:pt x="413" y="265"/>
                      <a:pt x="413" y="258"/>
                    </a:cubicBezTo>
                    <a:cubicBezTo>
                      <a:pt x="413" y="250"/>
                      <a:pt x="406" y="243"/>
                      <a:pt x="398" y="242"/>
                    </a:cubicBezTo>
                    <a:cubicBezTo>
                      <a:pt x="394" y="242"/>
                      <a:pt x="394" y="242"/>
                      <a:pt x="394" y="242"/>
                    </a:cubicBezTo>
                    <a:cubicBezTo>
                      <a:pt x="394" y="233"/>
                      <a:pt x="394" y="224"/>
                      <a:pt x="394" y="215"/>
                    </a:cubicBezTo>
                    <a:cubicBezTo>
                      <a:pt x="398" y="215"/>
                      <a:pt x="398" y="215"/>
                      <a:pt x="398" y="215"/>
                    </a:cubicBezTo>
                    <a:cubicBezTo>
                      <a:pt x="399" y="215"/>
                      <a:pt x="399" y="215"/>
                      <a:pt x="399" y="215"/>
                    </a:cubicBezTo>
                    <a:cubicBezTo>
                      <a:pt x="407" y="215"/>
                      <a:pt x="413" y="210"/>
                      <a:pt x="413" y="202"/>
                    </a:cubicBezTo>
                    <a:cubicBezTo>
                      <a:pt x="413" y="194"/>
                      <a:pt x="406" y="187"/>
                      <a:pt x="398" y="186"/>
                    </a:cubicBezTo>
                    <a:cubicBezTo>
                      <a:pt x="394" y="186"/>
                      <a:pt x="394" y="186"/>
                      <a:pt x="394" y="186"/>
                    </a:cubicBezTo>
                    <a:cubicBezTo>
                      <a:pt x="394" y="177"/>
                      <a:pt x="394" y="168"/>
                      <a:pt x="394" y="159"/>
                    </a:cubicBezTo>
                    <a:cubicBezTo>
                      <a:pt x="398" y="160"/>
                      <a:pt x="398" y="160"/>
                      <a:pt x="398" y="160"/>
                    </a:cubicBezTo>
                    <a:cubicBezTo>
                      <a:pt x="399" y="160"/>
                      <a:pt x="399" y="160"/>
                      <a:pt x="399" y="160"/>
                    </a:cubicBezTo>
                    <a:cubicBezTo>
                      <a:pt x="407" y="160"/>
                      <a:pt x="413" y="154"/>
                      <a:pt x="413" y="146"/>
                    </a:cubicBezTo>
                    <a:cubicBezTo>
                      <a:pt x="413" y="138"/>
                      <a:pt x="406" y="131"/>
                      <a:pt x="398" y="130"/>
                    </a:cubicBezTo>
                    <a:cubicBezTo>
                      <a:pt x="394" y="130"/>
                      <a:pt x="394" y="130"/>
                      <a:pt x="394" y="130"/>
                    </a:cubicBezTo>
                    <a:cubicBezTo>
                      <a:pt x="394" y="115"/>
                      <a:pt x="394" y="103"/>
                      <a:pt x="394" y="95"/>
                    </a:cubicBezTo>
                    <a:cubicBezTo>
                      <a:pt x="394" y="95"/>
                      <a:pt x="394" y="95"/>
                      <a:pt x="394" y="95"/>
                    </a:cubicBezTo>
                    <a:cubicBezTo>
                      <a:pt x="406" y="93"/>
                      <a:pt x="413" y="87"/>
                      <a:pt x="413" y="77"/>
                    </a:cubicBezTo>
                    <a:cubicBezTo>
                      <a:pt x="413" y="65"/>
                      <a:pt x="413" y="30"/>
                      <a:pt x="413" y="30"/>
                    </a:cubicBezTo>
                    <a:cubicBezTo>
                      <a:pt x="413" y="30"/>
                      <a:pt x="421" y="27"/>
                      <a:pt x="423" y="19"/>
                    </a:cubicBezTo>
                    <a:cubicBezTo>
                      <a:pt x="424" y="11"/>
                      <a:pt x="413" y="5"/>
                      <a:pt x="413" y="5"/>
                    </a:cubicBezTo>
                    <a:close/>
                    <a:moveTo>
                      <a:pt x="249" y="288"/>
                    </a:moveTo>
                    <a:cubicBezTo>
                      <a:pt x="109" y="279"/>
                      <a:pt x="109" y="279"/>
                      <a:pt x="109" y="279"/>
                    </a:cubicBezTo>
                    <a:cubicBezTo>
                      <a:pt x="109" y="270"/>
                      <a:pt x="109" y="261"/>
                      <a:pt x="109" y="252"/>
                    </a:cubicBezTo>
                    <a:cubicBezTo>
                      <a:pt x="249" y="261"/>
                      <a:pt x="249" y="261"/>
                      <a:pt x="249" y="261"/>
                    </a:cubicBezTo>
                    <a:cubicBezTo>
                      <a:pt x="249" y="271"/>
                      <a:pt x="249" y="280"/>
                      <a:pt x="249" y="288"/>
                    </a:cubicBezTo>
                    <a:close/>
                    <a:moveTo>
                      <a:pt x="249" y="232"/>
                    </a:moveTo>
                    <a:cubicBezTo>
                      <a:pt x="109" y="223"/>
                      <a:pt x="109" y="223"/>
                      <a:pt x="109" y="223"/>
                    </a:cubicBezTo>
                    <a:cubicBezTo>
                      <a:pt x="109" y="214"/>
                      <a:pt x="109" y="205"/>
                      <a:pt x="109" y="196"/>
                    </a:cubicBezTo>
                    <a:cubicBezTo>
                      <a:pt x="249" y="206"/>
                      <a:pt x="249" y="206"/>
                      <a:pt x="249" y="206"/>
                    </a:cubicBezTo>
                    <a:cubicBezTo>
                      <a:pt x="249" y="214"/>
                      <a:pt x="249" y="223"/>
                      <a:pt x="249" y="232"/>
                    </a:cubicBezTo>
                    <a:close/>
                    <a:moveTo>
                      <a:pt x="249" y="176"/>
                    </a:moveTo>
                    <a:cubicBezTo>
                      <a:pt x="109" y="167"/>
                      <a:pt x="109" y="167"/>
                      <a:pt x="109" y="167"/>
                    </a:cubicBezTo>
                    <a:cubicBezTo>
                      <a:pt x="109" y="158"/>
                      <a:pt x="109" y="149"/>
                      <a:pt x="109" y="140"/>
                    </a:cubicBezTo>
                    <a:cubicBezTo>
                      <a:pt x="249" y="150"/>
                      <a:pt x="249" y="150"/>
                      <a:pt x="249" y="150"/>
                    </a:cubicBezTo>
                    <a:cubicBezTo>
                      <a:pt x="249" y="156"/>
                      <a:pt x="249" y="165"/>
                      <a:pt x="249" y="176"/>
                    </a:cubicBezTo>
                    <a:close/>
                    <a:moveTo>
                      <a:pt x="249" y="182"/>
                    </a:moveTo>
                    <a:cubicBezTo>
                      <a:pt x="249" y="188"/>
                      <a:pt x="249" y="194"/>
                      <a:pt x="249" y="200"/>
                    </a:cubicBezTo>
                    <a:cubicBezTo>
                      <a:pt x="109" y="190"/>
                      <a:pt x="109" y="190"/>
                      <a:pt x="109" y="190"/>
                    </a:cubicBezTo>
                    <a:cubicBezTo>
                      <a:pt x="109" y="185"/>
                      <a:pt x="109" y="179"/>
                      <a:pt x="109" y="173"/>
                    </a:cubicBezTo>
                    <a:lnTo>
                      <a:pt x="249" y="182"/>
                    </a:lnTo>
                    <a:close/>
                    <a:moveTo>
                      <a:pt x="249" y="238"/>
                    </a:moveTo>
                    <a:cubicBezTo>
                      <a:pt x="249" y="244"/>
                      <a:pt x="249" y="250"/>
                      <a:pt x="249" y="256"/>
                    </a:cubicBezTo>
                    <a:cubicBezTo>
                      <a:pt x="109" y="247"/>
                      <a:pt x="109" y="247"/>
                      <a:pt x="109" y="247"/>
                    </a:cubicBezTo>
                    <a:cubicBezTo>
                      <a:pt x="109" y="241"/>
                      <a:pt x="109" y="235"/>
                      <a:pt x="109" y="229"/>
                    </a:cubicBezTo>
                    <a:lnTo>
                      <a:pt x="249" y="238"/>
                    </a:lnTo>
                    <a:close/>
                    <a:moveTo>
                      <a:pt x="109" y="285"/>
                    </a:moveTo>
                    <a:cubicBezTo>
                      <a:pt x="249" y="294"/>
                      <a:pt x="249" y="294"/>
                      <a:pt x="249" y="294"/>
                    </a:cubicBezTo>
                    <a:cubicBezTo>
                      <a:pt x="249" y="301"/>
                      <a:pt x="249" y="307"/>
                      <a:pt x="249" y="312"/>
                    </a:cubicBezTo>
                    <a:cubicBezTo>
                      <a:pt x="172" y="306"/>
                      <a:pt x="172" y="306"/>
                      <a:pt x="172" y="306"/>
                    </a:cubicBezTo>
                    <a:cubicBezTo>
                      <a:pt x="109" y="302"/>
                      <a:pt x="109" y="302"/>
                      <a:pt x="109" y="302"/>
                    </a:cubicBezTo>
                    <a:cubicBezTo>
                      <a:pt x="109" y="297"/>
                      <a:pt x="109" y="291"/>
                      <a:pt x="109" y="285"/>
                    </a:cubicBezTo>
                    <a:close/>
                    <a:moveTo>
                      <a:pt x="249" y="127"/>
                    </a:moveTo>
                    <a:cubicBezTo>
                      <a:pt x="249" y="131"/>
                      <a:pt x="249" y="135"/>
                      <a:pt x="249" y="140"/>
                    </a:cubicBezTo>
                    <a:cubicBezTo>
                      <a:pt x="249" y="140"/>
                      <a:pt x="249" y="141"/>
                      <a:pt x="249" y="144"/>
                    </a:cubicBezTo>
                    <a:cubicBezTo>
                      <a:pt x="109" y="135"/>
                      <a:pt x="109" y="135"/>
                      <a:pt x="109" y="135"/>
                    </a:cubicBezTo>
                    <a:cubicBezTo>
                      <a:pt x="109" y="128"/>
                      <a:pt x="109" y="122"/>
                      <a:pt x="109" y="117"/>
                    </a:cubicBezTo>
                    <a:lnTo>
                      <a:pt x="249" y="127"/>
                    </a:lnTo>
                    <a:close/>
                    <a:moveTo>
                      <a:pt x="222" y="356"/>
                    </a:moveTo>
                    <a:cubicBezTo>
                      <a:pt x="148" y="356"/>
                      <a:pt x="109" y="332"/>
                      <a:pt x="109" y="320"/>
                    </a:cubicBezTo>
                    <a:cubicBezTo>
                      <a:pt x="109" y="316"/>
                      <a:pt x="109" y="312"/>
                      <a:pt x="109" y="308"/>
                    </a:cubicBezTo>
                    <a:cubicBezTo>
                      <a:pt x="249" y="317"/>
                      <a:pt x="249" y="317"/>
                      <a:pt x="249" y="317"/>
                    </a:cubicBezTo>
                    <a:cubicBezTo>
                      <a:pt x="249" y="321"/>
                      <a:pt x="249" y="323"/>
                      <a:pt x="249" y="325"/>
                    </a:cubicBezTo>
                    <a:cubicBezTo>
                      <a:pt x="249" y="341"/>
                      <a:pt x="246" y="356"/>
                      <a:pt x="222" y="356"/>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27"/>
              <p:cNvSpPr/>
              <p:nvPr/>
            </p:nvSpPr>
            <p:spPr>
              <a:xfrm>
                <a:off x="5903913" y="5205412"/>
                <a:ext cx="1554163" cy="1652588"/>
              </a:xfrm>
              <a:custGeom>
                <a:rect b="b" l="l" r="r" t="t"/>
                <a:pathLst>
                  <a:path extrusionOk="0" h="440" w="413">
                    <a:moveTo>
                      <a:pt x="92" y="162"/>
                    </a:moveTo>
                    <a:cubicBezTo>
                      <a:pt x="84" y="161"/>
                      <a:pt x="84" y="161"/>
                      <a:pt x="84" y="161"/>
                    </a:cubicBezTo>
                    <a:cubicBezTo>
                      <a:pt x="92" y="162"/>
                      <a:pt x="92" y="162"/>
                      <a:pt x="92" y="162"/>
                    </a:cubicBezTo>
                    <a:close/>
                    <a:moveTo>
                      <a:pt x="383" y="266"/>
                    </a:moveTo>
                    <a:cubicBezTo>
                      <a:pt x="366" y="265"/>
                      <a:pt x="366" y="265"/>
                      <a:pt x="366" y="265"/>
                    </a:cubicBezTo>
                    <a:cubicBezTo>
                      <a:pt x="366" y="265"/>
                      <a:pt x="366" y="265"/>
                      <a:pt x="366" y="265"/>
                    </a:cubicBezTo>
                    <a:cubicBezTo>
                      <a:pt x="108" y="248"/>
                      <a:pt x="108" y="248"/>
                      <a:pt x="108" y="248"/>
                    </a:cubicBezTo>
                    <a:cubicBezTo>
                      <a:pt x="47" y="244"/>
                      <a:pt x="47" y="244"/>
                      <a:pt x="47" y="244"/>
                    </a:cubicBezTo>
                    <a:cubicBezTo>
                      <a:pt x="42" y="243"/>
                      <a:pt x="42" y="243"/>
                      <a:pt x="42" y="243"/>
                    </a:cubicBezTo>
                    <a:cubicBezTo>
                      <a:pt x="18" y="242"/>
                      <a:pt x="18" y="242"/>
                      <a:pt x="18" y="242"/>
                    </a:cubicBezTo>
                    <a:cubicBezTo>
                      <a:pt x="18" y="244"/>
                      <a:pt x="18" y="246"/>
                      <a:pt x="18" y="248"/>
                    </a:cubicBezTo>
                    <a:cubicBezTo>
                      <a:pt x="40" y="249"/>
                      <a:pt x="40" y="249"/>
                      <a:pt x="40" y="249"/>
                    </a:cubicBezTo>
                    <a:cubicBezTo>
                      <a:pt x="40" y="257"/>
                      <a:pt x="40" y="264"/>
                      <a:pt x="40" y="270"/>
                    </a:cubicBezTo>
                    <a:cubicBezTo>
                      <a:pt x="54" y="271"/>
                      <a:pt x="54" y="271"/>
                      <a:pt x="54" y="271"/>
                    </a:cubicBezTo>
                    <a:cubicBezTo>
                      <a:pt x="69" y="272"/>
                      <a:pt x="69" y="272"/>
                      <a:pt x="69" y="272"/>
                    </a:cubicBezTo>
                    <a:cubicBezTo>
                      <a:pt x="69" y="266"/>
                      <a:pt x="69" y="258"/>
                      <a:pt x="69" y="251"/>
                    </a:cubicBezTo>
                    <a:cubicBezTo>
                      <a:pt x="366" y="271"/>
                      <a:pt x="366" y="271"/>
                      <a:pt x="366" y="271"/>
                    </a:cubicBezTo>
                    <a:cubicBezTo>
                      <a:pt x="366" y="282"/>
                      <a:pt x="366" y="282"/>
                      <a:pt x="366" y="282"/>
                    </a:cubicBezTo>
                    <a:cubicBezTo>
                      <a:pt x="366" y="286"/>
                      <a:pt x="366" y="289"/>
                      <a:pt x="366" y="292"/>
                    </a:cubicBezTo>
                    <a:cubicBezTo>
                      <a:pt x="383" y="293"/>
                      <a:pt x="383" y="293"/>
                      <a:pt x="383" y="293"/>
                    </a:cubicBezTo>
                    <a:cubicBezTo>
                      <a:pt x="383" y="286"/>
                      <a:pt x="383" y="279"/>
                      <a:pt x="383" y="272"/>
                    </a:cubicBezTo>
                    <a:cubicBezTo>
                      <a:pt x="383" y="272"/>
                      <a:pt x="383" y="272"/>
                      <a:pt x="383" y="272"/>
                    </a:cubicBezTo>
                    <a:cubicBezTo>
                      <a:pt x="383" y="270"/>
                      <a:pt x="383" y="268"/>
                      <a:pt x="383" y="266"/>
                    </a:cubicBezTo>
                    <a:cubicBezTo>
                      <a:pt x="383" y="266"/>
                      <a:pt x="383" y="266"/>
                      <a:pt x="383" y="266"/>
                    </a:cubicBezTo>
                    <a:close/>
                    <a:moveTo>
                      <a:pt x="366" y="209"/>
                    </a:moveTo>
                    <a:cubicBezTo>
                      <a:pt x="92" y="191"/>
                      <a:pt x="92" y="191"/>
                      <a:pt x="92" y="191"/>
                    </a:cubicBezTo>
                    <a:cubicBezTo>
                      <a:pt x="92" y="191"/>
                      <a:pt x="92" y="191"/>
                      <a:pt x="92" y="191"/>
                    </a:cubicBezTo>
                    <a:cubicBezTo>
                      <a:pt x="47" y="188"/>
                      <a:pt x="47" y="188"/>
                      <a:pt x="47" y="188"/>
                    </a:cubicBezTo>
                    <a:cubicBezTo>
                      <a:pt x="47" y="188"/>
                      <a:pt x="47" y="188"/>
                      <a:pt x="47" y="188"/>
                    </a:cubicBezTo>
                    <a:cubicBezTo>
                      <a:pt x="61" y="189"/>
                      <a:pt x="61" y="189"/>
                      <a:pt x="61" y="189"/>
                    </a:cubicBezTo>
                    <a:cubicBezTo>
                      <a:pt x="40" y="187"/>
                      <a:pt x="40" y="187"/>
                      <a:pt x="40" y="187"/>
                    </a:cubicBezTo>
                    <a:cubicBezTo>
                      <a:pt x="18" y="186"/>
                      <a:pt x="18" y="186"/>
                      <a:pt x="18" y="186"/>
                    </a:cubicBezTo>
                    <a:cubicBezTo>
                      <a:pt x="18" y="188"/>
                      <a:pt x="18" y="190"/>
                      <a:pt x="18" y="192"/>
                    </a:cubicBezTo>
                    <a:cubicBezTo>
                      <a:pt x="40" y="193"/>
                      <a:pt x="40" y="193"/>
                      <a:pt x="40" y="193"/>
                    </a:cubicBezTo>
                    <a:cubicBezTo>
                      <a:pt x="40" y="200"/>
                      <a:pt x="40" y="207"/>
                      <a:pt x="40" y="214"/>
                    </a:cubicBezTo>
                    <a:cubicBezTo>
                      <a:pt x="69" y="216"/>
                      <a:pt x="69" y="216"/>
                      <a:pt x="69" y="216"/>
                    </a:cubicBezTo>
                    <a:cubicBezTo>
                      <a:pt x="69" y="209"/>
                      <a:pt x="69" y="202"/>
                      <a:pt x="69" y="195"/>
                    </a:cubicBezTo>
                    <a:cubicBezTo>
                      <a:pt x="366" y="215"/>
                      <a:pt x="366" y="215"/>
                      <a:pt x="366" y="215"/>
                    </a:cubicBezTo>
                    <a:cubicBezTo>
                      <a:pt x="366" y="236"/>
                      <a:pt x="366" y="236"/>
                      <a:pt x="366" y="236"/>
                    </a:cubicBezTo>
                    <a:cubicBezTo>
                      <a:pt x="383" y="237"/>
                      <a:pt x="383" y="237"/>
                      <a:pt x="383" y="237"/>
                    </a:cubicBezTo>
                    <a:cubicBezTo>
                      <a:pt x="383" y="216"/>
                      <a:pt x="383" y="216"/>
                      <a:pt x="383" y="216"/>
                    </a:cubicBezTo>
                    <a:cubicBezTo>
                      <a:pt x="383" y="214"/>
                      <a:pt x="383" y="212"/>
                      <a:pt x="383" y="210"/>
                    </a:cubicBezTo>
                    <a:cubicBezTo>
                      <a:pt x="366" y="209"/>
                      <a:pt x="366" y="209"/>
                      <a:pt x="366" y="209"/>
                    </a:cubicBezTo>
                    <a:close/>
                    <a:moveTo>
                      <a:pt x="412" y="14"/>
                    </a:moveTo>
                    <a:cubicBezTo>
                      <a:pt x="410" y="22"/>
                      <a:pt x="402" y="25"/>
                      <a:pt x="402" y="25"/>
                    </a:cubicBezTo>
                    <a:cubicBezTo>
                      <a:pt x="402" y="25"/>
                      <a:pt x="402" y="26"/>
                      <a:pt x="402" y="28"/>
                    </a:cubicBezTo>
                    <a:cubicBezTo>
                      <a:pt x="402" y="38"/>
                      <a:pt x="402" y="62"/>
                      <a:pt x="402" y="72"/>
                    </a:cubicBezTo>
                    <a:cubicBezTo>
                      <a:pt x="402" y="73"/>
                      <a:pt x="402" y="74"/>
                      <a:pt x="402" y="74"/>
                    </a:cubicBezTo>
                    <a:cubicBezTo>
                      <a:pt x="402" y="75"/>
                      <a:pt x="402" y="75"/>
                      <a:pt x="402" y="75"/>
                    </a:cubicBezTo>
                    <a:cubicBezTo>
                      <a:pt x="402" y="75"/>
                      <a:pt x="402" y="76"/>
                      <a:pt x="402" y="76"/>
                    </a:cubicBezTo>
                    <a:cubicBezTo>
                      <a:pt x="402" y="77"/>
                      <a:pt x="401" y="77"/>
                      <a:pt x="401" y="77"/>
                    </a:cubicBezTo>
                    <a:cubicBezTo>
                      <a:pt x="401" y="77"/>
                      <a:pt x="401" y="78"/>
                      <a:pt x="401" y="78"/>
                    </a:cubicBezTo>
                    <a:cubicBezTo>
                      <a:pt x="401" y="78"/>
                      <a:pt x="401" y="79"/>
                      <a:pt x="401" y="79"/>
                    </a:cubicBezTo>
                    <a:cubicBezTo>
                      <a:pt x="401" y="79"/>
                      <a:pt x="400" y="80"/>
                      <a:pt x="400" y="80"/>
                    </a:cubicBezTo>
                    <a:cubicBezTo>
                      <a:pt x="400" y="81"/>
                      <a:pt x="400" y="81"/>
                      <a:pt x="400" y="81"/>
                    </a:cubicBezTo>
                    <a:cubicBezTo>
                      <a:pt x="399" y="81"/>
                      <a:pt x="399" y="82"/>
                      <a:pt x="399" y="82"/>
                    </a:cubicBezTo>
                    <a:cubicBezTo>
                      <a:pt x="399" y="82"/>
                      <a:pt x="399" y="82"/>
                      <a:pt x="398" y="83"/>
                    </a:cubicBezTo>
                    <a:cubicBezTo>
                      <a:pt x="398" y="83"/>
                      <a:pt x="398" y="83"/>
                      <a:pt x="398" y="83"/>
                    </a:cubicBezTo>
                    <a:cubicBezTo>
                      <a:pt x="398" y="84"/>
                      <a:pt x="397" y="84"/>
                      <a:pt x="397" y="84"/>
                    </a:cubicBezTo>
                    <a:cubicBezTo>
                      <a:pt x="397" y="84"/>
                      <a:pt x="397" y="84"/>
                      <a:pt x="397" y="85"/>
                    </a:cubicBezTo>
                    <a:cubicBezTo>
                      <a:pt x="396" y="85"/>
                      <a:pt x="395" y="86"/>
                      <a:pt x="394" y="86"/>
                    </a:cubicBezTo>
                    <a:cubicBezTo>
                      <a:pt x="394" y="86"/>
                      <a:pt x="394" y="86"/>
                      <a:pt x="394" y="86"/>
                    </a:cubicBezTo>
                    <a:cubicBezTo>
                      <a:pt x="394" y="87"/>
                      <a:pt x="394" y="87"/>
                      <a:pt x="393" y="87"/>
                    </a:cubicBezTo>
                    <a:cubicBezTo>
                      <a:pt x="393" y="87"/>
                      <a:pt x="393" y="87"/>
                      <a:pt x="393" y="87"/>
                    </a:cubicBezTo>
                    <a:cubicBezTo>
                      <a:pt x="392" y="87"/>
                      <a:pt x="392" y="88"/>
                      <a:pt x="391" y="88"/>
                    </a:cubicBezTo>
                    <a:cubicBezTo>
                      <a:pt x="391" y="88"/>
                      <a:pt x="391" y="88"/>
                      <a:pt x="391" y="88"/>
                    </a:cubicBezTo>
                    <a:cubicBezTo>
                      <a:pt x="389" y="89"/>
                      <a:pt x="386" y="90"/>
                      <a:pt x="383" y="90"/>
                    </a:cubicBezTo>
                    <a:cubicBezTo>
                      <a:pt x="383" y="90"/>
                      <a:pt x="383" y="90"/>
                      <a:pt x="383" y="90"/>
                    </a:cubicBezTo>
                    <a:cubicBezTo>
                      <a:pt x="383" y="90"/>
                      <a:pt x="383" y="90"/>
                      <a:pt x="383" y="90"/>
                    </a:cubicBezTo>
                    <a:cubicBezTo>
                      <a:pt x="383" y="90"/>
                      <a:pt x="383" y="90"/>
                      <a:pt x="383" y="90"/>
                    </a:cubicBezTo>
                    <a:cubicBezTo>
                      <a:pt x="383" y="125"/>
                      <a:pt x="383" y="125"/>
                      <a:pt x="383" y="125"/>
                    </a:cubicBezTo>
                    <a:cubicBezTo>
                      <a:pt x="366" y="124"/>
                      <a:pt x="366" y="124"/>
                      <a:pt x="366" y="124"/>
                    </a:cubicBezTo>
                    <a:cubicBezTo>
                      <a:pt x="366" y="113"/>
                      <a:pt x="366" y="107"/>
                      <a:pt x="366" y="107"/>
                    </a:cubicBezTo>
                    <a:cubicBezTo>
                      <a:pt x="366" y="101"/>
                      <a:pt x="261" y="94"/>
                      <a:pt x="216" y="91"/>
                    </a:cubicBezTo>
                    <a:cubicBezTo>
                      <a:pt x="213" y="91"/>
                      <a:pt x="213" y="91"/>
                      <a:pt x="213" y="91"/>
                    </a:cubicBezTo>
                    <a:cubicBezTo>
                      <a:pt x="73" y="91"/>
                      <a:pt x="73" y="91"/>
                      <a:pt x="73" y="91"/>
                    </a:cubicBezTo>
                    <a:cubicBezTo>
                      <a:pt x="73" y="91"/>
                      <a:pt x="70" y="96"/>
                      <a:pt x="69" y="104"/>
                    </a:cubicBezTo>
                    <a:cubicBezTo>
                      <a:pt x="66" y="104"/>
                      <a:pt x="66" y="104"/>
                      <a:pt x="66" y="104"/>
                    </a:cubicBezTo>
                    <a:cubicBezTo>
                      <a:pt x="65" y="104"/>
                      <a:pt x="65" y="104"/>
                      <a:pt x="65" y="104"/>
                    </a:cubicBezTo>
                    <a:cubicBezTo>
                      <a:pt x="65" y="104"/>
                      <a:pt x="65" y="104"/>
                      <a:pt x="65" y="104"/>
                    </a:cubicBezTo>
                    <a:cubicBezTo>
                      <a:pt x="49" y="103"/>
                      <a:pt x="49" y="103"/>
                      <a:pt x="49" y="103"/>
                    </a:cubicBezTo>
                    <a:cubicBezTo>
                      <a:pt x="40" y="102"/>
                      <a:pt x="40" y="102"/>
                      <a:pt x="40" y="102"/>
                    </a:cubicBezTo>
                    <a:cubicBezTo>
                      <a:pt x="40" y="95"/>
                      <a:pt x="40" y="91"/>
                      <a:pt x="40" y="91"/>
                    </a:cubicBezTo>
                    <a:cubicBezTo>
                      <a:pt x="30" y="91"/>
                      <a:pt x="30" y="91"/>
                      <a:pt x="30" y="91"/>
                    </a:cubicBezTo>
                    <a:cubicBezTo>
                      <a:pt x="22" y="91"/>
                      <a:pt x="16" y="90"/>
                      <a:pt x="11" y="88"/>
                    </a:cubicBezTo>
                    <a:cubicBezTo>
                      <a:pt x="17" y="88"/>
                      <a:pt x="23" y="88"/>
                      <a:pt x="30" y="87"/>
                    </a:cubicBezTo>
                    <a:cubicBezTo>
                      <a:pt x="35" y="87"/>
                      <a:pt x="35" y="87"/>
                      <a:pt x="35" y="87"/>
                    </a:cubicBezTo>
                    <a:cubicBezTo>
                      <a:pt x="26" y="85"/>
                      <a:pt x="16" y="81"/>
                      <a:pt x="13" y="78"/>
                    </a:cubicBezTo>
                    <a:cubicBezTo>
                      <a:pt x="9" y="72"/>
                      <a:pt x="7" y="67"/>
                      <a:pt x="7" y="55"/>
                    </a:cubicBezTo>
                    <a:cubicBezTo>
                      <a:pt x="7" y="46"/>
                      <a:pt x="7" y="34"/>
                      <a:pt x="7" y="28"/>
                    </a:cubicBezTo>
                    <a:cubicBezTo>
                      <a:pt x="6" y="28"/>
                      <a:pt x="3" y="28"/>
                      <a:pt x="0" y="28"/>
                    </a:cubicBezTo>
                    <a:cubicBezTo>
                      <a:pt x="0" y="26"/>
                      <a:pt x="0" y="25"/>
                      <a:pt x="0" y="25"/>
                    </a:cubicBezTo>
                    <a:cubicBezTo>
                      <a:pt x="0" y="25"/>
                      <a:pt x="0" y="25"/>
                      <a:pt x="0" y="25"/>
                    </a:cubicBezTo>
                    <a:cubicBezTo>
                      <a:pt x="0" y="25"/>
                      <a:pt x="0" y="25"/>
                      <a:pt x="1" y="24"/>
                    </a:cubicBezTo>
                    <a:cubicBezTo>
                      <a:pt x="1" y="24"/>
                      <a:pt x="1" y="24"/>
                      <a:pt x="1" y="24"/>
                    </a:cubicBezTo>
                    <a:cubicBezTo>
                      <a:pt x="3" y="24"/>
                      <a:pt x="6" y="24"/>
                      <a:pt x="12" y="24"/>
                    </a:cubicBezTo>
                    <a:cubicBezTo>
                      <a:pt x="13" y="24"/>
                      <a:pt x="13" y="24"/>
                      <a:pt x="14" y="24"/>
                    </a:cubicBezTo>
                    <a:cubicBezTo>
                      <a:pt x="14" y="24"/>
                      <a:pt x="14" y="24"/>
                      <a:pt x="14" y="24"/>
                    </a:cubicBezTo>
                    <a:cubicBezTo>
                      <a:pt x="15" y="24"/>
                      <a:pt x="15" y="24"/>
                      <a:pt x="15" y="24"/>
                    </a:cubicBezTo>
                    <a:cubicBezTo>
                      <a:pt x="23" y="23"/>
                      <a:pt x="34" y="23"/>
                      <a:pt x="48" y="22"/>
                    </a:cubicBezTo>
                    <a:cubicBezTo>
                      <a:pt x="48" y="22"/>
                      <a:pt x="48" y="22"/>
                      <a:pt x="48" y="22"/>
                    </a:cubicBezTo>
                    <a:cubicBezTo>
                      <a:pt x="89" y="20"/>
                      <a:pt x="149" y="18"/>
                      <a:pt x="201" y="18"/>
                    </a:cubicBezTo>
                    <a:cubicBezTo>
                      <a:pt x="249" y="18"/>
                      <a:pt x="304" y="20"/>
                      <a:pt x="344" y="22"/>
                    </a:cubicBezTo>
                    <a:cubicBezTo>
                      <a:pt x="367" y="21"/>
                      <a:pt x="406" y="19"/>
                      <a:pt x="406" y="12"/>
                    </a:cubicBezTo>
                    <a:cubicBezTo>
                      <a:pt x="406" y="3"/>
                      <a:pt x="400" y="0"/>
                      <a:pt x="400" y="0"/>
                    </a:cubicBezTo>
                    <a:cubicBezTo>
                      <a:pt x="401" y="0"/>
                      <a:pt x="402" y="0"/>
                      <a:pt x="402" y="0"/>
                    </a:cubicBezTo>
                    <a:cubicBezTo>
                      <a:pt x="402" y="0"/>
                      <a:pt x="413" y="6"/>
                      <a:pt x="412" y="14"/>
                    </a:cubicBezTo>
                    <a:close/>
                    <a:moveTo>
                      <a:pt x="33" y="55"/>
                    </a:moveTo>
                    <a:cubicBezTo>
                      <a:pt x="33" y="43"/>
                      <a:pt x="33" y="31"/>
                      <a:pt x="33" y="27"/>
                    </a:cubicBezTo>
                    <a:cubicBezTo>
                      <a:pt x="26" y="27"/>
                      <a:pt x="20" y="27"/>
                      <a:pt x="15" y="28"/>
                    </a:cubicBezTo>
                    <a:cubicBezTo>
                      <a:pt x="15" y="35"/>
                      <a:pt x="15" y="47"/>
                      <a:pt x="15" y="55"/>
                    </a:cubicBezTo>
                    <a:cubicBezTo>
                      <a:pt x="15" y="68"/>
                      <a:pt x="28" y="77"/>
                      <a:pt x="35" y="78"/>
                    </a:cubicBezTo>
                    <a:cubicBezTo>
                      <a:pt x="41" y="78"/>
                      <a:pt x="33" y="70"/>
                      <a:pt x="33" y="55"/>
                    </a:cubicBezTo>
                    <a:close/>
                    <a:moveTo>
                      <a:pt x="393" y="40"/>
                    </a:moveTo>
                    <a:cubicBezTo>
                      <a:pt x="393" y="33"/>
                      <a:pt x="379" y="29"/>
                      <a:pt x="364" y="26"/>
                    </a:cubicBezTo>
                    <a:cubicBezTo>
                      <a:pt x="323" y="25"/>
                      <a:pt x="257" y="22"/>
                      <a:pt x="201" y="22"/>
                    </a:cubicBezTo>
                    <a:cubicBezTo>
                      <a:pt x="155" y="22"/>
                      <a:pt x="102" y="24"/>
                      <a:pt x="62" y="25"/>
                    </a:cubicBezTo>
                    <a:cubicBezTo>
                      <a:pt x="62" y="33"/>
                      <a:pt x="62" y="56"/>
                      <a:pt x="62" y="65"/>
                    </a:cubicBezTo>
                    <a:cubicBezTo>
                      <a:pt x="62" y="76"/>
                      <a:pt x="66" y="83"/>
                      <a:pt x="70" y="87"/>
                    </a:cubicBezTo>
                    <a:cubicBezTo>
                      <a:pt x="285" y="87"/>
                      <a:pt x="285" y="87"/>
                      <a:pt x="285" y="87"/>
                    </a:cubicBezTo>
                    <a:cubicBezTo>
                      <a:pt x="337" y="85"/>
                      <a:pt x="393" y="81"/>
                      <a:pt x="393" y="73"/>
                    </a:cubicBezTo>
                    <a:lnTo>
                      <a:pt x="393" y="40"/>
                    </a:lnTo>
                    <a:close/>
                    <a:moveTo>
                      <a:pt x="366" y="153"/>
                    </a:moveTo>
                    <a:cubicBezTo>
                      <a:pt x="198" y="142"/>
                      <a:pt x="198" y="142"/>
                      <a:pt x="198" y="142"/>
                    </a:cubicBezTo>
                    <a:cubicBezTo>
                      <a:pt x="46" y="132"/>
                      <a:pt x="46" y="132"/>
                      <a:pt x="46" y="132"/>
                    </a:cubicBezTo>
                    <a:cubicBezTo>
                      <a:pt x="43" y="132"/>
                      <a:pt x="43" y="132"/>
                      <a:pt x="43" y="132"/>
                    </a:cubicBezTo>
                    <a:cubicBezTo>
                      <a:pt x="18" y="130"/>
                      <a:pt x="18" y="130"/>
                      <a:pt x="18" y="130"/>
                    </a:cubicBezTo>
                    <a:cubicBezTo>
                      <a:pt x="18" y="132"/>
                      <a:pt x="18" y="134"/>
                      <a:pt x="18" y="136"/>
                    </a:cubicBezTo>
                    <a:cubicBezTo>
                      <a:pt x="40" y="137"/>
                      <a:pt x="40" y="137"/>
                      <a:pt x="40" y="137"/>
                    </a:cubicBezTo>
                    <a:cubicBezTo>
                      <a:pt x="40" y="144"/>
                      <a:pt x="40" y="151"/>
                      <a:pt x="40" y="158"/>
                    </a:cubicBezTo>
                    <a:cubicBezTo>
                      <a:pt x="46" y="159"/>
                      <a:pt x="46" y="159"/>
                      <a:pt x="46" y="159"/>
                    </a:cubicBezTo>
                    <a:cubicBezTo>
                      <a:pt x="46" y="159"/>
                      <a:pt x="46" y="159"/>
                      <a:pt x="46" y="159"/>
                    </a:cubicBezTo>
                    <a:cubicBezTo>
                      <a:pt x="56" y="159"/>
                      <a:pt x="56" y="159"/>
                      <a:pt x="56" y="159"/>
                    </a:cubicBezTo>
                    <a:cubicBezTo>
                      <a:pt x="69" y="160"/>
                      <a:pt x="69" y="160"/>
                      <a:pt x="69" y="160"/>
                    </a:cubicBezTo>
                    <a:cubicBezTo>
                      <a:pt x="69" y="153"/>
                      <a:pt x="69" y="146"/>
                      <a:pt x="69" y="139"/>
                    </a:cubicBezTo>
                    <a:cubicBezTo>
                      <a:pt x="366" y="159"/>
                      <a:pt x="366" y="159"/>
                      <a:pt x="366" y="159"/>
                    </a:cubicBezTo>
                    <a:cubicBezTo>
                      <a:pt x="366" y="180"/>
                      <a:pt x="366" y="180"/>
                      <a:pt x="366" y="180"/>
                    </a:cubicBezTo>
                    <a:cubicBezTo>
                      <a:pt x="383" y="181"/>
                      <a:pt x="383" y="181"/>
                      <a:pt x="383" y="181"/>
                    </a:cubicBezTo>
                    <a:cubicBezTo>
                      <a:pt x="383" y="160"/>
                      <a:pt x="383" y="160"/>
                      <a:pt x="383" y="160"/>
                    </a:cubicBezTo>
                    <a:cubicBezTo>
                      <a:pt x="383" y="158"/>
                      <a:pt x="383" y="156"/>
                      <a:pt x="383" y="154"/>
                    </a:cubicBezTo>
                    <a:cubicBezTo>
                      <a:pt x="383" y="154"/>
                      <a:pt x="383" y="154"/>
                      <a:pt x="383" y="154"/>
                    </a:cubicBezTo>
                    <a:cubicBezTo>
                      <a:pt x="366" y="153"/>
                      <a:pt x="366" y="153"/>
                      <a:pt x="366" y="153"/>
                    </a:cubicBezTo>
                    <a:close/>
                    <a:moveTo>
                      <a:pt x="361" y="320"/>
                    </a:moveTo>
                    <a:cubicBezTo>
                      <a:pt x="377" y="322"/>
                      <a:pt x="377" y="322"/>
                      <a:pt x="377" y="322"/>
                    </a:cubicBezTo>
                    <a:cubicBezTo>
                      <a:pt x="376" y="323"/>
                      <a:pt x="374" y="325"/>
                      <a:pt x="372" y="327"/>
                    </a:cubicBezTo>
                    <a:cubicBezTo>
                      <a:pt x="367" y="327"/>
                      <a:pt x="367" y="327"/>
                      <a:pt x="367" y="327"/>
                    </a:cubicBezTo>
                    <a:cubicBezTo>
                      <a:pt x="361" y="329"/>
                      <a:pt x="351" y="331"/>
                      <a:pt x="337" y="332"/>
                    </a:cubicBezTo>
                    <a:cubicBezTo>
                      <a:pt x="304" y="336"/>
                      <a:pt x="212" y="332"/>
                      <a:pt x="212" y="332"/>
                    </a:cubicBezTo>
                    <a:cubicBezTo>
                      <a:pt x="212" y="332"/>
                      <a:pt x="224" y="326"/>
                      <a:pt x="224" y="319"/>
                    </a:cubicBezTo>
                    <a:cubicBezTo>
                      <a:pt x="224" y="319"/>
                      <a:pt x="222" y="318"/>
                      <a:pt x="220" y="317"/>
                    </a:cubicBezTo>
                    <a:cubicBezTo>
                      <a:pt x="69" y="307"/>
                      <a:pt x="69" y="307"/>
                      <a:pt x="69" y="307"/>
                    </a:cubicBezTo>
                    <a:cubicBezTo>
                      <a:pt x="71" y="319"/>
                      <a:pt x="79" y="326"/>
                      <a:pt x="92" y="334"/>
                    </a:cubicBezTo>
                    <a:cubicBezTo>
                      <a:pt x="103" y="341"/>
                      <a:pt x="128" y="349"/>
                      <a:pt x="139" y="353"/>
                    </a:cubicBezTo>
                    <a:cubicBezTo>
                      <a:pt x="159" y="354"/>
                      <a:pt x="181" y="354"/>
                      <a:pt x="205" y="354"/>
                    </a:cubicBezTo>
                    <a:cubicBezTo>
                      <a:pt x="207" y="354"/>
                      <a:pt x="208" y="354"/>
                      <a:pt x="210" y="354"/>
                    </a:cubicBezTo>
                    <a:cubicBezTo>
                      <a:pt x="211" y="354"/>
                      <a:pt x="213" y="354"/>
                      <a:pt x="215" y="354"/>
                    </a:cubicBezTo>
                    <a:cubicBezTo>
                      <a:pt x="256" y="354"/>
                      <a:pt x="294" y="354"/>
                      <a:pt x="322" y="350"/>
                    </a:cubicBezTo>
                    <a:cubicBezTo>
                      <a:pt x="322" y="350"/>
                      <a:pt x="322" y="350"/>
                      <a:pt x="322" y="350"/>
                    </a:cubicBezTo>
                    <a:cubicBezTo>
                      <a:pt x="322" y="354"/>
                      <a:pt x="322" y="360"/>
                      <a:pt x="322" y="362"/>
                    </a:cubicBezTo>
                    <a:cubicBezTo>
                      <a:pt x="322" y="366"/>
                      <a:pt x="286" y="415"/>
                      <a:pt x="284" y="417"/>
                    </a:cubicBezTo>
                    <a:cubicBezTo>
                      <a:pt x="284" y="417"/>
                      <a:pt x="284" y="417"/>
                      <a:pt x="284" y="417"/>
                    </a:cubicBezTo>
                    <a:cubicBezTo>
                      <a:pt x="284" y="417"/>
                      <a:pt x="284" y="417"/>
                      <a:pt x="284" y="418"/>
                    </a:cubicBezTo>
                    <a:cubicBezTo>
                      <a:pt x="284" y="418"/>
                      <a:pt x="284" y="418"/>
                      <a:pt x="284" y="418"/>
                    </a:cubicBezTo>
                    <a:cubicBezTo>
                      <a:pt x="284" y="418"/>
                      <a:pt x="284" y="418"/>
                      <a:pt x="284" y="418"/>
                    </a:cubicBezTo>
                    <a:cubicBezTo>
                      <a:pt x="283" y="418"/>
                      <a:pt x="283" y="418"/>
                      <a:pt x="283" y="418"/>
                    </a:cubicBezTo>
                    <a:cubicBezTo>
                      <a:pt x="283" y="418"/>
                      <a:pt x="283" y="418"/>
                      <a:pt x="283" y="418"/>
                    </a:cubicBezTo>
                    <a:cubicBezTo>
                      <a:pt x="283" y="418"/>
                      <a:pt x="282" y="418"/>
                      <a:pt x="282" y="418"/>
                    </a:cubicBezTo>
                    <a:cubicBezTo>
                      <a:pt x="282" y="418"/>
                      <a:pt x="282" y="418"/>
                      <a:pt x="282" y="418"/>
                    </a:cubicBezTo>
                    <a:cubicBezTo>
                      <a:pt x="282" y="418"/>
                      <a:pt x="281" y="418"/>
                      <a:pt x="281" y="418"/>
                    </a:cubicBezTo>
                    <a:cubicBezTo>
                      <a:pt x="281" y="419"/>
                      <a:pt x="281" y="419"/>
                      <a:pt x="281" y="419"/>
                    </a:cubicBezTo>
                    <a:cubicBezTo>
                      <a:pt x="280" y="419"/>
                      <a:pt x="280" y="419"/>
                      <a:pt x="280" y="419"/>
                    </a:cubicBezTo>
                    <a:cubicBezTo>
                      <a:pt x="279" y="421"/>
                      <a:pt x="279" y="423"/>
                      <a:pt x="278" y="424"/>
                    </a:cubicBezTo>
                    <a:cubicBezTo>
                      <a:pt x="275" y="429"/>
                      <a:pt x="238" y="440"/>
                      <a:pt x="215" y="440"/>
                    </a:cubicBezTo>
                    <a:cubicBezTo>
                      <a:pt x="213" y="440"/>
                      <a:pt x="212" y="440"/>
                      <a:pt x="210" y="440"/>
                    </a:cubicBezTo>
                    <a:cubicBezTo>
                      <a:pt x="208" y="440"/>
                      <a:pt x="207" y="440"/>
                      <a:pt x="205" y="440"/>
                    </a:cubicBezTo>
                    <a:cubicBezTo>
                      <a:pt x="181" y="440"/>
                      <a:pt x="144" y="429"/>
                      <a:pt x="142" y="424"/>
                    </a:cubicBezTo>
                    <a:cubicBezTo>
                      <a:pt x="141" y="423"/>
                      <a:pt x="140" y="421"/>
                      <a:pt x="140" y="419"/>
                    </a:cubicBezTo>
                    <a:cubicBezTo>
                      <a:pt x="140" y="419"/>
                      <a:pt x="139" y="419"/>
                      <a:pt x="139" y="419"/>
                    </a:cubicBezTo>
                    <a:cubicBezTo>
                      <a:pt x="139" y="419"/>
                      <a:pt x="139" y="419"/>
                      <a:pt x="139" y="418"/>
                    </a:cubicBezTo>
                    <a:cubicBezTo>
                      <a:pt x="138" y="418"/>
                      <a:pt x="138" y="418"/>
                      <a:pt x="138" y="418"/>
                    </a:cubicBezTo>
                    <a:cubicBezTo>
                      <a:pt x="138" y="418"/>
                      <a:pt x="138" y="418"/>
                      <a:pt x="138" y="418"/>
                    </a:cubicBezTo>
                    <a:cubicBezTo>
                      <a:pt x="137" y="418"/>
                      <a:pt x="137" y="418"/>
                      <a:pt x="137" y="418"/>
                    </a:cubicBezTo>
                    <a:cubicBezTo>
                      <a:pt x="137" y="418"/>
                      <a:pt x="137" y="418"/>
                      <a:pt x="137" y="418"/>
                    </a:cubicBezTo>
                    <a:cubicBezTo>
                      <a:pt x="137" y="418"/>
                      <a:pt x="136" y="418"/>
                      <a:pt x="136" y="418"/>
                    </a:cubicBezTo>
                    <a:cubicBezTo>
                      <a:pt x="136" y="418"/>
                      <a:pt x="136" y="418"/>
                      <a:pt x="136" y="418"/>
                    </a:cubicBezTo>
                    <a:cubicBezTo>
                      <a:pt x="136" y="418"/>
                      <a:pt x="136" y="418"/>
                      <a:pt x="136" y="418"/>
                    </a:cubicBezTo>
                    <a:cubicBezTo>
                      <a:pt x="136" y="417"/>
                      <a:pt x="136" y="417"/>
                      <a:pt x="136" y="417"/>
                    </a:cubicBezTo>
                    <a:cubicBezTo>
                      <a:pt x="135" y="417"/>
                      <a:pt x="135" y="417"/>
                      <a:pt x="135" y="417"/>
                    </a:cubicBezTo>
                    <a:cubicBezTo>
                      <a:pt x="133" y="415"/>
                      <a:pt x="98" y="366"/>
                      <a:pt x="98" y="362"/>
                    </a:cubicBezTo>
                    <a:cubicBezTo>
                      <a:pt x="98" y="360"/>
                      <a:pt x="98" y="354"/>
                      <a:pt x="98" y="350"/>
                    </a:cubicBezTo>
                    <a:cubicBezTo>
                      <a:pt x="101" y="351"/>
                      <a:pt x="105" y="351"/>
                      <a:pt x="108" y="351"/>
                    </a:cubicBezTo>
                    <a:cubicBezTo>
                      <a:pt x="88" y="348"/>
                      <a:pt x="66" y="343"/>
                      <a:pt x="58" y="334"/>
                    </a:cubicBezTo>
                    <a:cubicBezTo>
                      <a:pt x="45" y="320"/>
                      <a:pt x="41" y="313"/>
                      <a:pt x="40" y="305"/>
                    </a:cubicBezTo>
                    <a:cubicBezTo>
                      <a:pt x="25" y="304"/>
                      <a:pt x="25" y="304"/>
                      <a:pt x="25" y="304"/>
                    </a:cubicBezTo>
                    <a:cubicBezTo>
                      <a:pt x="24" y="302"/>
                      <a:pt x="24" y="300"/>
                      <a:pt x="23" y="298"/>
                    </a:cubicBezTo>
                    <a:cubicBezTo>
                      <a:pt x="40" y="299"/>
                      <a:pt x="40" y="299"/>
                      <a:pt x="40" y="299"/>
                    </a:cubicBezTo>
                    <a:cubicBezTo>
                      <a:pt x="56" y="300"/>
                      <a:pt x="56" y="300"/>
                      <a:pt x="56" y="300"/>
                    </a:cubicBezTo>
                    <a:cubicBezTo>
                      <a:pt x="56" y="300"/>
                      <a:pt x="56" y="300"/>
                      <a:pt x="56" y="300"/>
                    </a:cubicBezTo>
                    <a:cubicBezTo>
                      <a:pt x="92" y="303"/>
                      <a:pt x="92" y="303"/>
                      <a:pt x="92" y="303"/>
                    </a:cubicBezTo>
                    <a:cubicBezTo>
                      <a:pt x="92" y="303"/>
                      <a:pt x="92" y="303"/>
                      <a:pt x="92" y="303"/>
                    </a:cubicBezTo>
                    <a:cubicBezTo>
                      <a:pt x="69" y="301"/>
                      <a:pt x="69" y="301"/>
                      <a:pt x="69" y="301"/>
                    </a:cubicBezTo>
                    <a:cubicBezTo>
                      <a:pt x="69" y="301"/>
                      <a:pt x="69" y="301"/>
                      <a:pt x="69" y="301"/>
                    </a:cubicBezTo>
                    <a:cubicBezTo>
                      <a:pt x="161" y="307"/>
                      <a:pt x="161" y="307"/>
                      <a:pt x="161" y="307"/>
                    </a:cubicBezTo>
                    <a:cubicBezTo>
                      <a:pt x="161" y="307"/>
                      <a:pt x="161" y="307"/>
                      <a:pt x="161" y="307"/>
                    </a:cubicBezTo>
                    <a:cubicBezTo>
                      <a:pt x="347" y="320"/>
                      <a:pt x="347" y="320"/>
                      <a:pt x="347" y="320"/>
                    </a:cubicBezTo>
                    <a:cubicBezTo>
                      <a:pt x="347" y="320"/>
                      <a:pt x="347" y="320"/>
                      <a:pt x="347" y="320"/>
                    </a:cubicBezTo>
                    <a:cubicBezTo>
                      <a:pt x="347" y="320"/>
                      <a:pt x="347" y="320"/>
                      <a:pt x="347" y="320"/>
                    </a:cubicBezTo>
                    <a:cubicBezTo>
                      <a:pt x="361" y="320"/>
                      <a:pt x="361" y="320"/>
                      <a:pt x="361" y="320"/>
                    </a:cubicBezTo>
                    <a:close/>
                    <a:moveTo>
                      <a:pt x="195" y="426"/>
                    </a:moveTo>
                    <a:cubicBezTo>
                      <a:pt x="185" y="426"/>
                      <a:pt x="166" y="424"/>
                      <a:pt x="162" y="425"/>
                    </a:cubicBezTo>
                    <a:cubicBezTo>
                      <a:pt x="174" y="429"/>
                      <a:pt x="191" y="432"/>
                      <a:pt x="205" y="432"/>
                    </a:cubicBezTo>
                    <a:cubicBezTo>
                      <a:pt x="206" y="432"/>
                      <a:pt x="207" y="432"/>
                      <a:pt x="209" y="432"/>
                    </a:cubicBezTo>
                    <a:cubicBezTo>
                      <a:pt x="210" y="432"/>
                      <a:pt x="210" y="432"/>
                      <a:pt x="210" y="432"/>
                    </a:cubicBezTo>
                    <a:cubicBezTo>
                      <a:pt x="211" y="432"/>
                      <a:pt x="211" y="432"/>
                      <a:pt x="211" y="432"/>
                    </a:cubicBezTo>
                    <a:cubicBezTo>
                      <a:pt x="212" y="432"/>
                      <a:pt x="213" y="432"/>
                      <a:pt x="215" y="432"/>
                    </a:cubicBezTo>
                    <a:cubicBezTo>
                      <a:pt x="217" y="432"/>
                      <a:pt x="219" y="432"/>
                      <a:pt x="221" y="432"/>
                    </a:cubicBezTo>
                    <a:cubicBezTo>
                      <a:pt x="225" y="431"/>
                      <a:pt x="228" y="430"/>
                      <a:pt x="229" y="429"/>
                    </a:cubicBezTo>
                    <a:cubicBezTo>
                      <a:pt x="234" y="426"/>
                      <a:pt x="208" y="427"/>
                      <a:pt x="195" y="426"/>
                    </a:cubicBezTo>
                    <a:close/>
                    <a:moveTo>
                      <a:pt x="124" y="368"/>
                    </a:moveTo>
                    <a:cubicBezTo>
                      <a:pt x="124" y="375"/>
                      <a:pt x="142" y="410"/>
                      <a:pt x="146" y="411"/>
                    </a:cubicBezTo>
                    <a:cubicBezTo>
                      <a:pt x="150" y="412"/>
                      <a:pt x="191" y="415"/>
                      <a:pt x="210" y="415"/>
                    </a:cubicBezTo>
                    <a:cubicBezTo>
                      <a:pt x="226" y="414"/>
                      <a:pt x="250" y="380"/>
                      <a:pt x="262" y="361"/>
                    </a:cubicBezTo>
                    <a:cubicBezTo>
                      <a:pt x="247" y="361"/>
                      <a:pt x="231" y="361"/>
                      <a:pt x="215" y="361"/>
                    </a:cubicBezTo>
                    <a:cubicBezTo>
                      <a:pt x="213" y="361"/>
                      <a:pt x="212" y="361"/>
                      <a:pt x="210" y="361"/>
                    </a:cubicBezTo>
                    <a:cubicBezTo>
                      <a:pt x="208" y="361"/>
                      <a:pt x="207" y="361"/>
                      <a:pt x="205" y="361"/>
                    </a:cubicBezTo>
                    <a:cubicBezTo>
                      <a:pt x="176" y="361"/>
                      <a:pt x="148" y="361"/>
                      <a:pt x="124" y="360"/>
                    </a:cubicBezTo>
                    <a:cubicBezTo>
                      <a:pt x="124" y="363"/>
                      <a:pt x="124" y="365"/>
                      <a:pt x="124" y="368"/>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80" name="Google Shape;1080;p27"/>
              <p:cNvGrpSpPr/>
              <p:nvPr/>
            </p:nvGrpSpPr>
            <p:grpSpPr>
              <a:xfrm>
                <a:off x="6802438" y="5554662"/>
                <a:ext cx="614363" cy="981075"/>
                <a:chOff x="6802438" y="5554662"/>
                <a:chExt cx="614363" cy="981075"/>
              </a:xfrm>
            </p:grpSpPr>
            <p:sp>
              <p:nvSpPr>
                <p:cNvPr id="1081" name="Google Shape;1081;p27"/>
                <p:cNvSpPr/>
                <p:nvPr/>
              </p:nvSpPr>
              <p:spPr>
                <a:xfrm>
                  <a:off x="6802438" y="5554662"/>
                  <a:ext cx="244475" cy="981075"/>
                </a:xfrm>
                <a:custGeom>
                  <a:rect b="b" l="l" r="r" t="t"/>
                  <a:pathLst>
                    <a:path extrusionOk="0" h="261" w="65">
                      <a:moveTo>
                        <a:pt x="63" y="241"/>
                      </a:moveTo>
                      <a:cubicBezTo>
                        <a:pt x="60" y="249"/>
                        <a:pt x="51" y="256"/>
                        <a:pt x="44" y="260"/>
                      </a:cubicBezTo>
                      <a:cubicBezTo>
                        <a:pt x="30" y="260"/>
                        <a:pt x="16" y="261"/>
                        <a:pt x="0" y="261"/>
                      </a:cubicBezTo>
                      <a:cubicBezTo>
                        <a:pt x="7" y="258"/>
                        <a:pt x="18" y="253"/>
                        <a:pt x="22" y="241"/>
                      </a:cubicBezTo>
                      <a:cubicBezTo>
                        <a:pt x="35" y="241"/>
                        <a:pt x="50" y="241"/>
                        <a:pt x="63" y="241"/>
                      </a:cubicBezTo>
                      <a:close/>
                      <a:moveTo>
                        <a:pt x="23" y="165"/>
                      </a:moveTo>
                      <a:cubicBezTo>
                        <a:pt x="23" y="165"/>
                        <a:pt x="23" y="165"/>
                        <a:pt x="23" y="165"/>
                      </a:cubicBezTo>
                      <a:cubicBezTo>
                        <a:pt x="65" y="168"/>
                        <a:pt x="65" y="168"/>
                        <a:pt x="65" y="168"/>
                      </a:cubicBezTo>
                      <a:cubicBezTo>
                        <a:pt x="65" y="168"/>
                        <a:pt x="65" y="168"/>
                        <a:pt x="65" y="168"/>
                      </a:cubicBezTo>
                      <a:lnTo>
                        <a:pt x="23" y="165"/>
                      </a:lnTo>
                      <a:close/>
                      <a:moveTo>
                        <a:pt x="65" y="174"/>
                      </a:moveTo>
                      <a:cubicBezTo>
                        <a:pt x="23" y="171"/>
                        <a:pt x="23" y="171"/>
                        <a:pt x="23" y="171"/>
                      </a:cubicBezTo>
                      <a:cubicBezTo>
                        <a:pt x="23" y="178"/>
                        <a:pt x="23" y="185"/>
                        <a:pt x="23" y="192"/>
                      </a:cubicBezTo>
                      <a:cubicBezTo>
                        <a:pt x="65" y="194"/>
                        <a:pt x="65" y="194"/>
                        <a:pt x="65" y="194"/>
                      </a:cubicBezTo>
                      <a:cubicBezTo>
                        <a:pt x="65" y="188"/>
                        <a:pt x="65" y="181"/>
                        <a:pt x="65" y="174"/>
                      </a:cubicBezTo>
                      <a:close/>
                      <a:moveTo>
                        <a:pt x="23" y="130"/>
                      </a:moveTo>
                      <a:cubicBezTo>
                        <a:pt x="23" y="132"/>
                        <a:pt x="23" y="134"/>
                        <a:pt x="23" y="136"/>
                      </a:cubicBezTo>
                      <a:cubicBezTo>
                        <a:pt x="65" y="139"/>
                        <a:pt x="65" y="139"/>
                        <a:pt x="65" y="139"/>
                      </a:cubicBezTo>
                      <a:cubicBezTo>
                        <a:pt x="65" y="132"/>
                        <a:pt x="65" y="125"/>
                        <a:pt x="65" y="118"/>
                      </a:cubicBezTo>
                      <a:cubicBezTo>
                        <a:pt x="23" y="115"/>
                        <a:pt x="23" y="115"/>
                        <a:pt x="23" y="115"/>
                      </a:cubicBezTo>
                      <a:cubicBezTo>
                        <a:pt x="23" y="120"/>
                        <a:pt x="23" y="125"/>
                        <a:pt x="23" y="130"/>
                      </a:cubicBezTo>
                      <a:close/>
                      <a:moveTo>
                        <a:pt x="23" y="19"/>
                      </a:moveTo>
                      <a:cubicBezTo>
                        <a:pt x="23" y="21"/>
                        <a:pt x="23" y="22"/>
                        <a:pt x="23" y="24"/>
                      </a:cubicBezTo>
                      <a:cubicBezTo>
                        <a:pt x="65" y="27"/>
                        <a:pt x="65" y="27"/>
                        <a:pt x="65" y="27"/>
                      </a:cubicBezTo>
                      <a:cubicBezTo>
                        <a:pt x="65" y="26"/>
                        <a:pt x="65" y="25"/>
                        <a:pt x="65" y="24"/>
                      </a:cubicBezTo>
                      <a:cubicBezTo>
                        <a:pt x="65" y="15"/>
                        <a:pt x="64" y="8"/>
                        <a:pt x="62" y="4"/>
                      </a:cubicBezTo>
                      <a:cubicBezTo>
                        <a:pt x="45" y="3"/>
                        <a:pt x="27" y="2"/>
                        <a:pt x="11" y="0"/>
                      </a:cubicBezTo>
                      <a:cubicBezTo>
                        <a:pt x="16" y="2"/>
                        <a:pt x="23" y="7"/>
                        <a:pt x="23" y="19"/>
                      </a:cubicBezTo>
                      <a:close/>
                      <a:moveTo>
                        <a:pt x="24" y="53"/>
                      </a:moveTo>
                      <a:cubicBezTo>
                        <a:pt x="65" y="56"/>
                        <a:pt x="65" y="56"/>
                        <a:pt x="65" y="56"/>
                      </a:cubicBezTo>
                      <a:cubicBezTo>
                        <a:pt x="65" y="56"/>
                        <a:pt x="65" y="56"/>
                        <a:pt x="65" y="56"/>
                      </a:cubicBezTo>
                      <a:lnTo>
                        <a:pt x="24" y="53"/>
                      </a:lnTo>
                      <a:close/>
                      <a:moveTo>
                        <a:pt x="23" y="221"/>
                      </a:moveTo>
                      <a:cubicBezTo>
                        <a:pt x="23" y="221"/>
                        <a:pt x="23" y="221"/>
                        <a:pt x="23" y="221"/>
                      </a:cubicBezTo>
                      <a:cubicBezTo>
                        <a:pt x="65" y="224"/>
                        <a:pt x="65" y="224"/>
                        <a:pt x="65" y="224"/>
                      </a:cubicBezTo>
                      <a:cubicBezTo>
                        <a:pt x="65" y="224"/>
                        <a:pt x="65" y="224"/>
                        <a:pt x="65" y="224"/>
                      </a:cubicBezTo>
                      <a:lnTo>
                        <a:pt x="23" y="221"/>
                      </a:lnTo>
                      <a:close/>
                      <a:moveTo>
                        <a:pt x="23" y="109"/>
                      </a:moveTo>
                      <a:cubicBezTo>
                        <a:pt x="23" y="109"/>
                        <a:pt x="23" y="109"/>
                        <a:pt x="23" y="109"/>
                      </a:cubicBezTo>
                      <a:cubicBezTo>
                        <a:pt x="65" y="112"/>
                        <a:pt x="65" y="112"/>
                        <a:pt x="65" y="112"/>
                      </a:cubicBezTo>
                      <a:cubicBezTo>
                        <a:pt x="65" y="112"/>
                        <a:pt x="65" y="112"/>
                        <a:pt x="65" y="112"/>
                      </a:cubicBezTo>
                      <a:lnTo>
                        <a:pt x="23" y="109"/>
                      </a:lnTo>
                      <a:close/>
                      <a:moveTo>
                        <a:pt x="23" y="80"/>
                      </a:moveTo>
                      <a:cubicBezTo>
                        <a:pt x="65" y="83"/>
                        <a:pt x="65" y="83"/>
                        <a:pt x="65" y="83"/>
                      </a:cubicBezTo>
                      <a:cubicBezTo>
                        <a:pt x="65" y="75"/>
                        <a:pt x="65" y="68"/>
                        <a:pt x="65" y="62"/>
                      </a:cubicBezTo>
                      <a:cubicBezTo>
                        <a:pt x="23" y="59"/>
                        <a:pt x="23" y="59"/>
                        <a:pt x="23" y="59"/>
                      </a:cubicBezTo>
                      <a:cubicBezTo>
                        <a:pt x="23" y="66"/>
                        <a:pt x="23" y="73"/>
                        <a:pt x="23" y="80"/>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27"/>
                <p:cNvSpPr/>
                <p:nvPr/>
              </p:nvSpPr>
              <p:spPr>
                <a:xfrm>
                  <a:off x="7269163" y="5670549"/>
                  <a:ext cx="147638" cy="744538"/>
                </a:xfrm>
                <a:custGeom>
                  <a:rect b="b" l="l" r="r" t="t"/>
                  <a:pathLst>
                    <a:path extrusionOk="0" h="198" w="39">
                      <a:moveTo>
                        <a:pt x="14" y="12"/>
                      </a:moveTo>
                      <a:cubicBezTo>
                        <a:pt x="14" y="5"/>
                        <a:pt x="11" y="2"/>
                        <a:pt x="5" y="0"/>
                      </a:cubicBezTo>
                      <a:cubicBezTo>
                        <a:pt x="24" y="1"/>
                        <a:pt x="24" y="1"/>
                        <a:pt x="24" y="1"/>
                      </a:cubicBezTo>
                      <a:cubicBezTo>
                        <a:pt x="32" y="2"/>
                        <a:pt x="39" y="9"/>
                        <a:pt x="39" y="17"/>
                      </a:cubicBezTo>
                      <a:cubicBezTo>
                        <a:pt x="39" y="25"/>
                        <a:pt x="33" y="31"/>
                        <a:pt x="25" y="31"/>
                      </a:cubicBezTo>
                      <a:cubicBezTo>
                        <a:pt x="25" y="31"/>
                        <a:pt x="25" y="31"/>
                        <a:pt x="24" y="31"/>
                      </a:cubicBezTo>
                      <a:cubicBezTo>
                        <a:pt x="0" y="29"/>
                        <a:pt x="0" y="29"/>
                        <a:pt x="0" y="29"/>
                      </a:cubicBezTo>
                      <a:cubicBezTo>
                        <a:pt x="8" y="27"/>
                        <a:pt x="14" y="22"/>
                        <a:pt x="14" y="12"/>
                      </a:cubicBezTo>
                      <a:close/>
                      <a:moveTo>
                        <a:pt x="24" y="113"/>
                      </a:moveTo>
                      <a:cubicBezTo>
                        <a:pt x="5" y="112"/>
                        <a:pt x="5" y="112"/>
                        <a:pt x="5" y="112"/>
                      </a:cubicBezTo>
                      <a:cubicBezTo>
                        <a:pt x="11" y="114"/>
                        <a:pt x="14" y="117"/>
                        <a:pt x="14" y="124"/>
                      </a:cubicBezTo>
                      <a:cubicBezTo>
                        <a:pt x="14" y="133"/>
                        <a:pt x="8" y="139"/>
                        <a:pt x="0" y="141"/>
                      </a:cubicBezTo>
                      <a:cubicBezTo>
                        <a:pt x="24" y="142"/>
                        <a:pt x="24" y="142"/>
                        <a:pt x="24" y="142"/>
                      </a:cubicBezTo>
                      <a:cubicBezTo>
                        <a:pt x="25" y="142"/>
                        <a:pt x="25" y="142"/>
                        <a:pt x="25" y="142"/>
                      </a:cubicBezTo>
                      <a:cubicBezTo>
                        <a:pt x="33" y="142"/>
                        <a:pt x="39" y="136"/>
                        <a:pt x="39" y="129"/>
                      </a:cubicBezTo>
                      <a:cubicBezTo>
                        <a:pt x="39" y="121"/>
                        <a:pt x="32" y="114"/>
                        <a:pt x="24" y="113"/>
                      </a:cubicBezTo>
                      <a:close/>
                      <a:moveTo>
                        <a:pt x="24" y="57"/>
                      </a:moveTo>
                      <a:cubicBezTo>
                        <a:pt x="5" y="56"/>
                        <a:pt x="5" y="56"/>
                        <a:pt x="5" y="56"/>
                      </a:cubicBezTo>
                      <a:cubicBezTo>
                        <a:pt x="11" y="58"/>
                        <a:pt x="14" y="61"/>
                        <a:pt x="14" y="68"/>
                      </a:cubicBezTo>
                      <a:cubicBezTo>
                        <a:pt x="14" y="77"/>
                        <a:pt x="8" y="83"/>
                        <a:pt x="0" y="85"/>
                      </a:cubicBezTo>
                      <a:cubicBezTo>
                        <a:pt x="24" y="86"/>
                        <a:pt x="24" y="86"/>
                        <a:pt x="24" y="86"/>
                      </a:cubicBezTo>
                      <a:cubicBezTo>
                        <a:pt x="25" y="86"/>
                        <a:pt x="25" y="86"/>
                        <a:pt x="25" y="86"/>
                      </a:cubicBezTo>
                      <a:cubicBezTo>
                        <a:pt x="33" y="86"/>
                        <a:pt x="39" y="81"/>
                        <a:pt x="39" y="73"/>
                      </a:cubicBezTo>
                      <a:cubicBezTo>
                        <a:pt x="39" y="65"/>
                        <a:pt x="32" y="58"/>
                        <a:pt x="24" y="57"/>
                      </a:cubicBezTo>
                      <a:close/>
                      <a:moveTo>
                        <a:pt x="24" y="169"/>
                      </a:moveTo>
                      <a:cubicBezTo>
                        <a:pt x="5" y="168"/>
                        <a:pt x="5" y="168"/>
                        <a:pt x="5" y="168"/>
                      </a:cubicBezTo>
                      <a:cubicBezTo>
                        <a:pt x="11" y="169"/>
                        <a:pt x="14" y="173"/>
                        <a:pt x="14" y="179"/>
                      </a:cubicBezTo>
                      <a:cubicBezTo>
                        <a:pt x="14" y="189"/>
                        <a:pt x="8" y="195"/>
                        <a:pt x="0" y="197"/>
                      </a:cubicBezTo>
                      <a:cubicBezTo>
                        <a:pt x="24" y="198"/>
                        <a:pt x="24" y="198"/>
                        <a:pt x="24" y="198"/>
                      </a:cubicBezTo>
                      <a:cubicBezTo>
                        <a:pt x="25" y="198"/>
                        <a:pt x="25" y="198"/>
                        <a:pt x="25" y="198"/>
                      </a:cubicBezTo>
                      <a:cubicBezTo>
                        <a:pt x="33" y="198"/>
                        <a:pt x="39" y="192"/>
                        <a:pt x="39" y="185"/>
                      </a:cubicBezTo>
                      <a:cubicBezTo>
                        <a:pt x="39" y="177"/>
                        <a:pt x="32" y="170"/>
                        <a:pt x="24" y="169"/>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3" name="Google Shape;1083;p27"/>
              <p:cNvSpPr/>
              <p:nvPr/>
            </p:nvSpPr>
            <p:spPr>
              <a:xfrm>
                <a:off x="6030913" y="5587999"/>
                <a:ext cx="996950" cy="804863"/>
              </a:xfrm>
              <a:custGeom>
                <a:rect b="b" l="l" r="r" t="t"/>
                <a:pathLst>
                  <a:path extrusionOk="0" h="507" w="628">
                    <a:moveTo>
                      <a:pt x="0" y="265"/>
                    </a:moveTo>
                    <a:lnTo>
                      <a:pt x="67" y="270"/>
                    </a:lnTo>
                    <a:lnTo>
                      <a:pt x="67" y="339"/>
                    </a:lnTo>
                    <a:lnTo>
                      <a:pt x="0" y="334"/>
                    </a:lnTo>
                    <a:lnTo>
                      <a:pt x="0" y="265"/>
                    </a:lnTo>
                    <a:close/>
                    <a:moveTo>
                      <a:pt x="524" y="369"/>
                    </a:moveTo>
                    <a:lnTo>
                      <a:pt x="628" y="374"/>
                    </a:lnTo>
                    <a:lnTo>
                      <a:pt x="628" y="306"/>
                    </a:lnTo>
                    <a:lnTo>
                      <a:pt x="524" y="298"/>
                    </a:lnTo>
                    <a:lnTo>
                      <a:pt x="524" y="369"/>
                    </a:lnTo>
                    <a:close/>
                    <a:moveTo>
                      <a:pt x="0" y="201"/>
                    </a:moveTo>
                    <a:lnTo>
                      <a:pt x="67" y="206"/>
                    </a:lnTo>
                    <a:lnTo>
                      <a:pt x="67" y="138"/>
                    </a:lnTo>
                    <a:lnTo>
                      <a:pt x="0" y="133"/>
                    </a:lnTo>
                    <a:lnTo>
                      <a:pt x="0" y="201"/>
                    </a:lnTo>
                    <a:close/>
                    <a:moveTo>
                      <a:pt x="524" y="237"/>
                    </a:moveTo>
                    <a:lnTo>
                      <a:pt x="628" y="244"/>
                    </a:lnTo>
                    <a:lnTo>
                      <a:pt x="628" y="173"/>
                    </a:lnTo>
                    <a:lnTo>
                      <a:pt x="524" y="166"/>
                    </a:lnTo>
                    <a:lnTo>
                      <a:pt x="524" y="237"/>
                    </a:lnTo>
                    <a:close/>
                    <a:moveTo>
                      <a:pt x="0" y="69"/>
                    </a:moveTo>
                    <a:lnTo>
                      <a:pt x="67" y="74"/>
                    </a:lnTo>
                    <a:lnTo>
                      <a:pt x="67" y="5"/>
                    </a:lnTo>
                    <a:lnTo>
                      <a:pt x="0" y="0"/>
                    </a:lnTo>
                    <a:lnTo>
                      <a:pt x="0" y="69"/>
                    </a:lnTo>
                    <a:close/>
                    <a:moveTo>
                      <a:pt x="524" y="36"/>
                    </a:moveTo>
                    <a:lnTo>
                      <a:pt x="524" y="104"/>
                    </a:lnTo>
                    <a:lnTo>
                      <a:pt x="628" y="112"/>
                    </a:lnTo>
                    <a:lnTo>
                      <a:pt x="628" y="41"/>
                    </a:lnTo>
                    <a:lnTo>
                      <a:pt x="524" y="36"/>
                    </a:lnTo>
                    <a:close/>
                    <a:moveTo>
                      <a:pt x="524" y="500"/>
                    </a:moveTo>
                    <a:lnTo>
                      <a:pt x="628" y="507"/>
                    </a:lnTo>
                    <a:lnTo>
                      <a:pt x="628" y="438"/>
                    </a:lnTo>
                    <a:lnTo>
                      <a:pt x="524" y="431"/>
                    </a:lnTo>
                    <a:lnTo>
                      <a:pt x="524" y="500"/>
                    </a:lnTo>
                    <a:close/>
                    <a:moveTo>
                      <a:pt x="0" y="466"/>
                    </a:moveTo>
                    <a:lnTo>
                      <a:pt x="67" y="471"/>
                    </a:lnTo>
                    <a:lnTo>
                      <a:pt x="67" y="400"/>
                    </a:lnTo>
                    <a:lnTo>
                      <a:pt x="0" y="398"/>
                    </a:lnTo>
                    <a:lnTo>
                      <a:pt x="0" y="466"/>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084" name="Google Shape;1084;p27"/>
          <p:cNvSpPr/>
          <p:nvPr/>
        </p:nvSpPr>
        <p:spPr>
          <a:xfrm>
            <a:off x="6073258" y="3420898"/>
            <a:ext cx="1205975" cy="534724"/>
          </a:xfrm>
          <a:custGeom>
            <a:rect b="b" l="l" r="r" t="t"/>
            <a:pathLst>
              <a:path extrusionOk="0" h="258" w="582">
                <a:moveTo>
                  <a:pt x="314" y="40"/>
                </a:moveTo>
                <a:cubicBezTo>
                  <a:pt x="314" y="40"/>
                  <a:pt x="244" y="9"/>
                  <a:pt x="160" y="5"/>
                </a:cubicBezTo>
                <a:cubicBezTo>
                  <a:pt x="67" y="0"/>
                  <a:pt x="0" y="21"/>
                  <a:pt x="0" y="21"/>
                </a:cubicBezTo>
                <a:cubicBezTo>
                  <a:pt x="380" y="242"/>
                  <a:pt x="380" y="242"/>
                  <a:pt x="380" y="242"/>
                </a:cubicBezTo>
                <a:cubicBezTo>
                  <a:pt x="380" y="242"/>
                  <a:pt x="380" y="242"/>
                  <a:pt x="380" y="242"/>
                </a:cubicBezTo>
                <a:cubicBezTo>
                  <a:pt x="380" y="242"/>
                  <a:pt x="522" y="258"/>
                  <a:pt x="544" y="184"/>
                </a:cubicBezTo>
                <a:cubicBezTo>
                  <a:pt x="582" y="61"/>
                  <a:pt x="314" y="40"/>
                  <a:pt x="314" y="40"/>
                </a:cubicBezTo>
                <a:close/>
              </a:path>
            </a:pathLst>
          </a:custGeom>
          <a:solidFill>
            <a:schemeClr val="dk1">
              <a:alpha val="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085" name="Google Shape;1085;p27"/>
          <p:cNvGrpSpPr/>
          <p:nvPr/>
        </p:nvGrpSpPr>
        <p:grpSpPr>
          <a:xfrm>
            <a:off x="4978429" y="3300124"/>
            <a:ext cx="1896479" cy="1124584"/>
            <a:chOff x="3532194" y="2698406"/>
            <a:chExt cx="1422359" cy="843438"/>
          </a:xfrm>
        </p:grpSpPr>
        <p:sp>
          <p:nvSpPr>
            <p:cNvPr id="1086" name="Google Shape;1086;p27"/>
            <p:cNvSpPr/>
            <p:nvPr/>
          </p:nvSpPr>
          <p:spPr>
            <a:xfrm>
              <a:off x="3535476" y="3045627"/>
              <a:ext cx="1417764" cy="496217"/>
            </a:xfrm>
            <a:custGeom>
              <a:rect b="b" l="l" r="r" t="t"/>
              <a:pathLst>
                <a:path extrusionOk="0" h="319" w="912">
                  <a:moveTo>
                    <a:pt x="5" y="8"/>
                  </a:moveTo>
                  <a:cubicBezTo>
                    <a:pt x="514" y="304"/>
                    <a:pt x="514" y="304"/>
                    <a:pt x="514" y="304"/>
                  </a:cubicBezTo>
                  <a:cubicBezTo>
                    <a:pt x="521" y="308"/>
                    <a:pt x="532" y="308"/>
                    <a:pt x="539" y="304"/>
                  </a:cubicBezTo>
                  <a:cubicBezTo>
                    <a:pt x="906" y="92"/>
                    <a:pt x="906" y="92"/>
                    <a:pt x="906" y="92"/>
                  </a:cubicBezTo>
                  <a:cubicBezTo>
                    <a:pt x="910" y="90"/>
                    <a:pt x="912" y="87"/>
                    <a:pt x="912" y="84"/>
                  </a:cubicBezTo>
                  <a:cubicBezTo>
                    <a:pt x="912" y="96"/>
                    <a:pt x="912" y="96"/>
                    <a:pt x="912" y="96"/>
                  </a:cubicBezTo>
                  <a:cubicBezTo>
                    <a:pt x="912" y="99"/>
                    <a:pt x="910" y="101"/>
                    <a:pt x="906" y="103"/>
                  </a:cubicBezTo>
                  <a:cubicBezTo>
                    <a:pt x="539" y="315"/>
                    <a:pt x="539" y="315"/>
                    <a:pt x="539" y="315"/>
                  </a:cubicBezTo>
                  <a:cubicBezTo>
                    <a:pt x="532" y="319"/>
                    <a:pt x="521" y="319"/>
                    <a:pt x="514" y="315"/>
                  </a:cubicBezTo>
                  <a:cubicBezTo>
                    <a:pt x="5" y="19"/>
                    <a:pt x="5" y="19"/>
                    <a:pt x="5" y="19"/>
                  </a:cubicBezTo>
                  <a:cubicBezTo>
                    <a:pt x="2" y="17"/>
                    <a:pt x="0" y="15"/>
                    <a:pt x="0" y="12"/>
                  </a:cubicBezTo>
                  <a:cubicBezTo>
                    <a:pt x="0" y="0"/>
                    <a:pt x="0" y="0"/>
                    <a:pt x="0" y="0"/>
                  </a:cubicBezTo>
                  <a:cubicBezTo>
                    <a:pt x="0" y="3"/>
                    <a:pt x="2" y="6"/>
                    <a:pt x="5" y="8"/>
                  </a:cubicBezTo>
                  <a:close/>
                </a:path>
              </a:pathLst>
            </a:custGeom>
            <a:solidFill>
              <a:srgbClr val="212E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7" name="Google Shape;1087;p27"/>
            <p:cNvSpPr/>
            <p:nvPr/>
          </p:nvSpPr>
          <p:spPr>
            <a:xfrm>
              <a:off x="3532194" y="2698406"/>
              <a:ext cx="1422359" cy="826372"/>
            </a:xfrm>
            <a:custGeom>
              <a:rect b="b" l="l" r="r" t="t"/>
              <a:pathLst>
                <a:path extrusionOk="0" h="531" w="915">
                  <a:moveTo>
                    <a:pt x="7" y="216"/>
                  </a:moveTo>
                  <a:cubicBezTo>
                    <a:pt x="0" y="220"/>
                    <a:pt x="0" y="227"/>
                    <a:pt x="7" y="231"/>
                  </a:cubicBezTo>
                  <a:cubicBezTo>
                    <a:pt x="516" y="527"/>
                    <a:pt x="516" y="527"/>
                    <a:pt x="516" y="527"/>
                  </a:cubicBezTo>
                  <a:cubicBezTo>
                    <a:pt x="523" y="531"/>
                    <a:pt x="534" y="531"/>
                    <a:pt x="541" y="527"/>
                  </a:cubicBezTo>
                  <a:cubicBezTo>
                    <a:pt x="908" y="315"/>
                    <a:pt x="908" y="315"/>
                    <a:pt x="908" y="315"/>
                  </a:cubicBezTo>
                  <a:cubicBezTo>
                    <a:pt x="915" y="311"/>
                    <a:pt x="915" y="304"/>
                    <a:pt x="908" y="300"/>
                  </a:cubicBezTo>
                  <a:cubicBezTo>
                    <a:pt x="399" y="4"/>
                    <a:pt x="399" y="4"/>
                    <a:pt x="399" y="4"/>
                  </a:cubicBezTo>
                  <a:cubicBezTo>
                    <a:pt x="392" y="0"/>
                    <a:pt x="381" y="0"/>
                    <a:pt x="374" y="4"/>
                  </a:cubicBezTo>
                  <a:lnTo>
                    <a:pt x="7" y="216"/>
                  </a:lnTo>
                  <a:close/>
                </a:path>
              </a:pathLst>
            </a:custGeom>
            <a:solidFill>
              <a:srgbClr val="2C3E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8" name="Google Shape;1088;p27"/>
            <p:cNvSpPr/>
            <p:nvPr/>
          </p:nvSpPr>
          <p:spPr>
            <a:xfrm>
              <a:off x="3642465" y="2762074"/>
              <a:ext cx="1267455" cy="622897"/>
            </a:xfrm>
            <a:custGeom>
              <a:rect b="b" l="l" r="r" t="t"/>
              <a:pathLst>
                <a:path extrusionOk="0" h="949" w="1931">
                  <a:moveTo>
                    <a:pt x="843" y="0"/>
                  </a:moveTo>
                  <a:lnTo>
                    <a:pt x="1931" y="633"/>
                  </a:lnTo>
                  <a:lnTo>
                    <a:pt x="1383" y="949"/>
                  </a:lnTo>
                  <a:lnTo>
                    <a:pt x="794" y="949"/>
                  </a:lnTo>
                  <a:lnTo>
                    <a:pt x="0" y="489"/>
                  </a:lnTo>
                  <a:lnTo>
                    <a:pt x="843" y="0"/>
                  </a:lnTo>
                  <a:close/>
                </a:path>
              </a:pathLst>
            </a:custGeom>
            <a:solidFill>
              <a:srgbClr val="F1F1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9" name="Google Shape;1089;p27"/>
            <p:cNvSpPr/>
            <p:nvPr/>
          </p:nvSpPr>
          <p:spPr>
            <a:xfrm>
              <a:off x="3983122" y="2920916"/>
              <a:ext cx="569075" cy="331468"/>
            </a:xfrm>
            <a:custGeom>
              <a:rect b="b" l="l" r="r" t="t"/>
              <a:pathLst>
                <a:path extrusionOk="0" h="213" w="366">
                  <a:moveTo>
                    <a:pt x="192" y="24"/>
                  </a:moveTo>
                  <a:cubicBezTo>
                    <a:pt x="223" y="43"/>
                    <a:pt x="231" y="70"/>
                    <a:pt x="214" y="92"/>
                  </a:cubicBezTo>
                  <a:cubicBezTo>
                    <a:pt x="264" y="122"/>
                    <a:pt x="264" y="122"/>
                    <a:pt x="264" y="122"/>
                  </a:cubicBezTo>
                  <a:cubicBezTo>
                    <a:pt x="252" y="129"/>
                    <a:pt x="252" y="129"/>
                    <a:pt x="252" y="129"/>
                  </a:cubicBezTo>
                  <a:cubicBezTo>
                    <a:pt x="270" y="139"/>
                    <a:pt x="270" y="139"/>
                    <a:pt x="270" y="139"/>
                  </a:cubicBezTo>
                  <a:cubicBezTo>
                    <a:pt x="282" y="132"/>
                    <a:pt x="282" y="132"/>
                    <a:pt x="282" y="132"/>
                  </a:cubicBezTo>
                  <a:cubicBezTo>
                    <a:pt x="299" y="142"/>
                    <a:pt x="299" y="142"/>
                    <a:pt x="299" y="142"/>
                  </a:cubicBezTo>
                  <a:cubicBezTo>
                    <a:pt x="286" y="149"/>
                    <a:pt x="286" y="149"/>
                    <a:pt x="286" y="149"/>
                  </a:cubicBezTo>
                  <a:cubicBezTo>
                    <a:pt x="298" y="155"/>
                    <a:pt x="298" y="155"/>
                    <a:pt x="298" y="155"/>
                  </a:cubicBezTo>
                  <a:cubicBezTo>
                    <a:pt x="310" y="148"/>
                    <a:pt x="310" y="148"/>
                    <a:pt x="310" y="148"/>
                  </a:cubicBezTo>
                  <a:cubicBezTo>
                    <a:pt x="353" y="173"/>
                    <a:pt x="353" y="173"/>
                    <a:pt x="353" y="173"/>
                  </a:cubicBezTo>
                  <a:cubicBezTo>
                    <a:pt x="358" y="176"/>
                    <a:pt x="362" y="181"/>
                    <a:pt x="363" y="185"/>
                  </a:cubicBezTo>
                  <a:cubicBezTo>
                    <a:pt x="366" y="206"/>
                    <a:pt x="366" y="206"/>
                    <a:pt x="366" y="206"/>
                  </a:cubicBezTo>
                  <a:cubicBezTo>
                    <a:pt x="366" y="208"/>
                    <a:pt x="365" y="210"/>
                    <a:pt x="363" y="211"/>
                  </a:cubicBezTo>
                  <a:cubicBezTo>
                    <a:pt x="361" y="212"/>
                    <a:pt x="358" y="213"/>
                    <a:pt x="355" y="212"/>
                  </a:cubicBezTo>
                  <a:cubicBezTo>
                    <a:pt x="319" y="211"/>
                    <a:pt x="319" y="211"/>
                    <a:pt x="319" y="211"/>
                  </a:cubicBezTo>
                  <a:cubicBezTo>
                    <a:pt x="312" y="210"/>
                    <a:pt x="303" y="208"/>
                    <a:pt x="298" y="205"/>
                  </a:cubicBezTo>
                  <a:cubicBezTo>
                    <a:pt x="159" y="124"/>
                    <a:pt x="159" y="124"/>
                    <a:pt x="159" y="124"/>
                  </a:cubicBezTo>
                  <a:cubicBezTo>
                    <a:pt x="120" y="134"/>
                    <a:pt x="73" y="129"/>
                    <a:pt x="41" y="111"/>
                  </a:cubicBezTo>
                  <a:cubicBezTo>
                    <a:pt x="0" y="87"/>
                    <a:pt x="0" y="48"/>
                    <a:pt x="42" y="24"/>
                  </a:cubicBezTo>
                  <a:cubicBezTo>
                    <a:pt x="83" y="0"/>
                    <a:pt x="151" y="0"/>
                    <a:pt x="192" y="24"/>
                  </a:cubicBezTo>
                  <a:close/>
                  <a:moveTo>
                    <a:pt x="178" y="119"/>
                  </a:moveTo>
                  <a:cubicBezTo>
                    <a:pt x="188" y="113"/>
                    <a:pt x="188" y="113"/>
                    <a:pt x="188" y="113"/>
                  </a:cubicBezTo>
                  <a:cubicBezTo>
                    <a:pt x="349" y="207"/>
                    <a:pt x="349" y="207"/>
                    <a:pt x="349" y="207"/>
                  </a:cubicBezTo>
                  <a:cubicBezTo>
                    <a:pt x="351" y="208"/>
                    <a:pt x="354" y="208"/>
                    <a:pt x="356" y="207"/>
                  </a:cubicBezTo>
                  <a:cubicBezTo>
                    <a:pt x="358" y="205"/>
                    <a:pt x="358" y="204"/>
                    <a:pt x="356" y="203"/>
                  </a:cubicBezTo>
                  <a:cubicBezTo>
                    <a:pt x="195" y="109"/>
                    <a:pt x="195" y="109"/>
                    <a:pt x="195" y="109"/>
                  </a:cubicBezTo>
                  <a:cubicBezTo>
                    <a:pt x="205" y="103"/>
                    <a:pt x="205" y="103"/>
                    <a:pt x="205" y="103"/>
                  </a:cubicBezTo>
                  <a:cubicBezTo>
                    <a:pt x="207" y="102"/>
                    <a:pt x="207" y="100"/>
                    <a:pt x="205" y="99"/>
                  </a:cubicBezTo>
                  <a:cubicBezTo>
                    <a:pt x="204" y="99"/>
                    <a:pt x="203" y="98"/>
                    <a:pt x="201" y="98"/>
                  </a:cubicBezTo>
                  <a:cubicBezTo>
                    <a:pt x="200" y="98"/>
                    <a:pt x="199" y="99"/>
                    <a:pt x="198" y="99"/>
                  </a:cubicBezTo>
                  <a:cubicBezTo>
                    <a:pt x="171" y="115"/>
                    <a:pt x="171" y="115"/>
                    <a:pt x="171" y="115"/>
                  </a:cubicBezTo>
                  <a:cubicBezTo>
                    <a:pt x="169" y="116"/>
                    <a:pt x="169" y="118"/>
                    <a:pt x="171" y="119"/>
                  </a:cubicBezTo>
                  <a:cubicBezTo>
                    <a:pt x="173" y="120"/>
                    <a:pt x="176" y="120"/>
                    <a:pt x="178" y="119"/>
                  </a:cubicBezTo>
                  <a:moveTo>
                    <a:pt x="75" y="44"/>
                  </a:moveTo>
                  <a:cubicBezTo>
                    <a:pt x="66" y="49"/>
                    <a:pt x="66" y="58"/>
                    <a:pt x="75" y="63"/>
                  </a:cubicBezTo>
                  <a:cubicBezTo>
                    <a:pt x="84" y="68"/>
                    <a:pt x="99" y="68"/>
                    <a:pt x="109" y="63"/>
                  </a:cubicBezTo>
                  <a:cubicBezTo>
                    <a:pt x="118" y="58"/>
                    <a:pt x="118" y="49"/>
                    <a:pt x="109" y="44"/>
                  </a:cubicBezTo>
                  <a:cubicBezTo>
                    <a:pt x="100" y="38"/>
                    <a:pt x="85" y="38"/>
                    <a:pt x="75" y="44"/>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0" name="Google Shape;1090;p27"/>
            <p:cNvSpPr/>
            <p:nvPr/>
          </p:nvSpPr>
          <p:spPr>
            <a:xfrm>
              <a:off x="3761924" y="2762074"/>
              <a:ext cx="1147995" cy="432549"/>
            </a:xfrm>
            <a:custGeom>
              <a:rect b="b" l="l" r="r" t="t"/>
              <a:pathLst>
                <a:path extrusionOk="0" h="278" w="738">
                  <a:moveTo>
                    <a:pt x="0" y="161"/>
                  </a:moveTo>
                  <a:cubicBezTo>
                    <a:pt x="49" y="157"/>
                    <a:pt x="232" y="145"/>
                    <a:pt x="347" y="201"/>
                  </a:cubicBezTo>
                  <a:cubicBezTo>
                    <a:pt x="480" y="266"/>
                    <a:pt x="579" y="267"/>
                    <a:pt x="646" y="274"/>
                  </a:cubicBezTo>
                  <a:cubicBezTo>
                    <a:pt x="685" y="278"/>
                    <a:pt x="717" y="272"/>
                    <a:pt x="738" y="267"/>
                  </a:cubicBezTo>
                  <a:cubicBezTo>
                    <a:pt x="279" y="0"/>
                    <a:pt x="279" y="0"/>
                    <a:pt x="279" y="0"/>
                  </a:cubicBezTo>
                  <a:lnTo>
                    <a:pt x="0" y="161"/>
                  </a:lnTo>
                  <a:close/>
                </a:path>
              </a:pathLst>
            </a:custGeom>
            <a:solidFill>
              <a:schemeClr val="dk1">
                <a:alpha val="4705"/>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1" name="Google Shape;1091;p27"/>
            <p:cNvSpPr/>
            <p:nvPr/>
          </p:nvSpPr>
          <p:spPr>
            <a:xfrm>
              <a:off x="4245671" y="3073195"/>
              <a:ext cx="294055" cy="171313"/>
            </a:xfrm>
            <a:custGeom>
              <a:rect b="b" l="l" r="r" t="t"/>
              <a:pathLst>
                <a:path extrusionOk="0" h="110" w="189">
                  <a:moveTo>
                    <a:pt x="2" y="17"/>
                  </a:moveTo>
                  <a:cubicBezTo>
                    <a:pt x="0" y="18"/>
                    <a:pt x="0" y="20"/>
                    <a:pt x="2" y="21"/>
                  </a:cubicBezTo>
                  <a:cubicBezTo>
                    <a:pt x="4" y="22"/>
                    <a:pt x="7" y="22"/>
                    <a:pt x="9" y="21"/>
                  </a:cubicBezTo>
                  <a:cubicBezTo>
                    <a:pt x="19" y="15"/>
                    <a:pt x="19" y="15"/>
                    <a:pt x="19" y="15"/>
                  </a:cubicBezTo>
                  <a:cubicBezTo>
                    <a:pt x="180" y="109"/>
                    <a:pt x="180" y="109"/>
                    <a:pt x="180" y="109"/>
                  </a:cubicBezTo>
                  <a:cubicBezTo>
                    <a:pt x="182" y="110"/>
                    <a:pt x="185" y="110"/>
                    <a:pt x="187" y="109"/>
                  </a:cubicBezTo>
                  <a:cubicBezTo>
                    <a:pt x="189" y="107"/>
                    <a:pt x="189" y="106"/>
                    <a:pt x="187" y="105"/>
                  </a:cubicBezTo>
                  <a:cubicBezTo>
                    <a:pt x="26" y="11"/>
                    <a:pt x="26" y="11"/>
                    <a:pt x="26" y="11"/>
                  </a:cubicBezTo>
                  <a:cubicBezTo>
                    <a:pt x="36" y="5"/>
                    <a:pt x="36" y="5"/>
                    <a:pt x="36" y="5"/>
                  </a:cubicBezTo>
                  <a:cubicBezTo>
                    <a:pt x="38" y="4"/>
                    <a:pt x="38" y="2"/>
                    <a:pt x="36" y="1"/>
                  </a:cubicBezTo>
                  <a:cubicBezTo>
                    <a:pt x="35" y="1"/>
                    <a:pt x="34" y="0"/>
                    <a:pt x="32" y="0"/>
                  </a:cubicBezTo>
                  <a:cubicBezTo>
                    <a:pt x="31" y="0"/>
                    <a:pt x="30" y="1"/>
                    <a:pt x="29" y="1"/>
                  </a:cubicBezTo>
                  <a:lnTo>
                    <a:pt x="2" y="17"/>
                  </a:lnTo>
                  <a:close/>
                </a:path>
              </a:pathLst>
            </a:custGeom>
            <a:solidFill>
              <a:srgbClr val="C6C7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2" name="Google Shape;1092;p27"/>
            <p:cNvSpPr/>
            <p:nvPr/>
          </p:nvSpPr>
          <p:spPr>
            <a:xfrm>
              <a:off x="3647059" y="2809333"/>
              <a:ext cx="508689" cy="269112"/>
            </a:xfrm>
            <a:custGeom>
              <a:rect b="b" l="l" r="r" t="t"/>
              <a:pathLst>
                <a:path extrusionOk="0" h="173" w="327">
                  <a:moveTo>
                    <a:pt x="7" y="141"/>
                  </a:moveTo>
                  <a:cubicBezTo>
                    <a:pt x="33" y="156"/>
                    <a:pt x="33" y="156"/>
                    <a:pt x="33" y="156"/>
                  </a:cubicBezTo>
                  <a:cubicBezTo>
                    <a:pt x="42" y="161"/>
                    <a:pt x="57" y="161"/>
                    <a:pt x="66" y="156"/>
                  </a:cubicBezTo>
                  <a:cubicBezTo>
                    <a:pt x="320" y="9"/>
                    <a:pt x="320" y="9"/>
                    <a:pt x="320" y="9"/>
                  </a:cubicBezTo>
                  <a:cubicBezTo>
                    <a:pt x="325" y="6"/>
                    <a:pt x="327" y="3"/>
                    <a:pt x="327" y="0"/>
                  </a:cubicBezTo>
                  <a:cubicBezTo>
                    <a:pt x="327" y="11"/>
                    <a:pt x="327" y="11"/>
                    <a:pt x="327" y="11"/>
                  </a:cubicBezTo>
                  <a:cubicBezTo>
                    <a:pt x="327" y="15"/>
                    <a:pt x="325" y="18"/>
                    <a:pt x="320" y="21"/>
                  </a:cubicBezTo>
                  <a:cubicBezTo>
                    <a:pt x="66" y="168"/>
                    <a:pt x="66" y="168"/>
                    <a:pt x="66" y="168"/>
                  </a:cubicBezTo>
                  <a:cubicBezTo>
                    <a:pt x="57" y="173"/>
                    <a:pt x="42" y="173"/>
                    <a:pt x="33" y="168"/>
                  </a:cubicBezTo>
                  <a:cubicBezTo>
                    <a:pt x="7" y="152"/>
                    <a:pt x="7" y="152"/>
                    <a:pt x="7" y="152"/>
                  </a:cubicBezTo>
                  <a:cubicBezTo>
                    <a:pt x="3" y="150"/>
                    <a:pt x="1" y="146"/>
                    <a:pt x="1" y="143"/>
                  </a:cubicBezTo>
                  <a:cubicBezTo>
                    <a:pt x="0" y="131"/>
                    <a:pt x="0" y="131"/>
                    <a:pt x="0" y="131"/>
                  </a:cubicBezTo>
                  <a:cubicBezTo>
                    <a:pt x="0" y="135"/>
                    <a:pt x="3" y="138"/>
                    <a:pt x="7" y="141"/>
                  </a:cubicBezTo>
                  <a:close/>
                </a:path>
              </a:pathLst>
            </a:custGeom>
            <a:solidFill>
              <a:srgbClr val="4545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3" name="Google Shape;1093;p27"/>
            <p:cNvSpPr/>
            <p:nvPr/>
          </p:nvSpPr>
          <p:spPr>
            <a:xfrm>
              <a:off x="3664125" y="2773233"/>
              <a:ext cx="474557" cy="258610"/>
            </a:xfrm>
            <a:custGeom>
              <a:rect b="b" l="l" r="r" t="t"/>
              <a:pathLst>
                <a:path extrusionOk="0" h="166" w="305">
                  <a:moveTo>
                    <a:pt x="275" y="2"/>
                  </a:moveTo>
                  <a:cubicBezTo>
                    <a:pt x="302" y="18"/>
                    <a:pt x="302" y="18"/>
                    <a:pt x="302" y="18"/>
                  </a:cubicBezTo>
                  <a:cubicBezTo>
                    <a:pt x="304" y="19"/>
                    <a:pt x="305" y="21"/>
                    <a:pt x="305" y="23"/>
                  </a:cubicBezTo>
                  <a:cubicBezTo>
                    <a:pt x="305" y="34"/>
                    <a:pt x="305" y="34"/>
                    <a:pt x="305" y="34"/>
                  </a:cubicBezTo>
                  <a:cubicBezTo>
                    <a:pt x="305" y="33"/>
                    <a:pt x="304" y="31"/>
                    <a:pt x="302" y="29"/>
                  </a:cubicBezTo>
                  <a:cubicBezTo>
                    <a:pt x="275" y="14"/>
                    <a:pt x="275" y="14"/>
                    <a:pt x="275" y="14"/>
                  </a:cubicBezTo>
                  <a:cubicBezTo>
                    <a:pt x="271" y="11"/>
                    <a:pt x="263" y="11"/>
                    <a:pt x="258" y="14"/>
                  </a:cubicBezTo>
                  <a:cubicBezTo>
                    <a:pt x="235" y="28"/>
                    <a:pt x="235" y="28"/>
                    <a:pt x="235" y="28"/>
                  </a:cubicBezTo>
                  <a:cubicBezTo>
                    <a:pt x="234" y="16"/>
                    <a:pt x="234" y="16"/>
                    <a:pt x="234" y="16"/>
                  </a:cubicBezTo>
                  <a:cubicBezTo>
                    <a:pt x="258" y="2"/>
                    <a:pt x="258" y="2"/>
                    <a:pt x="258" y="2"/>
                  </a:cubicBezTo>
                  <a:cubicBezTo>
                    <a:pt x="263" y="0"/>
                    <a:pt x="271" y="0"/>
                    <a:pt x="275" y="2"/>
                  </a:cubicBezTo>
                  <a:close/>
                  <a:moveTo>
                    <a:pt x="0" y="154"/>
                  </a:moveTo>
                  <a:cubicBezTo>
                    <a:pt x="0" y="166"/>
                    <a:pt x="0" y="166"/>
                    <a:pt x="0" y="166"/>
                  </a:cubicBezTo>
                  <a:cubicBezTo>
                    <a:pt x="0" y="164"/>
                    <a:pt x="2" y="162"/>
                    <a:pt x="4" y="161"/>
                  </a:cubicBezTo>
                  <a:cubicBezTo>
                    <a:pt x="28" y="147"/>
                    <a:pt x="28" y="147"/>
                    <a:pt x="28" y="147"/>
                  </a:cubicBezTo>
                  <a:cubicBezTo>
                    <a:pt x="28" y="135"/>
                    <a:pt x="28" y="135"/>
                    <a:pt x="28" y="135"/>
                  </a:cubicBezTo>
                  <a:cubicBezTo>
                    <a:pt x="4" y="149"/>
                    <a:pt x="4" y="149"/>
                    <a:pt x="4" y="149"/>
                  </a:cubicBezTo>
                  <a:cubicBezTo>
                    <a:pt x="2" y="150"/>
                    <a:pt x="0" y="152"/>
                    <a:pt x="0" y="154"/>
                  </a:cubicBezTo>
                  <a:close/>
                </a:path>
              </a:pathLst>
            </a:custGeom>
            <a:solidFill>
              <a:srgbClr val="63646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4" name="Google Shape;1094;p27"/>
            <p:cNvSpPr/>
            <p:nvPr/>
          </p:nvSpPr>
          <p:spPr>
            <a:xfrm>
              <a:off x="3643777" y="2762074"/>
              <a:ext cx="515252" cy="297336"/>
            </a:xfrm>
            <a:custGeom>
              <a:rect b="b" l="l" r="r" t="t"/>
              <a:pathLst>
                <a:path extrusionOk="0" h="191" w="331">
                  <a:moveTo>
                    <a:pt x="9" y="152"/>
                  </a:moveTo>
                  <a:cubicBezTo>
                    <a:pt x="0" y="157"/>
                    <a:pt x="0" y="165"/>
                    <a:pt x="9" y="171"/>
                  </a:cubicBezTo>
                  <a:cubicBezTo>
                    <a:pt x="35" y="186"/>
                    <a:pt x="35" y="186"/>
                    <a:pt x="35" y="186"/>
                  </a:cubicBezTo>
                  <a:cubicBezTo>
                    <a:pt x="44" y="191"/>
                    <a:pt x="59" y="191"/>
                    <a:pt x="68" y="186"/>
                  </a:cubicBezTo>
                  <a:cubicBezTo>
                    <a:pt x="322" y="39"/>
                    <a:pt x="322" y="39"/>
                    <a:pt x="322" y="39"/>
                  </a:cubicBezTo>
                  <a:cubicBezTo>
                    <a:pt x="331" y="34"/>
                    <a:pt x="331" y="25"/>
                    <a:pt x="322" y="20"/>
                  </a:cubicBezTo>
                  <a:cubicBezTo>
                    <a:pt x="296" y="5"/>
                    <a:pt x="296" y="5"/>
                    <a:pt x="296" y="5"/>
                  </a:cubicBezTo>
                  <a:cubicBezTo>
                    <a:pt x="287" y="0"/>
                    <a:pt x="272" y="0"/>
                    <a:pt x="263" y="5"/>
                  </a:cubicBezTo>
                  <a:cubicBezTo>
                    <a:pt x="236" y="21"/>
                    <a:pt x="236" y="21"/>
                    <a:pt x="236" y="21"/>
                  </a:cubicBezTo>
                  <a:cubicBezTo>
                    <a:pt x="240" y="22"/>
                    <a:pt x="244" y="22"/>
                    <a:pt x="247" y="23"/>
                  </a:cubicBezTo>
                  <a:cubicBezTo>
                    <a:pt x="271" y="9"/>
                    <a:pt x="271" y="9"/>
                    <a:pt x="271" y="9"/>
                  </a:cubicBezTo>
                  <a:cubicBezTo>
                    <a:pt x="276" y="7"/>
                    <a:pt x="284" y="7"/>
                    <a:pt x="288" y="9"/>
                  </a:cubicBezTo>
                  <a:cubicBezTo>
                    <a:pt x="315" y="25"/>
                    <a:pt x="315" y="25"/>
                    <a:pt x="315" y="25"/>
                  </a:cubicBezTo>
                  <a:cubicBezTo>
                    <a:pt x="319" y="27"/>
                    <a:pt x="319" y="32"/>
                    <a:pt x="315" y="35"/>
                  </a:cubicBezTo>
                  <a:cubicBezTo>
                    <a:pt x="60" y="181"/>
                    <a:pt x="60" y="181"/>
                    <a:pt x="60" y="181"/>
                  </a:cubicBezTo>
                  <a:cubicBezTo>
                    <a:pt x="56" y="184"/>
                    <a:pt x="48" y="184"/>
                    <a:pt x="43" y="181"/>
                  </a:cubicBezTo>
                  <a:cubicBezTo>
                    <a:pt x="17" y="166"/>
                    <a:pt x="17" y="166"/>
                    <a:pt x="17" y="166"/>
                  </a:cubicBezTo>
                  <a:cubicBezTo>
                    <a:pt x="12" y="163"/>
                    <a:pt x="12" y="159"/>
                    <a:pt x="17" y="156"/>
                  </a:cubicBezTo>
                  <a:cubicBezTo>
                    <a:pt x="41" y="142"/>
                    <a:pt x="41" y="142"/>
                    <a:pt x="41" y="142"/>
                  </a:cubicBezTo>
                  <a:cubicBezTo>
                    <a:pt x="39" y="140"/>
                    <a:pt x="38" y="138"/>
                    <a:pt x="37" y="136"/>
                  </a:cubicBezTo>
                  <a:lnTo>
                    <a:pt x="9" y="152"/>
                  </a:lnTo>
                  <a:close/>
                </a:path>
              </a:pathLst>
            </a:custGeom>
            <a:solidFill>
              <a:srgbClr val="92949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5" name="Google Shape;1095;p27"/>
            <p:cNvSpPr/>
            <p:nvPr/>
          </p:nvSpPr>
          <p:spPr>
            <a:xfrm>
              <a:off x="3746828" y="2818522"/>
              <a:ext cx="64981" cy="32819"/>
            </a:xfrm>
            <a:custGeom>
              <a:rect b="b" l="l" r="r" t="t"/>
              <a:pathLst>
                <a:path extrusionOk="0" h="21" w="42">
                  <a:moveTo>
                    <a:pt x="6" y="5"/>
                  </a:moveTo>
                  <a:cubicBezTo>
                    <a:pt x="14" y="0"/>
                    <a:pt x="27" y="0"/>
                    <a:pt x="36" y="5"/>
                  </a:cubicBezTo>
                  <a:cubicBezTo>
                    <a:pt x="40" y="7"/>
                    <a:pt x="42" y="10"/>
                    <a:pt x="42" y="13"/>
                  </a:cubicBezTo>
                  <a:cubicBezTo>
                    <a:pt x="42" y="20"/>
                    <a:pt x="42" y="20"/>
                    <a:pt x="42" y="20"/>
                  </a:cubicBezTo>
                  <a:cubicBezTo>
                    <a:pt x="41" y="20"/>
                    <a:pt x="41" y="21"/>
                    <a:pt x="40" y="21"/>
                  </a:cubicBezTo>
                  <a:cubicBezTo>
                    <a:pt x="39" y="19"/>
                    <a:pt x="38" y="18"/>
                    <a:pt x="36" y="17"/>
                  </a:cubicBezTo>
                  <a:cubicBezTo>
                    <a:pt x="27" y="12"/>
                    <a:pt x="14" y="12"/>
                    <a:pt x="6" y="17"/>
                  </a:cubicBezTo>
                  <a:cubicBezTo>
                    <a:pt x="4" y="18"/>
                    <a:pt x="2" y="20"/>
                    <a:pt x="1" y="21"/>
                  </a:cubicBezTo>
                  <a:cubicBezTo>
                    <a:pt x="1" y="21"/>
                    <a:pt x="0" y="20"/>
                    <a:pt x="0" y="20"/>
                  </a:cubicBezTo>
                  <a:cubicBezTo>
                    <a:pt x="0" y="14"/>
                    <a:pt x="0" y="14"/>
                    <a:pt x="0" y="14"/>
                  </a:cubicBezTo>
                  <a:cubicBezTo>
                    <a:pt x="0" y="10"/>
                    <a:pt x="2" y="7"/>
                    <a:pt x="6" y="5"/>
                  </a:cubicBezTo>
                  <a:close/>
                </a:path>
              </a:pathLst>
            </a:custGeom>
            <a:solidFill>
              <a:srgbClr val="6D6E7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6" name="Google Shape;1096;p27"/>
            <p:cNvSpPr/>
            <p:nvPr/>
          </p:nvSpPr>
          <p:spPr>
            <a:xfrm>
              <a:off x="3738951" y="2816553"/>
              <a:ext cx="80734" cy="45290"/>
            </a:xfrm>
            <a:custGeom>
              <a:rect b="b" l="l" r="r" t="t"/>
              <a:pathLst>
                <a:path extrusionOk="0" h="29" w="52">
                  <a:moveTo>
                    <a:pt x="42" y="5"/>
                  </a:moveTo>
                  <a:cubicBezTo>
                    <a:pt x="52" y="10"/>
                    <a:pt x="52" y="19"/>
                    <a:pt x="42" y="24"/>
                  </a:cubicBezTo>
                  <a:cubicBezTo>
                    <a:pt x="33" y="29"/>
                    <a:pt x="18" y="29"/>
                    <a:pt x="9" y="24"/>
                  </a:cubicBezTo>
                  <a:cubicBezTo>
                    <a:pt x="0" y="19"/>
                    <a:pt x="0" y="10"/>
                    <a:pt x="9" y="5"/>
                  </a:cubicBezTo>
                  <a:cubicBezTo>
                    <a:pt x="18" y="0"/>
                    <a:pt x="33" y="0"/>
                    <a:pt x="42" y="5"/>
                  </a:cubicBezTo>
                  <a:close/>
                  <a:moveTo>
                    <a:pt x="40" y="23"/>
                  </a:moveTo>
                  <a:cubicBezTo>
                    <a:pt x="49" y="18"/>
                    <a:pt x="49" y="11"/>
                    <a:pt x="41" y="6"/>
                  </a:cubicBezTo>
                  <a:cubicBezTo>
                    <a:pt x="32" y="1"/>
                    <a:pt x="19" y="1"/>
                    <a:pt x="11" y="6"/>
                  </a:cubicBezTo>
                  <a:cubicBezTo>
                    <a:pt x="3" y="11"/>
                    <a:pt x="3" y="18"/>
                    <a:pt x="11" y="23"/>
                  </a:cubicBezTo>
                  <a:cubicBezTo>
                    <a:pt x="19" y="28"/>
                    <a:pt x="32" y="28"/>
                    <a:pt x="40" y="23"/>
                  </a:cubicBezTo>
                </a:path>
              </a:pathLst>
            </a:custGeom>
            <a:solidFill>
              <a:srgbClr val="C6C7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7" name="Google Shape;1097;p27"/>
            <p:cNvSpPr/>
            <p:nvPr/>
          </p:nvSpPr>
          <p:spPr>
            <a:xfrm>
              <a:off x="3721886" y="2840183"/>
              <a:ext cx="26255" cy="63668"/>
            </a:xfrm>
            <a:custGeom>
              <a:rect b="b" l="l" r="r" t="t"/>
              <a:pathLst>
                <a:path extrusionOk="0" h="41" w="17">
                  <a:moveTo>
                    <a:pt x="11" y="15"/>
                  </a:moveTo>
                  <a:cubicBezTo>
                    <a:pt x="11" y="15"/>
                    <a:pt x="17" y="19"/>
                    <a:pt x="17" y="29"/>
                  </a:cubicBezTo>
                  <a:cubicBezTo>
                    <a:pt x="17" y="41"/>
                    <a:pt x="17" y="41"/>
                    <a:pt x="17" y="41"/>
                  </a:cubicBezTo>
                  <a:cubicBezTo>
                    <a:pt x="17" y="31"/>
                    <a:pt x="11" y="27"/>
                    <a:pt x="11" y="26"/>
                  </a:cubicBezTo>
                  <a:cubicBezTo>
                    <a:pt x="4" y="22"/>
                    <a:pt x="0" y="17"/>
                    <a:pt x="0" y="11"/>
                  </a:cubicBezTo>
                  <a:cubicBezTo>
                    <a:pt x="0" y="0"/>
                    <a:pt x="0" y="0"/>
                    <a:pt x="0" y="0"/>
                  </a:cubicBezTo>
                  <a:cubicBezTo>
                    <a:pt x="0" y="5"/>
                    <a:pt x="4" y="10"/>
                    <a:pt x="11" y="15"/>
                  </a:cubicBezTo>
                  <a:close/>
                </a:path>
              </a:pathLst>
            </a:custGeom>
            <a:solidFill>
              <a:srgbClr val="80818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8" name="Google Shape;1098;p27"/>
            <p:cNvSpPr/>
            <p:nvPr/>
          </p:nvSpPr>
          <p:spPr>
            <a:xfrm>
              <a:off x="3695631" y="2790298"/>
              <a:ext cx="355754" cy="206757"/>
            </a:xfrm>
            <a:custGeom>
              <a:rect b="b" l="l" r="r" t="t"/>
              <a:pathLst>
                <a:path extrusionOk="0" h="133" w="229">
                  <a:moveTo>
                    <a:pt x="4" y="118"/>
                  </a:moveTo>
                  <a:cubicBezTo>
                    <a:pt x="3" y="115"/>
                    <a:pt x="2" y="112"/>
                    <a:pt x="1" y="109"/>
                  </a:cubicBezTo>
                  <a:cubicBezTo>
                    <a:pt x="0" y="100"/>
                    <a:pt x="29" y="84"/>
                    <a:pt x="33" y="70"/>
                  </a:cubicBezTo>
                  <a:cubicBezTo>
                    <a:pt x="38" y="53"/>
                    <a:pt x="28" y="47"/>
                    <a:pt x="28" y="47"/>
                  </a:cubicBezTo>
                  <a:cubicBezTo>
                    <a:pt x="13" y="38"/>
                    <a:pt x="13" y="25"/>
                    <a:pt x="28" y="16"/>
                  </a:cubicBezTo>
                  <a:cubicBezTo>
                    <a:pt x="42" y="8"/>
                    <a:pt x="66" y="8"/>
                    <a:pt x="80" y="16"/>
                  </a:cubicBezTo>
                  <a:cubicBezTo>
                    <a:pt x="80" y="17"/>
                    <a:pt x="91" y="22"/>
                    <a:pt x="121" y="20"/>
                  </a:cubicBezTo>
                  <a:cubicBezTo>
                    <a:pt x="145" y="18"/>
                    <a:pt x="172" y="0"/>
                    <a:pt x="189" y="1"/>
                  </a:cubicBezTo>
                  <a:cubicBezTo>
                    <a:pt x="193" y="2"/>
                    <a:pt x="198" y="2"/>
                    <a:pt x="203" y="3"/>
                  </a:cubicBezTo>
                  <a:cubicBezTo>
                    <a:pt x="207" y="4"/>
                    <a:pt x="211" y="4"/>
                    <a:pt x="214" y="5"/>
                  </a:cubicBezTo>
                  <a:cubicBezTo>
                    <a:pt x="221" y="6"/>
                    <a:pt x="227" y="8"/>
                    <a:pt x="229" y="8"/>
                  </a:cubicBezTo>
                  <a:cubicBezTo>
                    <a:pt x="218" y="7"/>
                    <a:pt x="193" y="6"/>
                    <a:pt x="186" y="10"/>
                  </a:cubicBezTo>
                  <a:cubicBezTo>
                    <a:pt x="179" y="14"/>
                    <a:pt x="23" y="104"/>
                    <a:pt x="16" y="108"/>
                  </a:cubicBezTo>
                  <a:cubicBezTo>
                    <a:pt x="9" y="112"/>
                    <a:pt x="11" y="126"/>
                    <a:pt x="13" y="133"/>
                  </a:cubicBezTo>
                  <a:cubicBezTo>
                    <a:pt x="12" y="131"/>
                    <a:pt x="10" y="128"/>
                    <a:pt x="8" y="124"/>
                  </a:cubicBezTo>
                  <a:cubicBezTo>
                    <a:pt x="6" y="122"/>
                    <a:pt x="5" y="120"/>
                    <a:pt x="4" y="118"/>
                  </a:cubicBezTo>
                  <a:close/>
                  <a:moveTo>
                    <a:pt x="70" y="41"/>
                  </a:moveTo>
                  <a:cubicBezTo>
                    <a:pt x="80" y="36"/>
                    <a:pt x="80" y="27"/>
                    <a:pt x="70" y="22"/>
                  </a:cubicBezTo>
                  <a:cubicBezTo>
                    <a:pt x="61" y="17"/>
                    <a:pt x="46" y="17"/>
                    <a:pt x="37" y="22"/>
                  </a:cubicBezTo>
                  <a:cubicBezTo>
                    <a:pt x="28" y="27"/>
                    <a:pt x="28" y="36"/>
                    <a:pt x="37" y="41"/>
                  </a:cubicBezTo>
                  <a:cubicBezTo>
                    <a:pt x="46" y="46"/>
                    <a:pt x="61" y="46"/>
                    <a:pt x="70" y="41"/>
                  </a:cubicBezTo>
                </a:path>
              </a:pathLst>
            </a:custGeom>
            <a:solidFill>
              <a:srgbClr val="A1A3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9" name="Google Shape;1099;p27"/>
            <p:cNvSpPr/>
            <p:nvPr/>
          </p:nvSpPr>
          <p:spPr>
            <a:xfrm>
              <a:off x="3708102" y="2983272"/>
              <a:ext cx="9189" cy="37413"/>
            </a:xfrm>
            <a:custGeom>
              <a:rect b="b" l="l" r="r" t="t"/>
              <a:pathLst>
                <a:path extrusionOk="0" h="24" w="6">
                  <a:moveTo>
                    <a:pt x="5" y="9"/>
                  </a:moveTo>
                  <a:cubicBezTo>
                    <a:pt x="5" y="11"/>
                    <a:pt x="6" y="12"/>
                    <a:pt x="6" y="12"/>
                  </a:cubicBezTo>
                  <a:cubicBezTo>
                    <a:pt x="6" y="24"/>
                    <a:pt x="6" y="24"/>
                    <a:pt x="6" y="24"/>
                  </a:cubicBezTo>
                  <a:cubicBezTo>
                    <a:pt x="6" y="24"/>
                    <a:pt x="5" y="22"/>
                    <a:pt x="5" y="20"/>
                  </a:cubicBezTo>
                  <a:cubicBezTo>
                    <a:pt x="5" y="20"/>
                    <a:pt x="5" y="20"/>
                    <a:pt x="5" y="20"/>
                  </a:cubicBezTo>
                  <a:cubicBezTo>
                    <a:pt x="5" y="20"/>
                    <a:pt x="5" y="20"/>
                    <a:pt x="5" y="20"/>
                  </a:cubicBezTo>
                  <a:cubicBezTo>
                    <a:pt x="4" y="19"/>
                    <a:pt x="2" y="16"/>
                    <a:pt x="0" y="12"/>
                  </a:cubicBezTo>
                  <a:cubicBezTo>
                    <a:pt x="0" y="0"/>
                    <a:pt x="0" y="0"/>
                    <a:pt x="0" y="0"/>
                  </a:cubicBezTo>
                  <a:cubicBezTo>
                    <a:pt x="2" y="4"/>
                    <a:pt x="4" y="7"/>
                    <a:pt x="5" y="9"/>
                  </a:cubicBezTo>
                  <a:close/>
                </a:path>
              </a:pathLst>
            </a:custGeom>
            <a:solidFill>
              <a:srgbClr val="8F8F9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0" name="Google Shape;1100;p27"/>
            <p:cNvSpPr/>
            <p:nvPr/>
          </p:nvSpPr>
          <p:spPr>
            <a:xfrm>
              <a:off x="3709415" y="2799488"/>
              <a:ext cx="349846" cy="202162"/>
            </a:xfrm>
            <a:custGeom>
              <a:rect b="b" l="l" r="r" t="t"/>
              <a:pathLst>
                <a:path extrusionOk="0" h="130" w="225">
                  <a:moveTo>
                    <a:pt x="7" y="102"/>
                  </a:moveTo>
                  <a:cubicBezTo>
                    <a:pt x="0" y="106"/>
                    <a:pt x="2" y="120"/>
                    <a:pt x="4" y="127"/>
                  </a:cubicBezTo>
                  <a:cubicBezTo>
                    <a:pt x="4" y="129"/>
                    <a:pt x="5" y="130"/>
                    <a:pt x="5" y="130"/>
                  </a:cubicBezTo>
                  <a:cubicBezTo>
                    <a:pt x="225" y="2"/>
                    <a:pt x="225" y="2"/>
                    <a:pt x="225" y="2"/>
                  </a:cubicBezTo>
                  <a:cubicBezTo>
                    <a:pt x="225" y="2"/>
                    <a:pt x="223" y="2"/>
                    <a:pt x="220" y="2"/>
                  </a:cubicBezTo>
                  <a:cubicBezTo>
                    <a:pt x="209" y="1"/>
                    <a:pt x="184" y="0"/>
                    <a:pt x="177" y="4"/>
                  </a:cubicBezTo>
                  <a:cubicBezTo>
                    <a:pt x="170" y="8"/>
                    <a:pt x="14" y="98"/>
                    <a:pt x="7" y="102"/>
                  </a:cubicBezTo>
                  <a:close/>
                </a:path>
              </a:pathLst>
            </a:custGeom>
            <a:solidFill>
              <a:srgbClr val="C6C7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1" name="Google Shape;1101;p27"/>
            <p:cNvSpPr/>
            <p:nvPr/>
          </p:nvSpPr>
          <p:spPr>
            <a:xfrm>
              <a:off x="3717291" y="2802769"/>
              <a:ext cx="341970" cy="217915"/>
            </a:xfrm>
            <a:custGeom>
              <a:rect b="b" l="l" r="r" t="t"/>
              <a:pathLst>
                <a:path extrusionOk="0" h="332" w="521">
                  <a:moveTo>
                    <a:pt x="0" y="303"/>
                  </a:moveTo>
                  <a:lnTo>
                    <a:pt x="0" y="332"/>
                  </a:lnTo>
                  <a:lnTo>
                    <a:pt x="521" y="29"/>
                  </a:lnTo>
                  <a:lnTo>
                    <a:pt x="521" y="0"/>
                  </a:lnTo>
                  <a:lnTo>
                    <a:pt x="0" y="303"/>
                  </a:lnTo>
                  <a:close/>
                </a:path>
              </a:pathLst>
            </a:custGeom>
            <a:solidFill>
              <a:srgbClr val="7B7C7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2" name="Google Shape;1102;p27"/>
            <p:cNvSpPr/>
            <p:nvPr/>
          </p:nvSpPr>
          <p:spPr>
            <a:xfrm>
              <a:off x="4163624" y="3272732"/>
              <a:ext cx="386603" cy="112240"/>
            </a:xfrm>
            <a:custGeom>
              <a:rect b="b" l="l" r="r" t="t"/>
              <a:pathLst>
                <a:path extrusionOk="0" h="171" w="589">
                  <a:moveTo>
                    <a:pt x="0" y="171"/>
                  </a:moveTo>
                  <a:lnTo>
                    <a:pt x="296" y="0"/>
                  </a:lnTo>
                  <a:lnTo>
                    <a:pt x="589" y="171"/>
                  </a:lnTo>
                  <a:lnTo>
                    <a:pt x="0" y="171"/>
                  </a:lnTo>
                  <a:close/>
                </a:path>
              </a:pathLst>
            </a:custGeom>
            <a:solidFill>
              <a:srgbClr val="D0D2D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103" name="Google Shape;1103;p27"/>
          <p:cNvGrpSpPr/>
          <p:nvPr/>
        </p:nvGrpSpPr>
        <p:grpSpPr>
          <a:xfrm>
            <a:off x="5745071" y="2765400"/>
            <a:ext cx="725511" cy="972307"/>
            <a:chOff x="4107176" y="2297363"/>
            <a:chExt cx="544133" cy="729230"/>
          </a:xfrm>
        </p:grpSpPr>
        <p:sp>
          <p:nvSpPr>
            <p:cNvPr id="1104" name="Google Shape;1104;p27"/>
            <p:cNvSpPr/>
            <p:nvPr/>
          </p:nvSpPr>
          <p:spPr>
            <a:xfrm>
              <a:off x="4169532" y="2297363"/>
              <a:ext cx="460117" cy="558572"/>
            </a:xfrm>
            <a:custGeom>
              <a:rect b="b" l="l" r="r" t="t"/>
              <a:pathLst>
                <a:path extrusionOk="0" h="359" w="296">
                  <a:moveTo>
                    <a:pt x="0" y="50"/>
                  </a:moveTo>
                  <a:cubicBezTo>
                    <a:pt x="65" y="12"/>
                    <a:pt x="65" y="12"/>
                    <a:pt x="65" y="12"/>
                  </a:cubicBezTo>
                  <a:cubicBezTo>
                    <a:pt x="71" y="9"/>
                    <a:pt x="77" y="6"/>
                    <a:pt x="84" y="5"/>
                  </a:cubicBezTo>
                  <a:cubicBezTo>
                    <a:pt x="105" y="0"/>
                    <a:pt x="132" y="5"/>
                    <a:pt x="161" y="22"/>
                  </a:cubicBezTo>
                  <a:cubicBezTo>
                    <a:pt x="235" y="65"/>
                    <a:pt x="296" y="169"/>
                    <a:pt x="295" y="255"/>
                  </a:cubicBezTo>
                  <a:cubicBezTo>
                    <a:pt x="295" y="282"/>
                    <a:pt x="289" y="305"/>
                    <a:pt x="278" y="321"/>
                  </a:cubicBezTo>
                  <a:cubicBezTo>
                    <a:pt x="213" y="359"/>
                    <a:pt x="213" y="359"/>
                    <a:pt x="213" y="359"/>
                  </a:cubicBezTo>
                  <a:cubicBezTo>
                    <a:pt x="224" y="343"/>
                    <a:pt x="230" y="320"/>
                    <a:pt x="230" y="293"/>
                  </a:cubicBezTo>
                  <a:cubicBezTo>
                    <a:pt x="230" y="207"/>
                    <a:pt x="170" y="103"/>
                    <a:pt x="96" y="60"/>
                  </a:cubicBezTo>
                  <a:cubicBezTo>
                    <a:pt x="67" y="43"/>
                    <a:pt x="40" y="38"/>
                    <a:pt x="18" y="43"/>
                  </a:cubicBezTo>
                  <a:cubicBezTo>
                    <a:pt x="12" y="44"/>
                    <a:pt x="5" y="47"/>
                    <a:pt x="0" y="50"/>
                  </a:cubicBezTo>
                  <a:close/>
                </a:path>
              </a:pathLst>
            </a:custGeom>
            <a:solidFill>
              <a:srgbClr val="36609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5" name="Google Shape;1105;p27"/>
            <p:cNvSpPr/>
            <p:nvPr/>
          </p:nvSpPr>
          <p:spPr>
            <a:xfrm>
              <a:off x="4501000" y="2796862"/>
              <a:ext cx="150309" cy="229730"/>
            </a:xfrm>
            <a:custGeom>
              <a:rect b="b" l="l" r="r" t="t"/>
              <a:pathLst>
                <a:path extrusionOk="0" h="350" w="229">
                  <a:moveTo>
                    <a:pt x="0" y="90"/>
                  </a:moveTo>
                  <a:lnTo>
                    <a:pt x="154" y="0"/>
                  </a:lnTo>
                  <a:lnTo>
                    <a:pt x="229" y="260"/>
                  </a:lnTo>
                  <a:lnTo>
                    <a:pt x="75" y="350"/>
                  </a:lnTo>
                  <a:lnTo>
                    <a:pt x="0" y="90"/>
                  </a:lnTo>
                  <a:close/>
                </a:path>
              </a:pathLst>
            </a:custGeom>
            <a:solidFill>
              <a:srgbClr val="36609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6" name="Google Shape;1106;p27"/>
            <p:cNvSpPr/>
            <p:nvPr/>
          </p:nvSpPr>
          <p:spPr>
            <a:xfrm>
              <a:off x="4107176" y="2356437"/>
              <a:ext cx="443051" cy="670156"/>
            </a:xfrm>
            <a:custGeom>
              <a:rect b="b" l="l" r="r" t="t"/>
              <a:pathLst>
                <a:path extrusionOk="0" h="431" w="285">
                  <a:moveTo>
                    <a:pt x="253" y="321"/>
                  </a:moveTo>
                  <a:cubicBezTo>
                    <a:pt x="285" y="431"/>
                    <a:pt x="285" y="431"/>
                    <a:pt x="285" y="431"/>
                  </a:cubicBezTo>
                  <a:cubicBezTo>
                    <a:pt x="206" y="350"/>
                    <a:pt x="206" y="350"/>
                    <a:pt x="206" y="350"/>
                  </a:cubicBezTo>
                  <a:cubicBezTo>
                    <a:pt x="185" y="352"/>
                    <a:pt x="161" y="347"/>
                    <a:pt x="135" y="332"/>
                  </a:cubicBezTo>
                  <a:cubicBezTo>
                    <a:pt x="82" y="301"/>
                    <a:pt x="36" y="240"/>
                    <a:pt x="14" y="176"/>
                  </a:cubicBezTo>
                  <a:cubicBezTo>
                    <a:pt x="5" y="150"/>
                    <a:pt x="0" y="124"/>
                    <a:pt x="0" y="99"/>
                  </a:cubicBezTo>
                  <a:cubicBezTo>
                    <a:pt x="0" y="46"/>
                    <a:pt x="23" y="13"/>
                    <a:pt x="58" y="5"/>
                  </a:cubicBezTo>
                  <a:cubicBezTo>
                    <a:pt x="80" y="0"/>
                    <a:pt x="107" y="5"/>
                    <a:pt x="136" y="22"/>
                  </a:cubicBezTo>
                  <a:cubicBezTo>
                    <a:pt x="210" y="65"/>
                    <a:pt x="270" y="169"/>
                    <a:pt x="270" y="255"/>
                  </a:cubicBezTo>
                  <a:cubicBezTo>
                    <a:pt x="270" y="282"/>
                    <a:pt x="264" y="305"/>
                    <a:pt x="253" y="32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7" name="Google Shape;1107;p27"/>
            <p:cNvSpPr/>
            <p:nvPr/>
          </p:nvSpPr>
          <p:spPr>
            <a:xfrm>
              <a:off x="4191192" y="2539564"/>
              <a:ext cx="265831" cy="210039"/>
            </a:xfrm>
            <a:custGeom>
              <a:rect b="b" l="l" r="r" t="t"/>
              <a:pathLst>
                <a:path extrusionOk="0" h="135" w="171">
                  <a:moveTo>
                    <a:pt x="42" y="42"/>
                  </a:moveTo>
                  <a:cubicBezTo>
                    <a:pt x="42" y="56"/>
                    <a:pt x="33" y="61"/>
                    <a:pt x="21" y="54"/>
                  </a:cubicBezTo>
                  <a:cubicBezTo>
                    <a:pt x="10" y="48"/>
                    <a:pt x="0" y="32"/>
                    <a:pt x="0" y="18"/>
                  </a:cubicBezTo>
                  <a:cubicBezTo>
                    <a:pt x="0" y="5"/>
                    <a:pt x="10" y="0"/>
                    <a:pt x="21" y="6"/>
                  </a:cubicBezTo>
                  <a:cubicBezTo>
                    <a:pt x="33" y="13"/>
                    <a:pt x="42" y="29"/>
                    <a:pt x="42" y="42"/>
                  </a:cubicBezTo>
                  <a:close/>
                  <a:moveTo>
                    <a:pt x="86" y="44"/>
                  </a:moveTo>
                  <a:cubicBezTo>
                    <a:pt x="74" y="37"/>
                    <a:pt x="65" y="42"/>
                    <a:pt x="65" y="56"/>
                  </a:cubicBezTo>
                  <a:cubicBezTo>
                    <a:pt x="65" y="69"/>
                    <a:pt x="74" y="85"/>
                    <a:pt x="85" y="91"/>
                  </a:cubicBezTo>
                  <a:cubicBezTo>
                    <a:pt x="97" y="98"/>
                    <a:pt x="106" y="93"/>
                    <a:pt x="106" y="80"/>
                  </a:cubicBezTo>
                  <a:cubicBezTo>
                    <a:pt x="106" y="66"/>
                    <a:pt x="97" y="50"/>
                    <a:pt x="86" y="44"/>
                  </a:cubicBezTo>
                  <a:close/>
                  <a:moveTo>
                    <a:pt x="150" y="81"/>
                  </a:moveTo>
                  <a:cubicBezTo>
                    <a:pt x="138" y="74"/>
                    <a:pt x="129" y="79"/>
                    <a:pt x="129" y="93"/>
                  </a:cubicBezTo>
                  <a:cubicBezTo>
                    <a:pt x="129" y="106"/>
                    <a:pt x="138" y="122"/>
                    <a:pt x="150" y="129"/>
                  </a:cubicBezTo>
                  <a:cubicBezTo>
                    <a:pt x="161" y="135"/>
                    <a:pt x="171" y="130"/>
                    <a:pt x="171" y="117"/>
                  </a:cubicBezTo>
                  <a:cubicBezTo>
                    <a:pt x="171" y="103"/>
                    <a:pt x="161" y="87"/>
                    <a:pt x="150" y="8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108" name="Google Shape;1108;p27"/>
          <p:cNvGrpSpPr/>
          <p:nvPr/>
        </p:nvGrpSpPr>
        <p:grpSpPr>
          <a:xfrm>
            <a:off x="5353874" y="2456469"/>
            <a:ext cx="648495" cy="757015"/>
            <a:chOff x="3813778" y="2065664"/>
            <a:chExt cx="486371" cy="567761"/>
          </a:xfrm>
        </p:grpSpPr>
        <p:sp>
          <p:nvSpPr>
            <p:cNvPr id="1109" name="Google Shape;1109;p27"/>
            <p:cNvSpPr/>
            <p:nvPr/>
          </p:nvSpPr>
          <p:spPr>
            <a:xfrm>
              <a:off x="3813778" y="2096513"/>
              <a:ext cx="383978" cy="536912"/>
            </a:xfrm>
            <a:custGeom>
              <a:rect b="b" l="l" r="r" t="t"/>
              <a:pathLst>
                <a:path extrusionOk="0" h="345" w="247">
                  <a:moveTo>
                    <a:pt x="140" y="40"/>
                  </a:moveTo>
                  <a:cubicBezTo>
                    <a:pt x="186" y="66"/>
                    <a:pt x="226" y="117"/>
                    <a:pt x="247" y="172"/>
                  </a:cubicBezTo>
                  <a:cubicBezTo>
                    <a:pt x="212" y="180"/>
                    <a:pt x="189" y="213"/>
                    <a:pt x="189" y="266"/>
                  </a:cubicBezTo>
                  <a:cubicBezTo>
                    <a:pt x="189" y="291"/>
                    <a:pt x="194" y="317"/>
                    <a:pt x="203" y="343"/>
                  </a:cubicBezTo>
                  <a:cubicBezTo>
                    <a:pt x="184" y="345"/>
                    <a:pt x="163" y="340"/>
                    <a:pt x="139" y="326"/>
                  </a:cubicBezTo>
                  <a:cubicBezTo>
                    <a:pt x="115" y="312"/>
                    <a:pt x="93" y="292"/>
                    <a:pt x="74" y="267"/>
                  </a:cubicBezTo>
                  <a:cubicBezTo>
                    <a:pt x="0" y="258"/>
                    <a:pt x="0" y="258"/>
                    <a:pt x="0" y="258"/>
                  </a:cubicBezTo>
                  <a:cubicBezTo>
                    <a:pt x="31" y="190"/>
                    <a:pt x="31" y="190"/>
                    <a:pt x="31" y="190"/>
                  </a:cubicBezTo>
                  <a:cubicBezTo>
                    <a:pt x="21" y="164"/>
                    <a:pt x="15" y="137"/>
                    <a:pt x="15" y="111"/>
                  </a:cubicBezTo>
                  <a:cubicBezTo>
                    <a:pt x="15" y="32"/>
                    <a:pt x="71" y="0"/>
                    <a:pt x="140" y="4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0" name="Google Shape;1110;p27"/>
            <p:cNvSpPr/>
            <p:nvPr/>
          </p:nvSpPr>
          <p:spPr>
            <a:xfrm>
              <a:off x="3892542" y="2065664"/>
              <a:ext cx="407607" cy="298649"/>
            </a:xfrm>
            <a:custGeom>
              <a:rect b="b" l="l" r="r" t="t"/>
              <a:pathLst>
                <a:path extrusionOk="0" h="192" w="262">
                  <a:moveTo>
                    <a:pt x="262" y="154"/>
                  </a:moveTo>
                  <a:cubicBezTo>
                    <a:pt x="196" y="192"/>
                    <a:pt x="196" y="192"/>
                    <a:pt x="196" y="192"/>
                  </a:cubicBezTo>
                  <a:cubicBezTo>
                    <a:pt x="175" y="137"/>
                    <a:pt x="135" y="86"/>
                    <a:pt x="89" y="60"/>
                  </a:cubicBezTo>
                  <a:cubicBezTo>
                    <a:pt x="55" y="40"/>
                    <a:pt x="23" y="38"/>
                    <a:pt x="0" y="51"/>
                  </a:cubicBezTo>
                  <a:cubicBezTo>
                    <a:pt x="66" y="13"/>
                    <a:pt x="66" y="13"/>
                    <a:pt x="66" y="13"/>
                  </a:cubicBezTo>
                  <a:cubicBezTo>
                    <a:pt x="88" y="0"/>
                    <a:pt x="120" y="2"/>
                    <a:pt x="154" y="22"/>
                  </a:cubicBezTo>
                  <a:cubicBezTo>
                    <a:pt x="200" y="48"/>
                    <a:pt x="240" y="99"/>
                    <a:pt x="262" y="154"/>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111" name="Google Shape;1111;p27"/>
          <p:cNvGrpSpPr/>
          <p:nvPr/>
        </p:nvGrpSpPr>
        <p:grpSpPr>
          <a:xfrm>
            <a:off x="3428410" y="3905430"/>
            <a:ext cx="1155700" cy="793751"/>
            <a:chOff x="2571307" y="2929072"/>
            <a:chExt cx="866775" cy="595313"/>
          </a:xfrm>
        </p:grpSpPr>
        <p:sp>
          <p:nvSpPr>
            <p:cNvPr id="1112" name="Google Shape;1112;p27"/>
            <p:cNvSpPr/>
            <p:nvPr/>
          </p:nvSpPr>
          <p:spPr>
            <a:xfrm>
              <a:off x="2571307" y="2929072"/>
              <a:ext cx="866775" cy="595313"/>
            </a:xfrm>
            <a:custGeom>
              <a:rect b="b" l="l" r="r" t="t"/>
              <a:pathLst>
                <a:path extrusionOk="0" h="500" w="728">
                  <a:moveTo>
                    <a:pt x="265" y="14"/>
                  </a:moveTo>
                  <a:lnTo>
                    <a:pt x="384" y="80"/>
                  </a:lnTo>
                  <a:lnTo>
                    <a:pt x="382" y="159"/>
                  </a:lnTo>
                  <a:lnTo>
                    <a:pt x="265" y="90"/>
                  </a:lnTo>
                  <a:lnTo>
                    <a:pt x="265" y="14"/>
                  </a:lnTo>
                  <a:close/>
                  <a:moveTo>
                    <a:pt x="704" y="266"/>
                  </a:moveTo>
                  <a:lnTo>
                    <a:pt x="588" y="199"/>
                  </a:lnTo>
                  <a:lnTo>
                    <a:pt x="588" y="277"/>
                  </a:lnTo>
                  <a:lnTo>
                    <a:pt x="704" y="344"/>
                  </a:lnTo>
                  <a:lnTo>
                    <a:pt x="728" y="76"/>
                  </a:lnTo>
                  <a:lnTo>
                    <a:pt x="728" y="0"/>
                  </a:lnTo>
                  <a:lnTo>
                    <a:pt x="704" y="266"/>
                  </a:lnTo>
                  <a:close/>
                  <a:moveTo>
                    <a:pt x="0" y="382"/>
                  </a:moveTo>
                  <a:lnTo>
                    <a:pt x="204" y="500"/>
                  </a:lnTo>
                  <a:lnTo>
                    <a:pt x="204" y="422"/>
                  </a:lnTo>
                  <a:lnTo>
                    <a:pt x="0" y="304"/>
                  </a:lnTo>
                  <a:lnTo>
                    <a:pt x="0" y="382"/>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3" name="Google Shape;1113;p27"/>
            <p:cNvSpPr/>
            <p:nvPr/>
          </p:nvSpPr>
          <p:spPr>
            <a:xfrm>
              <a:off x="2814195" y="3166006"/>
              <a:ext cx="457200" cy="358379"/>
            </a:xfrm>
            <a:custGeom>
              <a:rect b="b" l="l" r="r" t="t"/>
              <a:pathLst>
                <a:path extrusionOk="0" h="301" w="384">
                  <a:moveTo>
                    <a:pt x="384" y="0"/>
                  </a:moveTo>
                  <a:lnTo>
                    <a:pt x="384" y="78"/>
                  </a:lnTo>
                  <a:lnTo>
                    <a:pt x="0" y="301"/>
                  </a:lnTo>
                  <a:lnTo>
                    <a:pt x="0" y="223"/>
                  </a:lnTo>
                  <a:lnTo>
                    <a:pt x="38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4" name="Google Shape;1114;p27"/>
            <p:cNvSpPr/>
            <p:nvPr/>
          </p:nvSpPr>
          <p:spPr>
            <a:xfrm>
              <a:off x="2571307" y="2929072"/>
              <a:ext cx="866775" cy="502444"/>
            </a:xfrm>
            <a:custGeom>
              <a:rect b="b" l="l" r="r" t="t"/>
              <a:pathLst>
                <a:path extrusionOk="0" h="422" w="728">
                  <a:moveTo>
                    <a:pt x="728" y="0"/>
                  </a:moveTo>
                  <a:lnTo>
                    <a:pt x="704" y="266"/>
                  </a:lnTo>
                  <a:lnTo>
                    <a:pt x="588" y="199"/>
                  </a:lnTo>
                  <a:lnTo>
                    <a:pt x="204" y="422"/>
                  </a:lnTo>
                  <a:lnTo>
                    <a:pt x="0" y="304"/>
                  </a:lnTo>
                  <a:lnTo>
                    <a:pt x="384" y="80"/>
                  </a:lnTo>
                  <a:lnTo>
                    <a:pt x="265" y="14"/>
                  </a:lnTo>
                  <a:lnTo>
                    <a:pt x="728" y="0"/>
                  </a:ln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115" name="Google Shape;1115;p27"/>
          <p:cNvGrpSpPr/>
          <p:nvPr/>
        </p:nvGrpSpPr>
        <p:grpSpPr>
          <a:xfrm>
            <a:off x="7206532" y="3772795"/>
            <a:ext cx="1162051" cy="793751"/>
            <a:chOff x="1536700" y="-330200"/>
            <a:chExt cx="1162050" cy="793750"/>
          </a:xfrm>
        </p:grpSpPr>
        <p:sp>
          <p:nvSpPr>
            <p:cNvPr id="1116" name="Google Shape;1116;p27"/>
            <p:cNvSpPr/>
            <p:nvPr/>
          </p:nvSpPr>
          <p:spPr>
            <a:xfrm>
              <a:off x="1536700" y="-142875"/>
              <a:ext cx="1162050" cy="606425"/>
            </a:xfrm>
            <a:custGeom>
              <a:rect b="b" l="l" r="r" t="t"/>
              <a:pathLst>
                <a:path extrusionOk="0" h="382" w="732">
                  <a:moveTo>
                    <a:pt x="732" y="304"/>
                  </a:moveTo>
                  <a:lnTo>
                    <a:pt x="732" y="382"/>
                  </a:lnTo>
                  <a:lnTo>
                    <a:pt x="270" y="368"/>
                  </a:lnTo>
                  <a:lnTo>
                    <a:pt x="270" y="290"/>
                  </a:lnTo>
                  <a:lnTo>
                    <a:pt x="374" y="292"/>
                  </a:lnTo>
                  <a:lnTo>
                    <a:pt x="0" y="76"/>
                  </a:lnTo>
                  <a:lnTo>
                    <a:pt x="0" y="0"/>
                  </a:lnTo>
                  <a:lnTo>
                    <a:pt x="386" y="223"/>
                  </a:lnTo>
                  <a:lnTo>
                    <a:pt x="386" y="292"/>
                  </a:lnTo>
                  <a:lnTo>
                    <a:pt x="732" y="304"/>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7" name="Google Shape;1117;p27"/>
            <p:cNvSpPr/>
            <p:nvPr/>
          </p:nvSpPr>
          <p:spPr>
            <a:xfrm>
              <a:off x="1536700" y="-330200"/>
              <a:ext cx="1162050" cy="669925"/>
            </a:xfrm>
            <a:custGeom>
              <a:rect b="b" l="l" r="r" t="t"/>
              <a:pathLst>
                <a:path extrusionOk="0" h="422" w="732">
                  <a:moveTo>
                    <a:pt x="706" y="154"/>
                  </a:moveTo>
                  <a:lnTo>
                    <a:pt x="732" y="422"/>
                  </a:lnTo>
                  <a:lnTo>
                    <a:pt x="270" y="408"/>
                  </a:lnTo>
                  <a:lnTo>
                    <a:pt x="386" y="341"/>
                  </a:lnTo>
                  <a:lnTo>
                    <a:pt x="0" y="118"/>
                  </a:lnTo>
                  <a:lnTo>
                    <a:pt x="203" y="0"/>
                  </a:lnTo>
                  <a:lnTo>
                    <a:pt x="590" y="223"/>
                  </a:lnTo>
                  <a:lnTo>
                    <a:pt x="706" y="154"/>
                  </a:ln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118" name="Google Shape;1118;p27"/>
          <p:cNvGrpSpPr/>
          <p:nvPr/>
        </p:nvGrpSpPr>
        <p:grpSpPr>
          <a:xfrm>
            <a:off x="962533" y="2306568"/>
            <a:ext cx="474995" cy="474995"/>
            <a:chOff x="2540183" y="1594001"/>
            <a:chExt cx="356246" cy="356246"/>
          </a:xfrm>
        </p:grpSpPr>
        <p:sp>
          <p:nvSpPr>
            <p:cNvPr id="1119" name="Google Shape;1119;p27"/>
            <p:cNvSpPr/>
            <p:nvPr/>
          </p:nvSpPr>
          <p:spPr>
            <a:xfrm>
              <a:off x="2540183" y="1594001"/>
              <a:ext cx="356246" cy="356246"/>
            </a:xfrm>
            <a:prstGeom prst="ellipse">
              <a:avLst/>
            </a:prstGeom>
            <a:solidFill>
              <a:schemeClr val="accent4"/>
            </a:solidFill>
            <a:ln cap="flat" cmpd="sng" w="444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20" name="Google Shape;1120;p27"/>
            <p:cNvSpPr txBox="1"/>
            <p:nvPr/>
          </p:nvSpPr>
          <p:spPr>
            <a:xfrm>
              <a:off x="2545823" y="1641319"/>
              <a:ext cx="285174" cy="2423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04</a:t>
              </a:r>
              <a:endParaRPr b="1" sz="1500">
                <a:solidFill>
                  <a:schemeClr val="lt1"/>
                </a:solidFill>
                <a:latin typeface="Calibri"/>
                <a:ea typeface="Calibri"/>
                <a:cs typeface="Calibri"/>
                <a:sym typeface="Calibri"/>
              </a:endParaRPr>
            </a:p>
          </p:txBody>
        </p:sp>
      </p:grpSp>
      <p:grpSp>
        <p:nvGrpSpPr>
          <p:cNvPr id="1121" name="Google Shape;1121;p27"/>
          <p:cNvGrpSpPr/>
          <p:nvPr/>
        </p:nvGrpSpPr>
        <p:grpSpPr>
          <a:xfrm>
            <a:off x="1645384" y="2245044"/>
            <a:ext cx="2939679" cy="1013711"/>
            <a:chOff x="1025000" y="1462730"/>
            <a:chExt cx="2642307" cy="760285"/>
          </a:xfrm>
        </p:grpSpPr>
        <p:sp>
          <p:nvSpPr>
            <p:cNvPr id="1122" name="Google Shape;1122;p27"/>
            <p:cNvSpPr/>
            <p:nvPr/>
          </p:nvSpPr>
          <p:spPr>
            <a:xfrm>
              <a:off x="1025000" y="1669016"/>
              <a:ext cx="2642307" cy="55399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ID" sz="1400">
                  <a:solidFill>
                    <a:schemeClr val="dk1"/>
                  </a:solidFill>
                  <a:latin typeface="Calibri"/>
                  <a:ea typeface="Calibri"/>
                  <a:cs typeface="Calibri"/>
                  <a:sym typeface="Calibri"/>
                </a:rPr>
                <a:t>Our Technical executives will train your field force for initial setup.</a:t>
              </a:r>
              <a:endParaRPr sz="1400">
                <a:solidFill>
                  <a:schemeClr val="dk1"/>
                </a:solidFill>
                <a:latin typeface="Calibri"/>
                <a:ea typeface="Calibri"/>
                <a:cs typeface="Calibri"/>
                <a:sym typeface="Calibri"/>
              </a:endParaRPr>
            </a:p>
          </p:txBody>
        </p:sp>
        <p:sp>
          <p:nvSpPr>
            <p:cNvPr id="1123" name="Google Shape;1123;p27"/>
            <p:cNvSpPr txBox="1"/>
            <p:nvPr/>
          </p:nvSpPr>
          <p:spPr>
            <a:xfrm>
              <a:off x="1025001" y="1462730"/>
              <a:ext cx="20480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u="sng">
                  <a:solidFill>
                    <a:srgbClr val="7F7F7F"/>
                  </a:solidFill>
                  <a:latin typeface="Calibri"/>
                  <a:ea typeface="Calibri"/>
                  <a:cs typeface="Calibri"/>
                  <a:sym typeface="Calibri"/>
                </a:rPr>
                <a:t>Training to Field Force</a:t>
              </a:r>
              <a:endParaRPr b="1" sz="1800" u="sng">
                <a:solidFill>
                  <a:srgbClr val="7F7F7F"/>
                </a:solidFill>
                <a:latin typeface="Calibri"/>
                <a:ea typeface="Calibri"/>
                <a:cs typeface="Calibri"/>
                <a:sym typeface="Calibri"/>
              </a:endParaRPr>
            </a:p>
          </p:txBody>
        </p:sp>
      </p:grpSp>
      <p:grpSp>
        <p:nvGrpSpPr>
          <p:cNvPr id="1124" name="Google Shape;1124;p27"/>
          <p:cNvGrpSpPr/>
          <p:nvPr/>
        </p:nvGrpSpPr>
        <p:grpSpPr>
          <a:xfrm>
            <a:off x="8408444" y="1927741"/>
            <a:ext cx="474995" cy="474995"/>
            <a:chOff x="2540183" y="1594001"/>
            <a:chExt cx="356246" cy="356246"/>
          </a:xfrm>
        </p:grpSpPr>
        <p:sp>
          <p:nvSpPr>
            <p:cNvPr id="1125" name="Google Shape;1125;p27"/>
            <p:cNvSpPr/>
            <p:nvPr/>
          </p:nvSpPr>
          <p:spPr>
            <a:xfrm>
              <a:off x="2540183" y="1594001"/>
              <a:ext cx="356246" cy="356246"/>
            </a:xfrm>
            <a:prstGeom prst="ellipse">
              <a:avLst/>
            </a:prstGeom>
            <a:solidFill>
              <a:schemeClr val="accent6"/>
            </a:solidFill>
            <a:ln cap="flat" cmpd="sng" w="444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26" name="Google Shape;1126;p27"/>
            <p:cNvSpPr txBox="1"/>
            <p:nvPr/>
          </p:nvSpPr>
          <p:spPr>
            <a:xfrm>
              <a:off x="2545823" y="1641319"/>
              <a:ext cx="285174" cy="2423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06</a:t>
              </a:r>
              <a:endParaRPr b="1" sz="1500">
                <a:solidFill>
                  <a:schemeClr val="lt1"/>
                </a:solidFill>
                <a:latin typeface="Calibri"/>
                <a:ea typeface="Calibri"/>
                <a:cs typeface="Calibri"/>
                <a:sym typeface="Calibri"/>
              </a:endParaRPr>
            </a:p>
          </p:txBody>
        </p:sp>
      </p:grpSp>
      <p:grpSp>
        <p:nvGrpSpPr>
          <p:cNvPr id="1127" name="Google Shape;1127;p27"/>
          <p:cNvGrpSpPr/>
          <p:nvPr/>
        </p:nvGrpSpPr>
        <p:grpSpPr>
          <a:xfrm>
            <a:off x="9065170" y="1539643"/>
            <a:ext cx="2453562" cy="2319432"/>
            <a:chOff x="1001497" y="1168802"/>
            <a:chExt cx="2205357" cy="1739575"/>
          </a:xfrm>
        </p:grpSpPr>
        <p:sp>
          <p:nvSpPr>
            <p:cNvPr id="1128" name="Google Shape;1128;p27"/>
            <p:cNvSpPr/>
            <p:nvPr/>
          </p:nvSpPr>
          <p:spPr>
            <a:xfrm>
              <a:off x="1024980" y="1384883"/>
              <a:ext cx="2181874" cy="152349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ID" sz="1400">
                  <a:solidFill>
                    <a:schemeClr val="dk1"/>
                  </a:solidFill>
                  <a:latin typeface="Calibri"/>
                  <a:ea typeface="Calibri"/>
                  <a:cs typeface="Calibri"/>
                  <a:sym typeface="Calibri"/>
                </a:rPr>
                <a:t>SAN FMCG Training Services will train and mentor your staff to ensure they have the knowledge and skills to properly use, sustain, and evolve your deployed solution</a:t>
              </a:r>
              <a:endParaRPr b="1" sz="1400">
                <a:solidFill>
                  <a:srgbClr val="A5A5A5"/>
                </a:solidFill>
                <a:latin typeface="Calibri"/>
                <a:ea typeface="Calibri"/>
                <a:cs typeface="Calibri"/>
                <a:sym typeface="Calibri"/>
              </a:endParaRPr>
            </a:p>
          </p:txBody>
        </p:sp>
        <p:sp>
          <p:nvSpPr>
            <p:cNvPr id="1129" name="Google Shape;1129;p27"/>
            <p:cNvSpPr txBox="1"/>
            <p:nvPr/>
          </p:nvSpPr>
          <p:spPr>
            <a:xfrm>
              <a:off x="1001497" y="1168802"/>
              <a:ext cx="6989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u="sng">
                  <a:solidFill>
                    <a:srgbClr val="7F7F7F"/>
                  </a:solidFill>
                  <a:latin typeface="Calibri"/>
                  <a:ea typeface="Calibri"/>
                  <a:cs typeface="Calibri"/>
                  <a:sym typeface="Calibri"/>
                </a:rPr>
                <a:t>Result</a:t>
              </a:r>
              <a:endParaRPr b="1" sz="1800" u="sng">
                <a:solidFill>
                  <a:srgbClr val="7F7F7F"/>
                </a:solidFill>
                <a:latin typeface="Calibri"/>
                <a:ea typeface="Calibri"/>
                <a:cs typeface="Calibri"/>
                <a:sym typeface="Calibri"/>
              </a:endParaRPr>
            </a:p>
          </p:txBody>
        </p:sp>
      </p:grpSp>
      <p:grpSp>
        <p:nvGrpSpPr>
          <p:cNvPr id="1130" name="Google Shape;1130;p27"/>
          <p:cNvGrpSpPr/>
          <p:nvPr/>
        </p:nvGrpSpPr>
        <p:grpSpPr>
          <a:xfrm>
            <a:off x="4289472" y="4831271"/>
            <a:ext cx="474995" cy="474995"/>
            <a:chOff x="2540183" y="1594001"/>
            <a:chExt cx="356246" cy="356246"/>
          </a:xfrm>
        </p:grpSpPr>
        <p:sp>
          <p:nvSpPr>
            <p:cNvPr id="1131" name="Google Shape;1131;p27"/>
            <p:cNvSpPr/>
            <p:nvPr/>
          </p:nvSpPr>
          <p:spPr>
            <a:xfrm>
              <a:off x="2540183" y="1594001"/>
              <a:ext cx="356246" cy="356246"/>
            </a:xfrm>
            <a:prstGeom prst="ellipse">
              <a:avLst/>
            </a:prstGeom>
            <a:solidFill>
              <a:schemeClr val="accent5"/>
            </a:solidFill>
            <a:ln cap="flat" cmpd="sng" w="4445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32" name="Google Shape;1132;p27"/>
            <p:cNvSpPr txBox="1"/>
            <p:nvPr/>
          </p:nvSpPr>
          <p:spPr>
            <a:xfrm>
              <a:off x="2545823" y="1641319"/>
              <a:ext cx="285174" cy="2423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05</a:t>
              </a:r>
              <a:endParaRPr b="1" sz="1500">
                <a:solidFill>
                  <a:schemeClr val="lt1"/>
                </a:solidFill>
                <a:latin typeface="Calibri"/>
                <a:ea typeface="Calibri"/>
                <a:cs typeface="Calibri"/>
                <a:sym typeface="Calibri"/>
              </a:endParaRPr>
            </a:p>
          </p:txBody>
        </p:sp>
      </p:grpSp>
      <p:grpSp>
        <p:nvGrpSpPr>
          <p:cNvPr id="1133" name="Google Shape;1133;p27"/>
          <p:cNvGrpSpPr/>
          <p:nvPr/>
        </p:nvGrpSpPr>
        <p:grpSpPr>
          <a:xfrm>
            <a:off x="4972323" y="4874254"/>
            <a:ext cx="3178899" cy="1712288"/>
            <a:chOff x="1025000" y="1541112"/>
            <a:chExt cx="2857327" cy="1284220"/>
          </a:xfrm>
        </p:grpSpPr>
        <p:sp>
          <p:nvSpPr>
            <p:cNvPr id="1134" name="Google Shape;1134;p27"/>
            <p:cNvSpPr/>
            <p:nvPr/>
          </p:nvSpPr>
          <p:spPr>
            <a:xfrm>
              <a:off x="1025000" y="1786583"/>
              <a:ext cx="2857327" cy="103874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ID" sz="1400">
                  <a:solidFill>
                    <a:schemeClr val="dk1"/>
                  </a:solidFill>
                  <a:latin typeface="Calibri"/>
                  <a:ea typeface="Calibri"/>
                  <a:cs typeface="Calibri"/>
                  <a:sym typeface="Calibri"/>
                </a:rPr>
                <a:t>Admin Training can be given either Online/Direct  training to  Monitor the Field Activities,  upload data, Analyse the sales etc.</a:t>
              </a:r>
              <a:endParaRPr sz="1400">
                <a:solidFill>
                  <a:schemeClr val="dk1"/>
                </a:solidFill>
                <a:latin typeface="Calibri"/>
                <a:ea typeface="Calibri"/>
                <a:cs typeface="Calibri"/>
                <a:sym typeface="Calibri"/>
              </a:endParaRPr>
            </a:p>
          </p:txBody>
        </p:sp>
        <p:sp>
          <p:nvSpPr>
            <p:cNvPr id="1135" name="Google Shape;1135;p27"/>
            <p:cNvSpPr txBox="1"/>
            <p:nvPr/>
          </p:nvSpPr>
          <p:spPr>
            <a:xfrm>
              <a:off x="1025001" y="1541112"/>
              <a:ext cx="1691899" cy="2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u="sng">
                  <a:solidFill>
                    <a:srgbClr val="7F7F7F"/>
                  </a:solidFill>
                  <a:latin typeface="Calibri"/>
                  <a:ea typeface="Calibri"/>
                  <a:cs typeface="Calibri"/>
                  <a:sym typeface="Calibri"/>
                </a:rPr>
                <a:t>Training to Admin</a:t>
              </a:r>
              <a:endParaRPr b="1" sz="1800" u="sng">
                <a:solidFill>
                  <a:srgbClr val="7F7F7F"/>
                </a:solidFill>
                <a:latin typeface="Calibri"/>
                <a:ea typeface="Calibri"/>
                <a:cs typeface="Calibri"/>
                <a:sym typeface="Calibri"/>
              </a:endParaRPr>
            </a:p>
          </p:txBody>
        </p:sp>
      </p:grpSp>
      <p:pic>
        <p:nvPicPr>
          <p:cNvPr descr="C:\Users\Neela Pradeep\Downloads\PNG (1).png" id="1136" name="Google Shape;1136;p27"/>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11"/>
                                        </p:tgtEl>
                                        <p:attrNameLst>
                                          <p:attrName>style.visibility</p:attrName>
                                        </p:attrNameLst>
                                      </p:cBhvr>
                                      <p:to>
                                        <p:strVal val="visible"/>
                                      </p:to>
                                    </p:set>
                                    <p:anim calcmode="lin" valueType="num">
                                      <p:cBhvr additive="base">
                                        <p:cTn dur="750"/>
                                        <p:tgtEl>
                                          <p:spTgt spid="10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018"/>
                                        </p:tgtEl>
                                        <p:attrNameLst>
                                          <p:attrName>style.visibility</p:attrName>
                                        </p:attrNameLst>
                                      </p:cBhvr>
                                      <p:to>
                                        <p:strVal val="visible"/>
                                      </p:to>
                                    </p:set>
                                    <p:anim calcmode="lin" valueType="num">
                                      <p:cBhvr additive="base">
                                        <p:cTn dur="750"/>
                                        <p:tgtEl>
                                          <p:spTgt spid="101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017"/>
                                        </p:tgtEl>
                                        <p:attrNameLst>
                                          <p:attrName>style.visibility</p:attrName>
                                        </p:attrNameLst>
                                      </p:cBhvr>
                                      <p:to>
                                        <p:strVal val="visible"/>
                                      </p:to>
                                    </p:set>
                                    <p:animEffect filter="fade" transition="in">
                                      <p:cBhvr>
                                        <p:cTn dur="500"/>
                                        <p:tgtEl>
                                          <p:spTgt spid="1017"/>
                                        </p:tgtEl>
                                      </p:cBhvr>
                                    </p:animEffect>
                                  </p:childTnLst>
                                </p:cTn>
                              </p:par>
                              <p:par>
                                <p:cTn fill="hold" nodeType="withEffect" presetClass="entr" presetID="2" presetSubtype="1">
                                  <p:stCondLst>
                                    <p:cond delay="500"/>
                                  </p:stCondLst>
                                  <p:childTnLst>
                                    <p:set>
                                      <p:cBhvr>
                                        <p:cTn dur="1" fill="hold">
                                          <p:stCondLst>
                                            <p:cond delay="0"/>
                                          </p:stCondLst>
                                        </p:cTn>
                                        <p:tgtEl>
                                          <p:spTgt spid="1022"/>
                                        </p:tgtEl>
                                        <p:attrNameLst>
                                          <p:attrName>style.visibility</p:attrName>
                                        </p:attrNameLst>
                                      </p:cBhvr>
                                      <p:to>
                                        <p:strVal val="visible"/>
                                      </p:to>
                                    </p:set>
                                    <p:anim calcmode="lin" valueType="num">
                                      <p:cBhvr additive="base">
                                        <p:cTn dur="750"/>
                                        <p:tgtEl>
                                          <p:spTgt spid="10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750"/>
                                  </p:stCondLst>
                                  <p:childTnLst>
                                    <p:set>
                                      <p:cBhvr>
                                        <p:cTn dur="1" fill="hold">
                                          <p:stCondLst>
                                            <p:cond delay="0"/>
                                          </p:stCondLst>
                                        </p:cTn>
                                        <p:tgtEl>
                                          <p:spTgt spid="1118"/>
                                        </p:tgtEl>
                                        <p:attrNameLst>
                                          <p:attrName>style.visibility</p:attrName>
                                        </p:attrNameLst>
                                      </p:cBhvr>
                                      <p:to>
                                        <p:strVal val="visible"/>
                                      </p:to>
                                    </p:set>
                                    <p:anim calcmode="lin" valueType="num">
                                      <p:cBhvr additive="base">
                                        <p:cTn dur="750"/>
                                        <p:tgtEl>
                                          <p:spTgt spid="11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121"/>
                                        </p:tgtEl>
                                        <p:attrNameLst>
                                          <p:attrName>style.visibility</p:attrName>
                                        </p:attrNameLst>
                                      </p:cBhvr>
                                      <p:to>
                                        <p:strVal val="visible"/>
                                      </p:to>
                                    </p:set>
                                    <p:anim calcmode="lin" valueType="num">
                                      <p:cBhvr additive="base">
                                        <p:cTn dur="750"/>
                                        <p:tgtEl>
                                          <p:spTgt spid="11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1111"/>
                                        </p:tgtEl>
                                        <p:attrNameLst>
                                          <p:attrName>style.visibility</p:attrName>
                                        </p:attrNameLst>
                                      </p:cBhvr>
                                      <p:to>
                                        <p:strVal val="visible"/>
                                      </p:to>
                                    </p:set>
                                    <p:anim calcmode="lin" valueType="num">
                                      <p:cBhvr additive="base">
                                        <p:cTn dur="750"/>
                                        <p:tgtEl>
                                          <p:spTgt spid="11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1250"/>
                                  </p:stCondLst>
                                  <p:childTnLst>
                                    <p:set>
                                      <p:cBhvr>
                                        <p:cTn dur="1" fill="hold">
                                          <p:stCondLst>
                                            <p:cond delay="0"/>
                                          </p:stCondLst>
                                        </p:cTn>
                                        <p:tgtEl>
                                          <p:spTgt spid="1085"/>
                                        </p:tgtEl>
                                        <p:attrNameLst>
                                          <p:attrName>style.visibility</p:attrName>
                                        </p:attrNameLst>
                                      </p:cBhvr>
                                      <p:to>
                                        <p:strVal val="visible"/>
                                      </p:to>
                                    </p:set>
                                    <p:anim calcmode="lin" valueType="num">
                                      <p:cBhvr additive="base">
                                        <p:cTn dur="750"/>
                                        <p:tgtEl>
                                          <p:spTgt spid="10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1500"/>
                                  </p:stCondLst>
                                  <p:childTnLst>
                                    <p:set>
                                      <p:cBhvr>
                                        <p:cTn dur="1" fill="hold">
                                          <p:stCondLst>
                                            <p:cond delay="0"/>
                                          </p:stCondLst>
                                        </p:cTn>
                                        <p:tgtEl>
                                          <p:spTgt spid="1108"/>
                                        </p:tgtEl>
                                        <p:attrNameLst>
                                          <p:attrName>style.visibility</p:attrName>
                                        </p:attrNameLst>
                                      </p:cBhvr>
                                      <p:to>
                                        <p:strVal val="visible"/>
                                      </p:to>
                                    </p:set>
                                    <p:anim calcmode="lin" valueType="num">
                                      <p:cBhvr additive="base">
                                        <p:cTn dur="750"/>
                                        <p:tgtEl>
                                          <p:spTgt spid="11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500"/>
                                  </p:stCondLst>
                                  <p:childTnLst>
                                    <p:set>
                                      <p:cBhvr>
                                        <p:cTn dur="1" fill="hold">
                                          <p:stCondLst>
                                            <p:cond delay="0"/>
                                          </p:stCondLst>
                                        </p:cTn>
                                        <p:tgtEl>
                                          <p:spTgt spid="1103"/>
                                        </p:tgtEl>
                                        <p:attrNameLst>
                                          <p:attrName>style.visibility</p:attrName>
                                        </p:attrNameLst>
                                      </p:cBhvr>
                                      <p:to>
                                        <p:strVal val="visible"/>
                                      </p:to>
                                    </p:set>
                                    <p:anim calcmode="lin" valueType="num">
                                      <p:cBhvr additive="base">
                                        <p:cTn dur="750"/>
                                        <p:tgtEl>
                                          <p:spTgt spid="110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75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par>
                                <p:cTn fill="hold" nodeType="withEffect" presetClass="entr" presetID="2" presetSubtype="4">
                                  <p:stCondLst>
                                    <p:cond delay="1750"/>
                                  </p:stCondLst>
                                  <p:childTnLst>
                                    <p:set>
                                      <p:cBhvr>
                                        <p:cTn dur="1" fill="hold">
                                          <p:stCondLst>
                                            <p:cond delay="0"/>
                                          </p:stCondLst>
                                        </p:cTn>
                                        <p:tgtEl>
                                          <p:spTgt spid="1130"/>
                                        </p:tgtEl>
                                        <p:attrNameLst>
                                          <p:attrName>style.visibility</p:attrName>
                                        </p:attrNameLst>
                                      </p:cBhvr>
                                      <p:to>
                                        <p:strVal val="visible"/>
                                      </p:to>
                                    </p:set>
                                    <p:anim calcmode="lin" valueType="num">
                                      <p:cBhvr additive="base">
                                        <p:cTn dur="750"/>
                                        <p:tgtEl>
                                          <p:spTgt spid="11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1133"/>
                                        </p:tgtEl>
                                        <p:attrNameLst>
                                          <p:attrName>style.visibility</p:attrName>
                                        </p:attrNameLst>
                                      </p:cBhvr>
                                      <p:to>
                                        <p:strVal val="visible"/>
                                      </p:to>
                                    </p:set>
                                    <p:anim calcmode="lin" valueType="num">
                                      <p:cBhvr additive="base">
                                        <p:cTn dur="750"/>
                                        <p:tgtEl>
                                          <p:spTgt spid="1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000"/>
                                  </p:stCondLst>
                                  <p:childTnLst>
                                    <p:set>
                                      <p:cBhvr>
                                        <p:cTn dur="1" fill="hold">
                                          <p:stCondLst>
                                            <p:cond delay="0"/>
                                          </p:stCondLst>
                                        </p:cTn>
                                        <p:tgtEl>
                                          <p:spTgt spid="1115"/>
                                        </p:tgtEl>
                                        <p:attrNameLst>
                                          <p:attrName>style.visibility</p:attrName>
                                        </p:attrNameLst>
                                      </p:cBhvr>
                                      <p:to>
                                        <p:strVal val="visible"/>
                                      </p:to>
                                    </p:set>
                                    <p:anim calcmode="lin" valueType="num">
                                      <p:cBhvr additive="base">
                                        <p:cTn dur="750"/>
                                        <p:tgtEl>
                                          <p:spTgt spid="11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250"/>
                                  </p:stCondLst>
                                  <p:childTnLst>
                                    <p:set>
                                      <p:cBhvr>
                                        <p:cTn dur="1" fill="hold">
                                          <p:stCondLst>
                                            <p:cond delay="0"/>
                                          </p:stCondLst>
                                        </p:cTn>
                                        <p:tgtEl>
                                          <p:spTgt spid="1039"/>
                                        </p:tgtEl>
                                        <p:attrNameLst>
                                          <p:attrName>style.visibility</p:attrName>
                                        </p:attrNameLst>
                                      </p:cBhvr>
                                      <p:to>
                                        <p:strVal val="visible"/>
                                      </p:to>
                                    </p:set>
                                    <p:anim calcmode="lin" valueType="num">
                                      <p:cBhvr additive="base">
                                        <p:cTn dur="750"/>
                                        <p:tgtEl>
                                          <p:spTgt spid="10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2500"/>
                                  </p:stCondLst>
                                  <p:childTnLst>
                                    <p:set>
                                      <p:cBhvr>
                                        <p:cTn dur="1" fill="hold">
                                          <p:stCondLst>
                                            <p:cond delay="0"/>
                                          </p:stCondLst>
                                        </p:cTn>
                                        <p:tgtEl>
                                          <p:spTgt spid="1061"/>
                                        </p:tgtEl>
                                        <p:attrNameLst>
                                          <p:attrName>style.visibility</p:attrName>
                                        </p:attrNameLst>
                                      </p:cBhvr>
                                      <p:to>
                                        <p:strVal val="visible"/>
                                      </p:to>
                                    </p:set>
                                    <p:anim calcmode="lin" valueType="num">
                                      <p:cBhvr additive="base">
                                        <p:cTn dur="750"/>
                                        <p:tgtEl>
                                          <p:spTgt spid="1061"/>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2750"/>
                                  </p:stCondLst>
                                  <p:childTnLst>
                                    <p:set>
                                      <p:cBhvr>
                                        <p:cTn dur="1" fill="hold">
                                          <p:stCondLst>
                                            <p:cond delay="0"/>
                                          </p:stCondLst>
                                        </p:cTn>
                                        <p:tgtEl>
                                          <p:spTgt spid="1060"/>
                                        </p:tgtEl>
                                        <p:attrNameLst>
                                          <p:attrName>style.visibility</p:attrName>
                                        </p:attrNameLst>
                                      </p:cBhvr>
                                      <p:to>
                                        <p:strVal val="visible"/>
                                      </p:to>
                                    </p:set>
                                    <p:anim calcmode="lin" valueType="num">
                                      <p:cBhvr additive="base">
                                        <p:cTn dur="750"/>
                                        <p:tgtEl>
                                          <p:spTgt spid="1060"/>
                                        </p:tgtEl>
                                        <p:attrNameLst>
                                          <p:attrName>ppt_w</p:attrName>
                                        </p:attrNameLst>
                                      </p:cBhvr>
                                      <p:tavLst>
                                        <p:tav fmla="" tm="0">
                                          <p:val>
                                            <p:strVal val="0"/>
                                          </p:val>
                                        </p:tav>
                                        <p:tav fmla="" tm="100000">
                                          <p:val>
                                            <p:strVal val="#ppt_w"/>
                                          </p:val>
                                        </p:tav>
                                      </p:tavLst>
                                    </p:anim>
                                    <p:anim calcmode="lin" valueType="num">
                                      <p:cBhvr additive="base">
                                        <p:cTn dur="750"/>
                                        <p:tgtEl>
                                          <p:spTgt spid="1060"/>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3000"/>
                                  </p:stCondLst>
                                  <p:childTnLst>
                                    <p:set>
                                      <p:cBhvr>
                                        <p:cTn dur="1" fill="hold">
                                          <p:stCondLst>
                                            <p:cond delay="0"/>
                                          </p:stCondLst>
                                        </p:cTn>
                                        <p:tgtEl>
                                          <p:spTgt spid="1124"/>
                                        </p:tgtEl>
                                        <p:attrNameLst>
                                          <p:attrName>style.visibility</p:attrName>
                                        </p:attrNameLst>
                                      </p:cBhvr>
                                      <p:to>
                                        <p:strVal val="visible"/>
                                      </p:to>
                                    </p:set>
                                    <p:anim calcmode="lin" valueType="num">
                                      <p:cBhvr additive="base">
                                        <p:cTn dur="750"/>
                                        <p:tgtEl>
                                          <p:spTgt spid="11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000"/>
                                  </p:stCondLst>
                                  <p:childTnLst>
                                    <p:set>
                                      <p:cBhvr>
                                        <p:cTn dur="1" fill="hold">
                                          <p:stCondLst>
                                            <p:cond delay="0"/>
                                          </p:stCondLst>
                                        </p:cTn>
                                        <p:tgtEl>
                                          <p:spTgt spid="1127"/>
                                        </p:tgtEl>
                                        <p:attrNameLst>
                                          <p:attrName>style.visibility</p:attrName>
                                        </p:attrNameLst>
                                      </p:cBhvr>
                                      <p:to>
                                        <p:strVal val="visible"/>
                                      </p:to>
                                    </p:set>
                                    <p:anim calcmode="lin" valueType="num">
                                      <p:cBhvr additive="base">
                                        <p:cTn dur="750"/>
                                        <p:tgtEl>
                                          <p:spTgt spid="1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28"/>
          <p:cNvSpPr/>
          <p:nvPr/>
        </p:nvSpPr>
        <p:spPr>
          <a:xfrm>
            <a:off x="3501000" y="5691021"/>
            <a:ext cx="5230936" cy="1145215"/>
          </a:xfrm>
          <a:prstGeom prst="ellipse">
            <a:avLst/>
          </a:prstGeom>
          <a:noFill/>
          <a:ln cap="flat" cmpd="sng" w="25400">
            <a:solidFill>
              <a:schemeClr val="accent2"/>
            </a:solidFill>
            <a:prstDash val="dot"/>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43" name="Google Shape;1143;p28"/>
          <p:cNvSpPr/>
          <p:nvPr/>
        </p:nvSpPr>
        <p:spPr>
          <a:xfrm>
            <a:off x="4164189" y="5796528"/>
            <a:ext cx="3863625" cy="845868"/>
          </a:xfrm>
          <a:prstGeom prst="ellipse">
            <a:avLst/>
          </a:prstGeom>
          <a:noFill/>
          <a:ln cap="flat" cmpd="sng" w="25400">
            <a:solidFill>
              <a:schemeClr val="accent1"/>
            </a:solidFill>
            <a:prstDash val="dot"/>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44" name="Google Shape;1144;p28"/>
          <p:cNvSpPr txBox="1"/>
          <p:nvPr/>
        </p:nvSpPr>
        <p:spPr>
          <a:xfrm>
            <a:off x="3941255" y="736377"/>
            <a:ext cx="4172938"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Security Mechanism</a:t>
            </a:r>
            <a:endParaRPr b="1" sz="3700">
              <a:solidFill>
                <a:schemeClr val="accent1"/>
              </a:solidFill>
              <a:latin typeface="Calibri"/>
              <a:ea typeface="Calibri"/>
              <a:cs typeface="Calibri"/>
              <a:sym typeface="Calibri"/>
            </a:endParaRPr>
          </a:p>
        </p:txBody>
      </p:sp>
      <p:grpSp>
        <p:nvGrpSpPr>
          <p:cNvPr id="1145" name="Google Shape;1145;p28"/>
          <p:cNvGrpSpPr/>
          <p:nvPr/>
        </p:nvGrpSpPr>
        <p:grpSpPr>
          <a:xfrm>
            <a:off x="7251682" y="3981854"/>
            <a:ext cx="673431" cy="673431"/>
            <a:chOff x="825730" y="2094864"/>
            <a:chExt cx="505073" cy="505073"/>
          </a:xfrm>
        </p:grpSpPr>
        <p:sp>
          <p:nvSpPr>
            <p:cNvPr id="1146" name="Google Shape;1146;p28"/>
            <p:cNvSpPr/>
            <p:nvPr/>
          </p:nvSpPr>
          <p:spPr>
            <a:xfrm>
              <a:off x="825730" y="2094864"/>
              <a:ext cx="505073" cy="505073"/>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7" name="Google Shape;1147;p28"/>
            <p:cNvSpPr/>
            <p:nvPr/>
          </p:nvSpPr>
          <p:spPr>
            <a:xfrm>
              <a:off x="968205" y="2220641"/>
              <a:ext cx="236837" cy="231574"/>
            </a:xfrm>
            <a:custGeom>
              <a:rect b="b" l="l" r="r" t="t"/>
              <a:pathLst>
                <a:path extrusionOk="0" h="72" w="76">
                  <a:moveTo>
                    <a:pt x="74" y="62"/>
                  </a:moveTo>
                  <a:cubicBezTo>
                    <a:pt x="64" y="52"/>
                    <a:pt x="64" y="52"/>
                    <a:pt x="64" y="52"/>
                  </a:cubicBezTo>
                  <a:cubicBezTo>
                    <a:pt x="63" y="51"/>
                    <a:pt x="61" y="50"/>
                    <a:pt x="60" y="50"/>
                  </a:cubicBezTo>
                  <a:cubicBezTo>
                    <a:pt x="59" y="50"/>
                    <a:pt x="59" y="50"/>
                    <a:pt x="59" y="50"/>
                  </a:cubicBezTo>
                  <a:cubicBezTo>
                    <a:pt x="57" y="49"/>
                    <a:pt x="57" y="49"/>
                    <a:pt x="57" y="49"/>
                  </a:cubicBezTo>
                  <a:cubicBezTo>
                    <a:pt x="59" y="46"/>
                    <a:pt x="60" y="43"/>
                    <a:pt x="60" y="40"/>
                  </a:cubicBezTo>
                  <a:cubicBezTo>
                    <a:pt x="60" y="35"/>
                    <a:pt x="58" y="31"/>
                    <a:pt x="55" y="28"/>
                  </a:cubicBezTo>
                  <a:cubicBezTo>
                    <a:pt x="52" y="25"/>
                    <a:pt x="48" y="23"/>
                    <a:pt x="43" y="23"/>
                  </a:cubicBezTo>
                  <a:cubicBezTo>
                    <a:pt x="39" y="23"/>
                    <a:pt x="35" y="25"/>
                    <a:pt x="32" y="28"/>
                  </a:cubicBezTo>
                  <a:cubicBezTo>
                    <a:pt x="25" y="34"/>
                    <a:pt x="25" y="45"/>
                    <a:pt x="32" y="51"/>
                  </a:cubicBezTo>
                  <a:cubicBezTo>
                    <a:pt x="35" y="54"/>
                    <a:pt x="39" y="56"/>
                    <a:pt x="43" y="56"/>
                  </a:cubicBezTo>
                  <a:cubicBezTo>
                    <a:pt x="46" y="56"/>
                    <a:pt x="50" y="55"/>
                    <a:pt x="52" y="53"/>
                  </a:cubicBezTo>
                  <a:cubicBezTo>
                    <a:pt x="54" y="55"/>
                    <a:pt x="54" y="55"/>
                    <a:pt x="54" y="55"/>
                  </a:cubicBezTo>
                  <a:cubicBezTo>
                    <a:pt x="54" y="55"/>
                    <a:pt x="54" y="56"/>
                    <a:pt x="54" y="56"/>
                  </a:cubicBezTo>
                  <a:cubicBezTo>
                    <a:pt x="54" y="58"/>
                    <a:pt x="55" y="59"/>
                    <a:pt x="56" y="61"/>
                  </a:cubicBezTo>
                  <a:cubicBezTo>
                    <a:pt x="65" y="70"/>
                    <a:pt x="65" y="70"/>
                    <a:pt x="65" y="70"/>
                  </a:cubicBezTo>
                  <a:cubicBezTo>
                    <a:pt x="67" y="71"/>
                    <a:pt x="68" y="72"/>
                    <a:pt x="70" y="72"/>
                  </a:cubicBezTo>
                  <a:cubicBezTo>
                    <a:pt x="71" y="72"/>
                    <a:pt x="73" y="71"/>
                    <a:pt x="74" y="70"/>
                  </a:cubicBezTo>
                  <a:cubicBezTo>
                    <a:pt x="76" y="68"/>
                    <a:pt x="76" y="64"/>
                    <a:pt x="74" y="62"/>
                  </a:cubicBezTo>
                  <a:close/>
                  <a:moveTo>
                    <a:pt x="43" y="53"/>
                  </a:moveTo>
                  <a:cubicBezTo>
                    <a:pt x="40" y="53"/>
                    <a:pt x="36" y="52"/>
                    <a:pt x="34" y="49"/>
                  </a:cubicBezTo>
                  <a:cubicBezTo>
                    <a:pt x="31" y="46"/>
                    <a:pt x="30" y="43"/>
                    <a:pt x="30" y="40"/>
                  </a:cubicBezTo>
                  <a:cubicBezTo>
                    <a:pt x="30" y="36"/>
                    <a:pt x="31" y="33"/>
                    <a:pt x="34" y="30"/>
                  </a:cubicBezTo>
                  <a:cubicBezTo>
                    <a:pt x="36" y="28"/>
                    <a:pt x="40" y="26"/>
                    <a:pt x="43" y="26"/>
                  </a:cubicBezTo>
                  <a:cubicBezTo>
                    <a:pt x="47" y="26"/>
                    <a:pt x="50" y="28"/>
                    <a:pt x="53" y="30"/>
                  </a:cubicBezTo>
                  <a:cubicBezTo>
                    <a:pt x="55" y="33"/>
                    <a:pt x="57" y="36"/>
                    <a:pt x="57" y="40"/>
                  </a:cubicBezTo>
                  <a:cubicBezTo>
                    <a:pt x="57" y="43"/>
                    <a:pt x="55" y="46"/>
                    <a:pt x="53" y="49"/>
                  </a:cubicBezTo>
                  <a:cubicBezTo>
                    <a:pt x="50" y="52"/>
                    <a:pt x="47" y="53"/>
                    <a:pt x="43" y="53"/>
                  </a:cubicBezTo>
                  <a:close/>
                  <a:moveTo>
                    <a:pt x="56" y="52"/>
                  </a:moveTo>
                  <a:cubicBezTo>
                    <a:pt x="55" y="52"/>
                    <a:pt x="55" y="53"/>
                    <a:pt x="55" y="53"/>
                  </a:cubicBezTo>
                  <a:cubicBezTo>
                    <a:pt x="54" y="52"/>
                    <a:pt x="54" y="52"/>
                    <a:pt x="54" y="52"/>
                  </a:cubicBezTo>
                  <a:cubicBezTo>
                    <a:pt x="54" y="52"/>
                    <a:pt x="54" y="51"/>
                    <a:pt x="55" y="51"/>
                  </a:cubicBezTo>
                  <a:cubicBezTo>
                    <a:pt x="55" y="51"/>
                    <a:pt x="55" y="50"/>
                    <a:pt x="56" y="50"/>
                  </a:cubicBezTo>
                  <a:cubicBezTo>
                    <a:pt x="57" y="51"/>
                    <a:pt x="57" y="51"/>
                    <a:pt x="57" y="51"/>
                  </a:cubicBezTo>
                  <a:cubicBezTo>
                    <a:pt x="56" y="52"/>
                    <a:pt x="56" y="52"/>
                    <a:pt x="56" y="52"/>
                  </a:cubicBezTo>
                  <a:close/>
                  <a:moveTo>
                    <a:pt x="72" y="68"/>
                  </a:moveTo>
                  <a:cubicBezTo>
                    <a:pt x="71" y="69"/>
                    <a:pt x="69" y="69"/>
                    <a:pt x="68" y="68"/>
                  </a:cubicBezTo>
                  <a:cubicBezTo>
                    <a:pt x="58" y="58"/>
                    <a:pt x="58" y="58"/>
                    <a:pt x="58" y="58"/>
                  </a:cubicBezTo>
                  <a:cubicBezTo>
                    <a:pt x="57" y="58"/>
                    <a:pt x="57" y="56"/>
                    <a:pt x="57" y="55"/>
                  </a:cubicBezTo>
                  <a:cubicBezTo>
                    <a:pt x="57" y="55"/>
                    <a:pt x="57" y="55"/>
                    <a:pt x="57" y="55"/>
                  </a:cubicBezTo>
                  <a:cubicBezTo>
                    <a:pt x="57" y="55"/>
                    <a:pt x="58" y="54"/>
                    <a:pt x="58" y="54"/>
                  </a:cubicBezTo>
                  <a:cubicBezTo>
                    <a:pt x="58" y="54"/>
                    <a:pt x="58" y="54"/>
                    <a:pt x="59" y="54"/>
                  </a:cubicBezTo>
                  <a:cubicBezTo>
                    <a:pt x="59" y="54"/>
                    <a:pt x="59" y="53"/>
                    <a:pt x="59" y="53"/>
                  </a:cubicBezTo>
                  <a:cubicBezTo>
                    <a:pt x="59" y="53"/>
                    <a:pt x="59" y="53"/>
                    <a:pt x="60" y="53"/>
                  </a:cubicBezTo>
                  <a:cubicBezTo>
                    <a:pt x="61" y="53"/>
                    <a:pt x="61" y="54"/>
                    <a:pt x="62" y="54"/>
                  </a:cubicBezTo>
                  <a:cubicBezTo>
                    <a:pt x="72" y="64"/>
                    <a:pt x="72" y="64"/>
                    <a:pt x="72" y="64"/>
                  </a:cubicBezTo>
                  <a:cubicBezTo>
                    <a:pt x="73" y="65"/>
                    <a:pt x="73" y="67"/>
                    <a:pt x="72" y="68"/>
                  </a:cubicBezTo>
                  <a:close/>
                  <a:moveTo>
                    <a:pt x="36" y="33"/>
                  </a:moveTo>
                  <a:cubicBezTo>
                    <a:pt x="33" y="37"/>
                    <a:pt x="33" y="43"/>
                    <a:pt x="36" y="46"/>
                  </a:cubicBezTo>
                  <a:cubicBezTo>
                    <a:pt x="37" y="47"/>
                    <a:pt x="37" y="47"/>
                    <a:pt x="36" y="48"/>
                  </a:cubicBezTo>
                  <a:cubicBezTo>
                    <a:pt x="36" y="48"/>
                    <a:pt x="36" y="48"/>
                    <a:pt x="36" y="48"/>
                  </a:cubicBezTo>
                  <a:cubicBezTo>
                    <a:pt x="35" y="48"/>
                    <a:pt x="35" y="48"/>
                    <a:pt x="35" y="48"/>
                  </a:cubicBezTo>
                  <a:cubicBezTo>
                    <a:pt x="30" y="43"/>
                    <a:pt x="30" y="36"/>
                    <a:pt x="35" y="31"/>
                  </a:cubicBezTo>
                  <a:cubicBezTo>
                    <a:pt x="35" y="31"/>
                    <a:pt x="36" y="31"/>
                    <a:pt x="36" y="31"/>
                  </a:cubicBezTo>
                  <a:cubicBezTo>
                    <a:pt x="37" y="32"/>
                    <a:pt x="37" y="32"/>
                    <a:pt x="36" y="33"/>
                  </a:cubicBezTo>
                  <a:close/>
                  <a:moveTo>
                    <a:pt x="54" y="61"/>
                  </a:moveTo>
                  <a:cubicBezTo>
                    <a:pt x="50" y="64"/>
                    <a:pt x="46" y="65"/>
                    <a:pt x="42" y="66"/>
                  </a:cubicBezTo>
                  <a:cubicBezTo>
                    <a:pt x="45" y="64"/>
                    <a:pt x="47" y="61"/>
                    <a:pt x="49" y="57"/>
                  </a:cubicBezTo>
                  <a:cubicBezTo>
                    <a:pt x="48" y="57"/>
                    <a:pt x="47" y="57"/>
                    <a:pt x="46" y="58"/>
                  </a:cubicBezTo>
                  <a:cubicBezTo>
                    <a:pt x="44" y="63"/>
                    <a:pt x="40" y="67"/>
                    <a:pt x="36" y="67"/>
                  </a:cubicBezTo>
                  <a:cubicBezTo>
                    <a:pt x="36" y="56"/>
                    <a:pt x="36" y="56"/>
                    <a:pt x="36" y="56"/>
                  </a:cubicBezTo>
                  <a:cubicBezTo>
                    <a:pt x="35" y="56"/>
                    <a:pt x="34" y="56"/>
                    <a:pt x="34" y="55"/>
                  </a:cubicBezTo>
                  <a:cubicBezTo>
                    <a:pt x="34" y="67"/>
                    <a:pt x="34" y="67"/>
                    <a:pt x="34" y="67"/>
                  </a:cubicBezTo>
                  <a:cubicBezTo>
                    <a:pt x="28" y="67"/>
                    <a:pt x="24" y="61"/>
                    <a:pt x="21" y="52"/>
                  </a:cubicBezTo>
                  <a:cubicBezTo>
                    <a:pt x="24" y="53"/>
                    <a:pt x="28" y="53"/>
                    <a:pt x="31" y="53"/>
                  </a:cubicBezTo>
                  <a:cubicBezTo>
                    <a:pt x="31" y="53"/>
                    <a:pt x="31" y="53"/>
                    <a:pt x="30" y="53"/>
                  </a:cubicBezTo>
                  <a:cubicBezTo>
                    <a:pt x="30" y="52"/>
                    <a:pt x="29" y="52"/>
                    <a:pt x="29" y="51"/>
                  </a:cubicBezTo>
                  <a:cubicBezTo>
                    <a:pt x="26" y="51"/>
                    <a:pt x="23" y="50"/>
                    <a:pt x="20" y="50"/>
                  </a:cubicBezTo>
                  <a:cubicBezTo>
                    <a:pt x="19" y="46"/>
                    <a:pt x="19" y="41"/>
                    <a:pt x="19" y="36"/>
                  </a:cubicBezTo>
                  <a:cubicBezTo>
                    <a:pt x="25" y="36"/>
                    <a:pt x="25" y="36"/>
                    <a:pt x="25" y="36"/>
                  </a:cubicBezTo>
                  <a:cubicBezTo>
                    <a:pt x="25" y="36"/>
                    <a:pt x="26" y="35"/>
                    <a:pt x="26" y="34"/>
                  </a:cubicBezTo>
                  <a:cubicBezTo>
                    <a:pt x="19" y="34"/>
                    <a:pt x="19" y="34"/>
                    <a:pt x="19" y="34"/>
                  </a:cubicBezTo>
                  <a:cubicBezTo>
                    <a:pt x="19" y="29"/>
                    <a:pt x="19" y="25"/>
                    <a:pt x="20" y="21"/>
                  </a:cubicBezTo>
                  <a:cubicBezTo>
                    <a:pt x="24" y="20"/>
                    <a:pt x="29" y="19"/>
                    <a:pt x="34" y="19"/>
                  </a:cubicBezTo>
                  <a:cubicBezTo>
                    <a:pt x="34" y="24"/>
                    <a:pt x="34" y="24"/>
                    <a:pt x="34" y="24"/>
                  </a:cubicBezTo>
                  <a:cubicBezTo>
                    <a:pt x="34" y="24"/>
                    <a:pt x="35" y="23"/>
                    <a:pt x="36" y="23"/>
                  </a:cubicBezTo>
                  <a:cubicBezTo>
                    <a:pt x="36" y="19"/>
                    <a:pt x="36" y="19"/>
                    <a:pt x="36" y="19"/>
                  </a:cubicBezTo>
                  <a:cubicBezTo>
                    <a:pt x="41" y="19"/>
                    <a:pt x="45" y="20"/>
                    <a:pt x="49" y="21"/>
                  </a:cubicBezTo>
                  <a:cubicBezTo>
                    <a:pt x="49" y="21"/>
                    <a:pt x="49" y="22"/>
                    <a:pt x="50" y="22"/>
                  </a:cubicBezTo>
                  <a:cubicBezTo>
                    <a:pt x="50" y="23"/>
                    <a:pt x="51" y="23"/>
                    <a:pt x="52" y="23"/>
                  </a:cubicBezTo>
                  <a:cubicBezTo>
                    <a:pt x="52" y="23"/>
                    <a:pt x="52" y="22"/>
                    <a:pt x="51" y="21"/>
                  </a:cubicBezTo>
                  <a:cubicBezTo>
                    <a:pt x="60" y="24"/>
                    <a:pt x="66" y="29"/>
                    <a:pt x="67" y="34"/>
                  </a:cubicBezTo>
                  <a:cubicBezTo>
                    <a:pt x="61" y="34"/>
                    <a:pt x="61" y="34"/>
                    <a:pt x="61" y="34"/>
                  </a:cubicBezTo>
                  <a:cubicBezTo>
                    <a:pt x="61" y="35"/>
                    <a:pt x="61" y="36"/>
                    <a:pt x="61" y="36"/>
                  </a:cubicBezTo>
                  <a:cubicBezTo>
                    <a:pt x="67" y="36"/>
                    <a:pt x="67" y="36"/>
                    <a:pt x="67" y="36"/>
                  </a:cubicBezTo>
                  <a:cubicBezTo>
                    <a:pt x="66" y="39"/>
                    <a:pt x="64" y="42"/>
                    <a:pt x="61" y="45"/>
                  </a:cubicBezTo>
                  <a:cubicBezTo>
                    <a:pt x="61" y="46"/>
                    <a:pt x="60" y="47"/>
                    <a:pt x="60" y="48"/>
                  </a:cubicBezTo>
                  <a:cubicBezTo>
                    <a:pt x="62" y="46"/>
                    <a:pt x="65" y="44"/>
                    <a:pt x="66" y="42"/>
                  </a:cubicBezTo>
                  <a:cubicBezTo>
                    <a:pt x="66" y="45"/>
                    <a:pt x="65" y="47"/>
                    <a:pt x="64" y="49"/>
                  </a:cubicBezTo>
                  <a:cubicBezTo>
                    <a:pt x="64" y="50"/>
                    <a:pt x="65" y="50"/>
                    <a:pt x="66" y="51"/>
                  </a:cubicBezTo>
                  <a:cubicBezTo>
                    <a:pt x="66" y="51"/>
                    <a:pt x="66" y="51"/>
                    <a:pt x="66" y="51"/>
                  </a:cubicBezTo>
                  <a:cubicBezTo>
                    <a:pt x="69" y="46"/>
                    <a:pt x="70" y="41"/>
                    <a:pt x="70" y="35"/>
                  </a:cubicBezTo>
                  <a:cubicBezTo>
                    <a:pt x="70" y="16"/>
                    <a:pt x="54" y="0"/>
                    <a:pt x="35" y="0"/>
                  </a:cubicBezTo>
                  <a:cubicBezTo>
                    <a:pt x="15" y="0"/>
                    <a:pt x="0" y="16"/>
                    <a:pt x="0" y="35"/>
                  </a:cubicBezTo>
                  <a:cubicBezTo>
                    <a:pt x="0" y="55"/>
                    <a:pt x="15" y="70"/>
                    <a:pt x="35" y="70"/>
                  </a:cubicBezTo>
                  <a:cubicBezTo>
                    <a:pt x="43" y="70"/>
                    <a:pt x="50" y="68"/>
                    <a:pt x="56" y="63"/>
                  </a:cubicBezTo>
                  <a:cubicBezTo>
                    <a:pt x="54" y="62"/>
                    <a:pt x="54" y="62"/>
                    <a:pt x="54" y="62"/>
                  </a:cubicBezTo>
                  <a:cubicBezTo>
                    <a:pt x="54" y="62"/>
                    <a:pt x="54" y="61"/>
                    <a:pt x="54" y="61"/>
                  </a:cubicBezTo>
                  <a:close/>
                  <a:moveTo>
                    <a:pt x="66" y="28"/>
                  </a:moveTo>
                  <a:cubicBezTo>
                    <a:pt x="63" y="24"/>
                    <a:pt x="58" y="21"/>
                    <a:pt x="51" y="19"/>
                  </a:cubicBezTo>
                  <a:cubicBezTo>
                    <a:pt x="49" y="12"/>
                    <a:pt x="46" y="7"/>
                    <a:pt x="42" y="4"/>
                  </a:cubicBezTo>
                  <a:cubicBezTo>
                    <a:pt x="54" y="7"/>
                    <a:pt x="63" y="16"/>
                    <a:pt x="66" y="28"/>
                  </a:cubicBezTo>
                  <a:close/>
                  <a:moveTo>
                    <a:pt x="36" y="3"/>
                  </a:moveTo>
                  <a:cubicBezTo>
                    <a:pt x="41" y="4"/>
                    <a:pt x="46" y="10"/>
                    <a:pt x="49" y="19"/>
                  </a:cubicBezTo>
                  <a:cubicBezTo>
                    <a:pt x="45" y="18"/>
                    <a:pt x="40" y="17"/>
                    <a:pt x="36" y="17"/>
                  </a:cubicBezTo>
                  <a:lnTo>
                    <a:pt x="36" y="3"/>
                  </a:lnTo>
                  <a:close/>
                  <a:moveTo>
                    <a:pt x="34" y="3"/>
                  </a:moveTo>
                  <a:cubicBezTo>
                    <a:pt x="34" y="17"/>
                    <a:pt x="34" y="17"/>
                    <a:pt x="34" y="17"/>
                  </a:cubicBezTo>
                  <a:cubicBezTo>
                    <a:pt x="29" y="17"/>
                    <a:pt x="25" y="18"/>
                    <a:pt x="21" y="19"/>
                  </a:cubicBezTo>
                  <a:cubicBezTo>
                    <a:pt x="24" y="10"/>
                    <a:pt x="28" y="4"/>
                    <a:pt x="34" y="3"/>
                  </a:cubicBezTo>
                  <a:close/>
                  <a:moveTo>
                    <a:pt x="28" y="4"/>
                  </a:moveTo>
                  <a:cubicBezTo>
                    <a:pt x="24" y="7"/>
                    <a:pt x="21" y="12"/>
                    <a:pt x="19" y="19"/>
                  </a:cubicBezTo>
                  <a:cubicBezTo>
                    <a:pt x="12" y="21"/>
                    <a:pt x="7" y="24"/>
                    <a:pt x="4" y="28"/>
                  </a:cubicBezTo>
                  <a:cubicBezTo>
                    <a:pt x="6" y="16"/>
                    <a:pt x="16" y="7"/>
                    <a:pt x="28" y="4"/>
                  </a:cubicBezTo>
                  <a:close/>
                  <a:moveTo>
                    <a:pt x="18" y="21"/>
                  </a:moveTo>
                  <a:cubicBezTo>
                    <a:pt x="17" y="25"/>
                    <a:pt x="17" y="30"/>
                    <a:pt x="17" y="34"/>
                  </a:cubicBezTo>
                  <a:cubicBezTo>
                    <a:pt x="3" y="34"/>
                    <a:pt x="3" y="34"/>
                    <a:pt x="3" y="34"/>
                  </a:cubicBezTo>
                  <a:cubicBezTo>
                    <a:pt x="3" y="29"/>
                    <a:pt x="9" y="24"/>
                    <a:pt x="18" y="21"/>
                  </a:cubicBezTo>
                  <a:close/>
                  <a:moveTo>
                    <a:pt x="17" y="36"/>
                  </a:moveTo>
                  <a:cubicBezTo>
                    <a:pt x="17" y="41"/>
                    <a:pt x="17" y="45"/>
                    <a:pt x="18" y="49"/>
                  </a:cubicBezTo>
                  <a:cubicBezTo>
                    <a:pt x="9" y="46"/>
                    <a:pt x="3" y="42"/>
                    <a:pt x="3" y="36"/>
                  </a:cubicBezTo>
                  <a:lnTo>
                    <a:pt x="17" y="36"/>
                  </a:lnTo>
                  <a:close/>
                  <a:moveTo>
                    <a:pt x="4" y="42"/>
                  </a:moveTo>
                  <a:cubicBezTo>
                    <a:pt x="7" y="46"/>
                    <a:pt x="12" y="49"/>
                    <a:pt x="19" y="51"/>
                  </a:cubicBezTo>
                  <a:cubicBezTo>
                    <a:pt x="21" y="58"/>
                    <a:pt x="24" y="63"/>
                    <a:pt x="28" y="67"/>
                  </a:cubicBezTo>
                  <a:cubicBezTo>
                    <a:pt x="16" y="64"/>
                    <a:pt x="6" y="54"/>
                    <a:pt x="4" y="4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148" name="Google Shape;1148;p28"/>
          <p:cNvSpPr txBox="1"/>
          <p:nvPr/>
        </p:nvSpPr>
        <p:spPr>
          <a:xfrm>
            <a:off x="8041478" y="2527803"/>
            <a:ext cx="17060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400">
                <a:solidFill>
                  <a:srgbClr val="7F7F7F"/>
                </a:solidFill>
                <a:latin typeface="Calibri"/>
                <a:ea typeface="Calibri"/>
                <a:cs typeface="Calibri"/>
                <a:sym typeface="Calibri"/>
              </a:rPr>
              <a:t>DATABASE SECURITY</a:t>
            </a:r>
            <a:endParaRPr b="1" sz="1400">
              <a:solidFill>
                <a:srgbClr val="7F7F7F"/>
              </a:solidFill>
              <a:latin typeface="Calibri"/>
              <a:ea typeface="Calibri"/>
              <a:cs typeface="Calibri"/>
              <a:sym typeface="Calibri"/>
            </a:endParaRPr>
          </a:p>
          <a:p>
            <a:pPr indent="0" lvl="0" marL="0" marR="0" rtl="0" algn="l">
              <a:spcBef>
                <a:spcPts val="0"/>
              </a:spcBef>
              <a:spcAft>
                <a:spcPts val="0"/>
              </a:spcAft>
              <a:buNone/>
            </a:pPr>
            <a:r>
              <a:t/>
            </a:r>
            <a:endParaRPr b="1" sz="1400">
              <a:solidFill>
                <a:srgbClr val="7F7F7F"/>
              </a:solidFill>
              <a:latin typeface="Calibri"/>
              <a:ea typeface="Calibri"/>
              <a:cs typeface="Calibri"/>
              <a:sym typeface="Calibri"/>
            </a:endParaRPr>
          </a:p>
        </p:txBody>
      </p:sp>
      <p:sp>
        <p:nvSpPr>
          <p:cNvPr id="1149" name="Google Shape;1149;p28"/>
          <p:cNvSpPr txBox="1"/>
          <p:nvPr/>
        </p:nvSpPr>
        <p:spPr>
          <a:xfrm>
            <a:off x="8054541" y="3992014"/>
            <a:ext cx="14141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400">
                <a:solidFill>
                  <a:srgbClr val="7F7F7F"/>
                </a:solidFill>
                <a:latin typeface="Calibri"/>
                <a:ea typeface="Calibri"/>
                <a:cs typeface="Calibri"/>
                <a:sym typeface="Calibri"/>
              </a:rPr>
              <a:t>Firewall Security</a:t>
            </a:r>
            <a:endParaRPr b="1" sz="1400">
              <a:solidFill>
                <a:srgbClr val="7F7F7F"/>
              </a:solidFill>
              <a:latin typeface="Calibri"/>
              <a:ea typeface="Calibri"/>
              <a:cs typeface="Calibri"/>
              <a:sym typeface="Calibri"/>
            </a:endParaRPr>
          </a:p>
        </p:txBody>
      </p:sp>
      <p:grpSp>
        <p:nvGrpSpPr>
          <p:cNvPr id="1150" name="Google Shape;1150;p28"/>
          <p:cNvGrpSpPr/>
          <p:nvPr/>
        </p:nvGrpSpPr>
        <p:grpSpPr>
          <a:xfrm>
            <a:off x="7209103" y="2756473"/>
            <a:ext cx="673431" cy="673431"/>
            <a:chOff x="5437083" y="2139098"/>
            <a:chExt cx="505073" cy="505073"/>
          </a:xfrm>
        </p:grpSpPr>
        <p:sp>
          <p:nvSpPr>
            <p:cNvPr id="1151" name="Google Shape;1151;p28"/>
            <p:cNvSpPr/>
            <p:nvPr/>
          </p:nvSpPr>
          <p:spPr>
            <a:xfrm>
              <a:off x="5437083" y="2139098"/>
              <a:ext cx="505073" cy="5050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2" name="Google Shape;1152;p28"/>
            <p:cNvSpPr/>
            <p:nvPr/>
          </p:nvSpPr>
          <p:spPr>
            <a:xfrm>
              <a:off x="5573541" y="2246600"/>
              <a:ext cx="237215" cy="257546"/>
            </a:xfrm>
            <a:custGeom>
              <a:rect b="b" l="l" r="r" t="t"/>
              <a:pathLst>
                <a:path extrusionOk="0" h="77" w="74">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153" name="Google Shape;1153;p28"/>
          <p:cNvSpPr txBox="1"/>
          <p:nvPr/>
        </p:nvSpPr>
        <p:spPr>
          <a:xfrm>
            <a:off x="8057478" y="2831189"/>
            <a:ext cx="405384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D" sz="1400">
                <a:solidFill>
                  <a:schemeClr val="dk1"/>
                </a:solidFill>
                <a:latin typeface="Calibri"/>
                <a:ea typeface="Calibri"/>
                <a:cs typeface="Calibri"/>
                <a:sym typeface="Calibri"/>
              </a:rPr>
              <a:t>The database security measures implemented in the </a:t>
            </a:r>
            <a:endParaRPr/>
          </a:p>
          <a:p>
            <a:pPr indent="0" lvl="0" marL="0" marR="0" rtl="0" algn="just">
              <a:spcBef>
                <a:spcPts val="0"/>
              </a:spcBef>
              <a:spcAft>
                <a:spcPts val="0"/>
              </a:spcAft>
              <a:buNone/>
            </a:pPr>
            <a:r>
              <a:rPr lang="en-ID" sz="1400">
                <a:solidFill>
                  <a:schemeClr val="dk1"/>
                </a:solidFill>
                <a:latin typeface="Calibri"/>
                <a:ea typeface="Calibri"/>
                <a:cs typeface="Calibri"/>
                <a:sym typeface="Calibri"/>
              </a:rPr>
              <a:t>application include firewall protection, </a:t>
            </a:r>
            <a:endParaRPr/>
          </a:p>
          <a:p>
            <a:pPr indent="0" lvl="0" marL="0" marR="0" rtl="0" algn="just">
              <a:spcBef>
                <a:spcPts val="0"/>
              </a:spcBef>
              <a:spcAft>
                <a:spcPts val="0"/>
              </a:spcAft>
              <a:buNone/>
            </a:pPr>
            <a:r>
              <a:rPr lang="en-ID" sz="1400">
                <a:solidFill>
                  <a:schemeClr val="dk1"/>
                </a:solidFill>
                <a:latin typeface="Calibri"/>
                <a:ea typeface="Calibri"/>
                <a:cs typeface="Calibri"/>
                <a:sym typeface="Calibri"/>
              </a:rPr>
              <a:t>SQL server authentication, auditing, encryption and database backup.</a:t>
            </a:r>
            <a:endParaRPr sz="1400">
              <a:solidFill>
                <a:schemeClr val="dk1"/>
              </a:solidFill>
              <a:latin typeface="Calibri"/>
              <a:ea typeface="Calibri"/>
              <a:cs typeface="Calibri"/>
              <a:sym typeface="Calibri"/>
            </a:endParaRPr>
          </a:p>
        </p:txBody>
      </p:sp>
      <p:sp>
        <p:nvSpPr>
          <p:cNvPr id="1154" name="Google Shape;1154;p28"/>
          <p:cNvSpPr txBox="1"/>
          <p:nvPr/>
        </p:nvSpPr>
        <p:spPr>
          <a:xfrm>
            <a:off x="8059782" y="4284623"/>
            <a:ext cx="330250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400">
                <a:solidFill>
                  <a:schemeClr val="dk1"/>
                </a:solidFill>
                <a:latin typeface="Calibri"/>
                <a:ea typeface="Calibri"/>
                <a:cs typeface="Calibri"/>
                <a:sym typeface="Calibri"/>
              </a:rPr>
              <a:t>The below mentioned firewall is used </a:t>
            </a:r>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for protecting the application environment</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Cisco ASA 5510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28"/>
          <p:cNvSpPr/>
          <p:nvPr/>
        </p:nvSpPr>
        <p:spPr>
          <a:xfrm>
            <a:off x="970073" y="2664832"/>
            <a:ext cx="3746205" cy="3308594"/>
          </a:xfrm>
          <a:prstGeom prst="rect">
            <a:avLst/>
          </a:pr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100">
              <a:solidFill>
                <a:srgbClr val="A5A5A5"/>
              </a:solidFill>
              <a:latin typeface="Calibri"/>
              <a:ea typeface="Calibri"/>
              <a:cs typeface="Calibri"/>
              <a:sym typeface="Calibri"/>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The application uses Form authentication technique to authenticate the users. Forms authentication lets you to authenticate users by using your own code and then maintain an authentication token in a cookie or in the page URL. The application also uses role based authorization techniques to authorize and allow users to their respective views based on the roles defined in the database.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D" sz="1400">
                <a:solidFill>
                  <a:schemeClr val="dk1"/>
                </a:solidFill>
                <a:latin typeface="Calibri"/>
                <a:ea typeface="Calibri"/>
                <a:cs typeface="Calibri"/>
                <a:sym typeface="Calibri"/>
              </a:rPr>
              <a:t>The application also encompasses defense strategies that protects it from other security threats like SQL injection, Cross site scripting and Invalidated Redirects and Forwards.</a:t>
            </a:r>
            <a:endParaRPr sz="1400">
              <a:solidFill>
                <a:schemeClr val="dk1"/>
              </a:solidFill>
              <a:latin typeface="Calibri"/>
              <a:ea typeface="Calibri"/>
              <a:cs typeface="Calibri"/>
              <a:sym typeface="Calibri"/>
            </a:endParaRPr>
          </a:p>
        </p:txBody>
      </p:sp>
      <p:sp>
        <p:nvSpPr>
          <p:cNvPr id="1156" name="Google Shape;1156;p28"/>
          <p:cNvSpPr txBox="1"/>
          <p:nvPr/>
        </p:nvSpPr>
        <p:spPr>
          <a:xfrm>
            <a:off x="1074621" y="2418946"/>
            <a:ext cx="19280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400">
                <a:solidFill>
                  <a:srgbClr val="7F7F7F"/>
                </a:solidFill>
                <a:latin typeface="Calibri"/>
                <a:ea typeface="Calibri"/>
                <a:cs typeface="Calibri"/>
                <a:sym typeface="Calibri"/>
              </a:rPr>
              <a:t>APPLICATION SECURITY</a:t>
            </a:r>
            <a:endParaRPr b="1" sz="1400">
              <a:solidFill>
                <a:srgbClr val="7F7F7F"/>
              </a:solidFill>
              <a:latin typeface="Calibri"/>
              <a:ea typeface="Calibri"/>
              <a:cs typeface="Calibri"/>
              <a:sym typeface="Calibri"/>
            </a:endParaRPr>
          </a:p>
          <a:p>
            <a:pPr indent="0" lvl="0" marL="0" marR="0" rtl="0" algn="l">
              <a:spcBef>
                <a:spcPts val="0"/>
              </a:spcBef>
              <a:spcAft>
                <a:spcPts val="0"/>
              </a:spcAft>
              <a:buNone/>
            </a:pPr>
            <a:r>
              <a:t/>
            </a:r>
            <a:endParaRPr b="1" sz="1400">
              <a:solidFill>
                <a:srgbClr val="7F7F7F"/>
              </a:solidFill>
              <a:latin typeface="Calibri"/>
              <a:ea typeface="Calibri"/>
              <a:cs typeface="Calibri"/>
              <a:sym typeface="Calibri"/>
            </a:endParaRPr>
          </a:p>
        </p:txBody>
      </p:sp>
      <p:grpSp>
        <p:nvGrpSpPr>
          <p:cNvPr id="1157" name="Google Shape;1157;p28"/>
          <p:cNvGrpSpPr/>
          <p:nvPr/>
        </p:nvGrpSpPr>
        <p:grpSpPr>
          <a:xfrm>
            <a:off x="5072065" y="3389864"/>
            <a:ext cx="2079625" cy="2765425"/>
            <a:chOff x="5072063" y="2481263"/>
            <a:chExt cx="2079625" cy="2765425"/>
          </a:xfrm>
        </p:grpSpPr>
        <p:sp>
          <p:nvSpPr>
            <p:cNvPr id="1158" name="Google Shape;1158;p28"/>
            <p:cNvSpPr/>
            <p:nvPr/>
          </p:nvSpPr>
          <p:spPr>
            <a:xfrm>
              <a:off x="6007101" y="2481263"/>
              <a:ext cx="207963" cy="206375"/>
            </a:xfrm>
            <a:prstGeom prst="ellipse">
              <a:avLst/>
            </a:pr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9" name="Google Shape;1159;p28"/>
            <p:cNvSpPr/>
            <p:nvPr/>
          </p:nvSpPr>
          <p:spPr>
            <a:xfrm>
              <a:off x="5072063" y="2717800"/>
              <a:ext cx="2079625" cy="2528888"/>
            </a:xfrm>
            <a:custGeom>
              <a:rect b="b" l="l" r="r" t="t"/>
              <a:pathLst>
                <a:path extrusionOk="0" h="245" w="200">
                  <a:moveTo>
                    <a:pt x="199" y="237"/>
                  </a:moveTo>
                  <a:cubicBezTo>
                    <a:pt x="106" y="4"/>
                    <a:pt x="106" y="4"/>
                    <a:pt x="106" y="4"/>
                  </a:cubicBezTo>
                  <a:cubicBezTo>
                    <a:pt x="106" y="4"/>
                    <a:pt x="106" y="4"/>
                    <a:pt x="106" y="4"/>
                  </a:cubicBezTo>
                  <a:cubicBezTo>
                    <a:pt x="106" y="3"/>
                    <a:pt x="106" y="3"/>
                    <a:pt x="105" y="3"/>
                  </a:cubicBezTo>
                  <a:cubicBezTo>
                    <a:pt x="105" y="3"/>
                    <a:pt x="105" y="3"/>
                    <a:pt x="105" y="3"/>
                  </a:cubicBezTo>
                  <a:cubicBezTo>
                    <a:pt x="105" y="3"/>
                    <a:pt x="105" y="3"/>
                    <a:pt x="105" y="2"/>
                  </a:cubicBezTo>
                  <a:cubicBezTo>
                    <a:pt x="105" y="2"/>
                    <a:pt x="105" y="2"/>
                    <a:pt x="105" y="2"/>
                  </a:cubicBezTo>
                  <a:cubicBezTo>
                    <a:pt x="105" y="2"/>
                    <a:pt x="104" y="2"/>
                    <a:pt x="104" y="2"/>
                  </a:cubicBezTo>
                  <a:cubicBezTo>
                    <a:pt x="104" y="2"/>
                    <a:pt x="104" y="2"/>
                    <a:pt x="104" y="2"/>
                  </a:cubicBezTo>
                  <a:cubicBezTo>
                    <a:pt x="104" y="1"/>
                    <a:pt x="104" y="1"/>
                    <a:pt x="104" y="1"/>
                  </a:cubicBezTo>
                  <a:cubicBezTo>
                    <a:pt x="104" y="1"/>
                    <a:pt x="104" y="1"/>
                    <a:pt x="104" y="1"/>
                  </a:cubicBezTo>
                  <a:cubicBezTo>
                    <a:pt x="103" y="1"/>
                    <a:pt x="103" y="1"/>
                    <a:pt x="103" y="1"/>
                  </a:cubicBezTo>
                  <a:cubicBezTo>
                    <a:pt x="103" y="1"/>
                    <a:pt x="103" y="1"/>
                    <a:pt x="103" y="1"/>
                  </a:cubicBezTo>
                  <a:cubicBezTo>
                    <a:pt x="103" y="1"/>
                    <a:pt x="102" y="0"/>
                    <a:pt x="102" y="0"/>
                  </a:cubicBezTo>
                  <a:cubicBezTo>
                    <a:pt x="102" y="0"/>
                    <a:pt x="102" y="0"/>
                    <a:pt x="102" y="0"/>
                  </a:cubicBezTo>
                  <a:cubicBezTo>
                    <a:pt x="102" y="0"/>
                    <a:pt x="102" y="0"/>
                    <a:pt x="101" y="0"/>
                  </a:cubicBezTo>
                  <a:cubicBezTo>
                    <a:pt x="101" y="0"/>
                    <a:pt x="101" y="0"/>
                    <a:pt x="101" y="0"/>
                  </a:cubicBezTo>
                  <a:cubicBezTo>
                    <a:pt x="101" y="0"/>
                    <a:pt x="101" y="0"/>
                    <a:pt x="100" y="0"/>
                  </a:cubicBezTo>
                  <a:cubicBezTo>
                    <a:pt x="100" y="0"/>
                    <a:pt x="100" y="0"/>
                    <a:pt x="100" y="0"/>
                  </a:cubicBezTo>
                  <a:cubicBezTo>
                    <a:pt x="100" y="0"/>
                    <a:pt x="100" y="0"/>
                    <a:pt x="100" y="0"/>
                  </a:cubicBezTo>
                  <a:cubicBezTo>
                    <a:pt x="100" y="0"/>
                    <a:pt x="100" y="0"/>
                    <a:pt x="100" y="0"/>
                  </a:cubicBezTo>
                  <a:cubicBezTo>
                    <a:pt x="100" y="0"/>
                    <a:pt x="100" y="0"/>
                    <a:pt x="100" y="0"/>
                  </a:cubicBezTo>
                  <a:cubicBezTo>
                    <a:pt x="100" y="0"/>
                    <a:pt x="100" y="0"/>
                    <a:pt x="99" y="0"/>
                  </a:cubicBezTo>
                  <a:cubicBezTo>
                    <a:pt x="99" y="0"/>
                    <a:pt x="99" y="0"/>
                    <a:pt x="99" y="0"/>
                  </a:cubicBezTo>
                  <a:cubicBezTo>
                    <a:pt x="99" y="0"/>
                    <a:pt x="99" y="0"/>
                    <a:pt x="99" y="0"/>
                  </a:cubicBezTo>
                  <a:cubicBezTo>
                    <a:pt x="99" y="0"/>
                    <a:pt x="99" y="0"/>
                    <a:pt x="99" y="0"/>
                  </a:cubicBezTo>
                  <a:cubicBezTo>
                    <a:pt x="98" y="1"/>
                    <a:pt x="98" y="1"/>
                    <a:pt x="98" y="1"/>
                  </a:cubicBezTo>
                  <a:cubicBezTo>
                    <a:pt x="98" y="1"/>
                    <a:pt x="98" y="1"/>
                    <a:pt x="98" y="1"/>
                  </a:cubicBezTo>
                  <a:cubicBezTo>
                    <a:pt x="98" y="1"/>
                    <a:pt x="97" y="1"/>
                    <a:pt x="97" y="1"/>
                  </a:cubicBezTo>
                  <a:cubicBezTo>
                    <a:pt x="97" y="1"/>
                    <a:pt x="97" y="1"/>
                    <a:pt x="97" y="1"/>
                  </a:cubicBezTo>
                  <a:cubicBezTo>
                    <a:pt x="97" y="1"/>
                    <a:pt x="97" y="1"/>
                    <a:pt x="97" y="2"/>
                  </a:cubicBezTo>
                  <a:cubicBezTo>
                    <a:pt x="97" y="2"/>
                    <a:pt x="96" y="2"/>
                    <a:pt x="96" y="2"/>
                  </a:cubicBezTo>
                  <a:cubicBezTo>
                    <a:pt x="96" y="2"/>
                    <a:pt x="96" y="2"/>
                    <a:pt x="96" y="2"/>
                  </a:cubicBezTo>
                  <a:cubicBezTo>
                    <a:pt x="96" y="2"/>
                    <a:pt x="96" y="2"/>
                    <a:pt x="96" y="2"/>
                  </a:cubicBezTo>
                  <a:cubicBezTo>
                    <a:pt x="96" y="2"/>
                    <a:pt x="96" y="3"/>
                    <a:pt x="95" y="3"/>
                  </a:cubicBezTo>
                  <a:cubicBezTo>
                    <a:pt x="95" y="3"/>
                    <a:pt x="95" y="3"/>
                    <a:pt x="95" y="3"/>
                  </a:cubicBezTo>
                  <a:cubicBezTo>
                    <a:pt x="95" y="3"/>
                    <a:pt x="95" y="3"/>
                    <a:pt x="95" y="4"/>
                  </a:cubicBezTo>
                  <a:cubicBezTo>
                    <a:pt x="95" y="4"/>
                    <a:pt x="95" y="4"/>
                    <a:pt x="95" y="4"/>
                  </a:cubicBezTo>
                  <a:cubicBezTo>
                    <a:pt x="0" y="237"/>
                    <a:pt x="0" y="237"/>
                    <a:pt x="0" y="237"/>
                  </a:cubicBezTo>
                  <a:cubicBezTo>
                    <a:pt x="0" y="239"/>
                    <a:pt x="0" y="242"/>
                    <a:pt x="2" y="243"/>
                  </a:cubicBezTo>
                  <a:cubicBezTo>
                    <a:pt x="3" y="244"/>
                    <a:pt x="4" y="245"/>
                    <a:pt x="6" y="245"/>
                  </a:cubicBezTo>
                  <a:cubicBezTo>
                    <a:pt x="7" y="245"/>
                    <a:pt x="8" y="244"/>
                    <a:pt x="9" y="244"/>
                  </a:cubicBezTo>
                  <a:cubicBezTo>
                    <a:pt x="95" y="193"/>
                    <a:pt x="95" y="193"/>
                    <a:pt x="95" y="193"/>
                  </a:cubicBezTo>
                  <a:cubicBezTo>
                    <a:pt x="95" y="239"/>
                    <a:pt x="95" y="239"/>
                    <a:pt x="95" y="239"/>
                  </a:cubicBezTo>
                  <a:cubicBezTo>
                    <a:pt x="95" y="242"/>
                    <a:pt x="97" y="245"/>
                    <a:pt x="100" y="245"/>
                  </a:cubicBezTo>
                  <a:cubicBezTo>
                    <a:pt x="104" y="245"/>
                    <a:pt x="106" y="242"/>
                    <a:pt x="106" y="239"/>
                  </a:cubicBezTo>
                  <a:cubicBezTo>
                    <a:pt x="106" y="193"/>
                    <a:pt x="106" y="193"/>
                    <a:pt x="106" y="193"/>
                  </a:cubicBezTo>
                  <a:cubicBezTo>
                    <a:pt x="191" y="244"/>
                    <a:pt x="191" y="244"/>
                    <a:pt x="191" y="244"/>
                  </a:cubicBezTo>
                  <a:cubicBezTo>
                    <a:pt x="193" y="245"/>
                    <a:pt x="196" y="245"/>
                    <a:pt x="198" y="243"/>
                  </a:cubicBezTo>
                  <a:cubicBezTo>
                    <a:pt x="200" y="242"/>
                    <a:pt x="200" y="239"/>
                    <a:pt x="199" y="237"/>
                  </a:cubicBezTo>
                  <a:close/>
                  <a:moveTo>
                    <a:pt x="44" y="159"/>
                  </a:moveTo>
                  <a:cubicBezTo>
                    <a:pt x="78" y="177"/>
                    <a:pt x="78" y="177"/>
                    <a:pt x="78" y="177"/>
                  </a:cubicBezTo>
                  <a:cubicBezTo>
                    <a:pt x="37" y="177"/>
                    <a:pt x="37" y="177"/>
                    <a:pt x="37" y="177"/>
                  </a:cubicBezTo>
                  <a:lnTo>
                    <a:pt x="44" y="159"/>
                  </a:lnTo>
                  <a:close/>
                  <a:moveTo>
                    <a:pt x="57" y="128"/>
                  </a:moveTo>
                  <a:cubicBezTo>
                    <a:pt x="58" y="128"/>
                    <a:pt x="59" y="128"/>
                    <a:pt x="60" y="128"/>
                  </a:cubicBezTo>
                  <a:cubicBezTo>
                    <a:pt x="76" y="128"/>
                    <a:pt x="76" y="128"/>
                    <a:pt x="76" y="128"/>
                  </a:cubicBezTo>
                  <a:cubicBezTo>
                    <a:pt x="52" y="140"/>
                    <a:pt x="52" y="140"/>
                    <a:pt x="52" y="140"/>
                  </a:cubicBezTo>
                  <a:lnTo>
                    <a:pt x="57" y="128"/>
                  </a:lnTo>
                  <a:close/>
                  <a:moveTo>
                    <a:pt x="66" y="105"/>
                  </a:moveTo>
                  <a:cubicBezTo>
                    <a:pt x="83" y="117"/>
                    <a:pt x="83" y="117"/>
                    <a:pt x="83" y="117"/>
                  </a:cubicBezTo>
                  <a:cubicBezTo>
                    <a:pt x="62" y="117"/>
                    <a:pt x="62" y="117"/>
                    <a:pt x="62" y="117"/>
                  </a:cubicBezTo>
                  <a:lnTo>
                    <a:pt x="66" y="105"/>
                  </a:lnTo>
                  <a:close/>
                  <a:moveTo>
                    <a:pt x="85" y="59"/>
                  </a:moveTo>
                  <a:cubicBezTo>
                    <a:pt x="95" y="68"/>
                    <a:pt x="95" y="68"/>
                    <a:pt x="95" y="68"/>
                  </a:cubicBezTo>
                  <a:cubicBezTo>
                    <a:pt x="95" y="69"/>
                    <a:pt x="95" y="69"/>
                    <a:pt x="95" y="69"/>
                  </a:cubicBezTo>
                  <a:cubicBezTo>
                    <a:pt x="76" y="82"/>
                    <a:pt x="76" y="82"/>
                    <a:pt x="76" y="82"/>
                  </a:cubicBezTo>
                  <a:lnTo>
                    <a:pt x="85" y="59"/>
                  </a:lnTo>
                  <a:close/>
                  <a:moveTo>
                    <a:pt x="138" y="117"/>
                  </a:moveTo>
                  <a:cubicBezTo>
                    <a:pt x="118" y="117"/>
                    <a:pt x="118" y="117"/>
                    <a:pt x="118" y="117"/>
                  </a:cubicBezTo>
                  <a:cubicBezTo>
                    <a:pt x="134" y="105"/>
                    <a:pt x="134" y="105"/>
                    <a:pt x="134" y="105"/>
                  </a:cubicBezTo>
                  <a:lnTo>
                    <a:pt x="138" y="117"/>
                  </a:lnTo>
                  <a:close/>
                  <a:moveTo>
                    <a:pt x="106" y="131"/>
                  </a:moveTo>
                  <a:cubicBezTo>
                    <a:pt x="145" y="149"/>
                    <a:pt x="145" y="149"/>
                    <a:pt x="145" y="149"/>
                  </a:cubicBezTo>
                  <a:cubicBezTo>
                    <a:pt x="106" y="173"/>
                    <a:pt x="106" y="173"/>
                    <a:pt x="106" y="173"/>
                  </a:cubicBezTo>
                  <a:lnTo>
                    <a:pt x="106" y="131"/>
                  </a:lnTo>
                  <a:close/>
                  <a:moveTo>
                    <a:pt x="127" y="128"/>
                  </a:moveTo>
                  <a:cubicBezTo>
                    <a:pt x="139" y="128"/>
                    <a:pt x="139" y="128"/>
                    <a:pt x="139" y="128"/>
                  </a:cubicBezTo>
                  <a:cubicBezTo>
                    <a:pt x="140" y="128"/>
                    <a:pt x="141" y="128"/>
                    <a:pt x="142" y="127"/>
                  </a:cubicBezTo>
                  <a:cubicBezTo>
                    <a:pt x="146" y="137"/>
                    <a:pt x="146" y="137"/>
                    <a:pt x="146" y="137"/>
                  </a:cubicBezTo>
                  <a:lnTo>
                    <a:pt x="127" y="128"/>
                  </a:lnTo>
                  <a:close/>
                  <a:moveTo>
                    <a:pt x="106" y="111"/>
                  </a:moveTo>
                  <a:cubicBezTo>
                    <a:pt x="106" y="83"/>
                    <a:pt x="106" y="83"/>
                    <a:pt x="106" y="83"/>
                  </a:cubicBezTo>
                  <a:cubicBezTo>
                    <a:pt x="126" y="97"/>
                    <a:pt x="126" y="97"/>
                    <a:pt x="126" y="97"/>
                  </a:cubicBezTo>
                  <a:lnTo>
                    <a:pt x="106" y="111"/>
                  </a:lnTo>
                  <a:close/>
                  <a:moveTo>
                    <a:pt x="106" y="69"/>
                  </a:moveTo>
                  <a:cubicBezTo>
                    <a:pt x="106" y="68"/>
                    <a:pt x="106" y="68"/>
                    <a:pt x="106" y="68"/>
                  </a:cubicBezTo>
                  <a:cubicBezTo>
                    <a:pt x="115" y="59"/>
                    <a:pt x="115" y="59"/>
                    <a:pt x="115" y="59"/>
                  </a:cubicBezTo>
                  <a:cubicBezTo>
                    <a:pt x="124" y="81"/>
                    <a:pt x="124" y="81"/>
                    <a:pt x="124" y="81"/>
                  </a:cubicBezTo>
                  <a:lnTo>
                    <a:pt x="106" y="69"/>
                  </a:lnTo>
                  <a:close/>
                  <a:moveTo>
                    <a:pt x="106" y="52"/>
                  </a:moveTo>
                  <a:cubicBezTo>
                    <a:pt x="106" y="36"/>
                    <a:pt x="106" y="36"/>
                    <a:pt x="106" y="36"/>
                  </a:cubicBezTo>
                  <a:cubicBezTo>
                    <a:pt x="111" y="48"/>
                    <a:pt x="111" y="48"/>
                    <a:pt x="111" y="48"/>
                  </a:cubicBezTo>
                  <a:lnTo>
                    <a:pt x="106" y="52"/>
                  </a:lnTo>
                  <a:close/>
                  <a:moveTo>
                    <a:pt x="95" y="111"/>
                  </a:moveTo>
                  <a:cubicBezTo>
                    <a:pt x="74" y="97"/>
                    <a:pt x="74" y="97"/>
                    <a:pt x="74" y="97"/>
                  </a:cubicBezTo>
                  <a:cubicBezTo>
                    <a:pt x="95" y="83"/>
                    <a:pt x="95" y="83"/>
                    <a:pt x="95" y="83"/>
                  </a:cubicBezTo>
                  <a:lnTo>
                    <a:pt x="95" y="111"/>
                  </a:lnTo>
                  <a:close/>
                  <a:moveTo>
                    <a:pt x="95" y="173"/>
                  </a:moveTo>
                  <a:cubicBezTo>
                    <a:pt x="55" y="151"/>
                    <a:pt x="55" y="151"/>
                    <a:pt x="55" y="151"/>
                  </a:cubicBezTo>
                  <a:cubicBezTo>
                    <a:pt x="95" y="132"/>
                    <a:pt x="95" y="132"/>
                    <a:pt x="95" y="132"/>
                  </a:cubicBezTo>
                  <a:lnTo>
                    <a:pt x="95" y="173"/>
                  </a:lnTo>
                  <a:close/>
                  <a:moveTo>
                    <a:pt x="154" y="157"/>
                  </a:moveTo>
                  <a:cubicBezTo>
                    <a:pt x="162" y="177"/>
                    <a:pt x="162" y="177"/>
                    <a:pt x="162" y="177"/>
                  </a:cubicBezTo>
                  <a:cubicBezTo>
                    <a:pt x="121" y="177"/>
                    <a:pt x="121" y="177"/>
                    <a:pt x="121" y="177"/>
                  </a:cubicBezTo>
                  <a:lnTo>
                    <a:pt x="154" y="157"/>
                  </a:lnTo>
                  <a:close/>
                  <a:moveTo>
                    <a:pt x="95" y="52"/>
                  </a:moveTo>
                  <a:cubicBezTo>
                    <a:pt x="90" y="48"/>
                    <a:pt x="90" y="48"/>
                    <a:pt x="90" y="48"/>
                  </a:cubicBezTo>
                  <a:cubicBezTo>
                    <a:pt x="90" y="48"/>
                    <a:pt x="90" y="47"/>
                    <a:pt x="90" y="47"/>
                  </a:cubicBezTo>
                  <a:cubicBezTo>
                    <a:pt x="95" y="35"/>
                    <a:pt x="95" y="35"/>
                    <a:pt x="95" y="35"/>
                  </a:cubicBezTo>
                  <a:lnTo>
                    <a:pt x="95" y="52"/>
                  </a:lnTo>
                  <a:close/>
                  <a:moveTo>
                    <a:pt x="167" y="189"/>
                  </a:moveTo>
                  <a:cubicBezTo>
                    <a:pt x="181" y="224"/>
                    <a:pt x="181" y="224"/>
                    <a:pt x="181" y="224"/>
                  </a:cubicBezTo>
                  <a:cubicBezTo>
                    <a:pt x="181" y="224"/>
                    <a:pt x="181" y="224"/>
                    <a:pt x="181" y="224"/>
                  </a:cubicBezTo>
                  <a:cubicBezTo>
                    <a:pt x="121" y="189"/>
                    <a:pt x="121" y="189"/>
                    <a:pt x="121" y="189"/>
                  </a:cubicBezTo>
                  <a:lnTo>
                    <a:pt x="167" y="189"/>
                  </a:lnTo>
                  <a:close/>
                  <a:moveTo>
                    <a:pt x="32" y="189"/>
                  </a:moveTo>
                  <a:cubicBezTo>
                    <a:pt x="79" y="189"/>
                    <a:pt x="79" y="189"/>
                    <a:pt x="79" y="189"/>
                  </a:cubicBezTo>
                  <a:cubicBezTo>
                    <a:pt x="18" y="225"/>
                    <a:pt x="18" y="225"/>
                    <a:pt x="18" y="225"/>
                  </a:cubicBezTo>
                  <a:lnTo>
                    <a:pt x="32" y="189"/>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160" name="Google Shape;1160;p28"/>
          <p:cNvSpPr/>
          <p:nvPr/>
        </p:nvSpPr>
        <p:spPr>
          <a:xfrm>
            <a:off x="6391276" y="2445979"/>
            <a:ext cx="541339" cy="682625"/>
          </a:xfrm>
          <a:custGeom>
            <a:rect b="b" l="l" r="r" t="t"/>
            <a:pathLst>
              <a:path extrusionOk="0" h="66" w="52">
                <a:moveTo>
                  <a:pt x="1" y="65"/>
                </a:moveTo>
                <a:cubicBezTo>
                  <a:pt x="0" y="66"/>
                  <a:pt x="0" y="66"/>
                  <a:pt x="0" y="65"/>
                </a:cubicBezTo>
                <a:cubicBezTo>
                  <a:pt x="13" y="25"/>
                  <a:pt x="13" y="25"/>
                  <a:pt x="13" y="25"/>
                </a:cubicBezTo>
                <a:cubicBezTo>
                  <a:pt x="13" y="24"/>
                  <a:pt x="14" y="23"/>
                  <a:pt x="15" y="23"/>
                </a:cubicBezTo>
                <a:cubicBezTo>
                  <a:pt x="26" y="26"/>
                  <a:pt x="26" y="26"/>
                  <a:pt x="26" y="26"/>
                </a:cubicBezTo>
                <a:cubicBezTo>
                  <a:pt x="27" y="26"/>
                  <a:pt x="28" y="26"/>
                  <a:pt x="29" y="25"/>
                </a:cubicBezTo>
                <a:cubicBezTo>
                  <a:pt x="51" y="1"/>
                  <a:pt x="51" y="1"/>
                  <a:pt x="51" y="1"/>
                </a:cubicBezTo>
                <a:cubicBezTo>
                  <a:pt x="52" y="0"/>
                  <a:pt x="52" y="0"/>
                  <a:pt x="52" y="1"/>
                </a:cubicBezTo>
                <a:cubicBezTo>
                  <a:pt x="34" y="41"/>
                  <a:pt x="34" y="41"/>
                  <a:pt x="34" y="41"/>
                </a:cubicBezTo>
                <a:cubicBezTo>
                  <a:pt x="34" y="42"/>
                  <a:pt x="32" y="42"/>
                  <a:pt x="31" y="42"/>
                </a:cubicBezTo>
                <a:cubicBezTo>
                  <a:pt x="21" y="39"/>
                  <a:pt x="21" y="39"/>
                  <a:pt x="21" y="39"/>
                </a:cubicBezTo>
                <a:cubicBezTo>
                  <a:pt x="20" y="39"/>
                  <a:pt x="19" y="39"/>
                  <a:pt x="18" y="40"/>
                </a:cubicBezTo>
                <a:lnTo>
                  <a:pt x="1" y="65"/>
                </a:lnTo>
                <a:close/>
              </a:path>
            </a:pathLst>
          </a:custGeom>
          <a:solidFill>
            <a:srgbClr val="FED20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1" name="Google Shape;1161;p28"/>
          <p:cNvSpPr/>
          <p:nvPr/>
        </p:nvSpPr>
        <p:spPr>
          <a:xfrm>
            <a:off x="5975034" y="2253981"/>
            <a:ext cx="280988" cy="857251"/>
          </a:xfrm>
          <a:custGeom>
            <a:rect b="b" l="l" r="r" t="t"/>
            <a:pathLst>
              <a:path extrusionOk="0" h="83" w="27">
                <a:moveTo>
                  <a:pt x="13" y="82"/>
                </a:moveTo>
                <a:cubicBezTo>
                  <a:pt x="13" y="83"/>
                  <a:pt x="13" y="83"/>
                  <a:pt x="12" y="82"/>
                </a:cubicBezTo>
                <a:cubicBezTo>
                  <a:pt x="0" y="42"/>
                  <a:pt x="0" y="42"/>
                  <a:pt x="0" y="42"/>
                </a:cubicBezTo>
                <a:cubicBezTo>
                  <a:pt x="0" y="41"/>
                  <a:pt x="0" y="40"/>
                  <a:pt x="1" y="39"/>
                </a:cubicBezTo>
                <a:cubicBezTo>
                  <a:pt x="11" y="36"/>
                  <a:pt x="11" y="36"/>
                  <a:pt x="11" y="36"/>
                </a:cubicBezTo>
                <a:cubicBezTo>
                  <a:pt x="12" y="35"/>
                  <a:pt x="13" y="34"/>
                  <a:pt x="13" y="33"/>
                </a:cubicBezTo>
                <a:cubicBezTo>
                  <a:pt x="18" y="1"/>
                  <a:pt x="18" y="1"/>
                  <a:pt x="18" y="1"/>
                </a:cubicBezTo>
                <a:cubicBezTo>
                  <a:pt x="18" y="0"/>
                  <a:pt x="18" y="0"/>
                  <a:pt x="19" y="1"/>
                </a:cubicBezTo>
                <a:cubicBezTo>
                  <a:pt x="26" y="43"/>
                  <a:pt x="26" y="43"/>
                  <a:pt x="26" y="43"/>
                </a:cubicBezTo>
                <a:cubicBezTo>
                  <a:pt x="27" y="44"/>
                  <a:pt x="26" y="45"/>
                  <a:pt x="25" y="46"/>
                </a:cubicBezTo>
                <a:cubicBezTo>
                  <a:pt x="15" y="49"/>
                  <a:pt x="15" y="49"/>
                  <a:pt x="15" y="49"/>
                </a:cubicBezTo>
                <a:cubicBezTo>
                  <a:pt x="14" y="49"/>
                  <a:pt x="13" y="51"/>
                  <a:pt x="13" y="52"/>
                </a:cubicBezTo>
                <a:lnTo>
                  <a:pt x="13" y="82"/>
                </a:lnTo>
                <a:close/>
              </a:path>
            </a:pathLst>
          </a:custGeom>
          <a:solidFill>
            <a:srgbClr val="FED20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2" name="Google Shape;1162;p28"/>
          <p:cNvSpPr/>
          <p:nvPr/>
        </p:nvSpPr>
        <p:spPr>
          <a:xfrm>
            <a:off x="5300663" y="2472105"/>
            <a:ext cx="539751" cy="682625"/>
          </a:xfrm>
          <a:custGeom>
            <a:rect b="b" l="l" r="r" t="t"/>
            <a:pathLst>
              <a:path extrusionOk="0" h="66" w="52">
                <a:moveTo>
                  <a:pt x="51" y="65"/>
                </a:moveTo>
                <a:cubicBezTo>
                  <a:pt x="52" y="66"/>
                  <a:pt x="52" y="66"/>
                  <a:pt x="52" y="65"/>
                </a:cubicBezTo>
                <a:cubicBezTo>
                  <a:pt x="39" y="25"/>
                  <a:pt x="39" y="25"/>
                  <a:pt x="39" y="25"/>
                </a:cubicBezTo>
                <a:cubicBezTo>
                  <a:pt x="39" y="24"/>
                  <a:pt x="38" y="23"/>
                  <a:pt x="37" y="23"/>
                </a:cubicBezTo>
                <a:cubicBezTo>
                  <a:pt x="26" y="26"/>
                  <a:pt x="26" y="26"/>
                  <a:pt x="26" y="26"/>
                </a:cubicBezTo>
                <a:cubicBezTo>
                  <a:pt x="25" y="26"/>
                  <a:pt x="24" y="26"/>
                  <a:pt x="23" y="25"/>
                </a:cubicBezTo>
                <a:cubicBezTo>
                  <a:pt x="1" y="1"/>
                  <a:pt x="1" y="1"/>
                  <a:pt x="1" y="1"/>
                </a:cubicBezTo>
                <a:cubicBezTo>
                  <a:pt x="0" y="0"/>
                  <a:pt x="0" y="0"/>
                  <a:pt x="1" y="1"/>
                </a:cubicBezTo>
                <a:cubicBezTo>
                  <a:pt x="18" y="41"/>
                  <a:pt x="18" y="41"/>
                  <a:pt x="18" y="41"/>
                </a:cubicBezTo>
                <a:cubicBezTo>
                  <a:pt x="18" y="42"/>
                  <a:pt x="20" y="42"/>
                  <a:pt x="21" y="42"/>
                </a:cubicBezTo>
                <a:cubicBezTo>
                  <a:pt x="31" y="39"/>
                  <a:pt x="31" y="39"/>
                  <a:pt x="31" y="39"/>
                </a:cubicBezTo>
                <a:cubicBezTo>
                  <a:pt x="32" y="39"/>
                  <a:pt x="33" y="39"/>
                  <a:pt x="34" y="40"/>
                </a:cubicBezTo>
                <a:lnTo>
                  <a:pt x="51" y="65"/>
                </a:lnTo>
                <a:close/>
              </a:path>
            </a:pathLst>
          </a:custGeom>
          <a:solidFill>
            <a:srgbClr val="FED20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C:\Users\Neela Pradeep\Downloads\PNG (1).png" id="1163" name="Google Shape;1163;p28"/>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1250"/>
                                  </p:stCondLst>
                                  <p:childTnLst>
                                    <p:set>
                                      <p:cBhvr>
                                        <p:cTn dur="1" fill="hold">
                                          <p:stCondLst>
                                            <p:cond delay="0"/>
                                          </p:stCondLst>
                                        </p:cTn>
                                        <p:tgtEl>
                                          <p:spTgt spid="1150"/>
                                        </p:tgtEl>
                                        <p:attrNameLst>
                                          <p:attrName>style.visibility</p:attrName>
                                        </p:attrNameLst>
                                      </p:cBhvr>
                                      <p:to>
                                        <p:strVal val="visible"/>
                                      </p:to>
                                    </p:set>
                                    <p:anim calcmode="lin" valueType="num">
                                      <p:cBhvr additive="base">
                                        <p:cTn dur="750"/>
                                        <p:tgtEl>
                                          <p:spTgt spid="11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000"/>
                                  </p:stCondLst>
                                  <p:childTnLst>
                                    <p:set>
                                      <p:cBhvr>
                                        <p:cTn dur="1" fill="hold">
                                          <p:stCondLst>
                                            <p:cond delay="0"/>
                                          </p:stCondLst>
                                        </p:cTn>
                                        <p:tgtEl>
                                          <p:spTgt spid="1145"/>
                                        </p:tgtEl>
                                        <p:attrNameLst>
                                          <p:attrName>style.visibility</p:attrName>
                                        </p:attrNameLst>
                                      </p:cBhvr>
                                      <p:to>
                                        <p:strVal val="visible"/>
                                      </p:to>
                                    </p:set>
                                    <p:anim calcmode="lin" valueType="num">
                                      <p:cBhvr additive="base">
                                        <p:cTn dur="750"/>
                                        <p:tgtEl>
                                          <p:spTgt spid="11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155"/>
                                        </p:tgtEl>
                                        <p:attrNameLst>
                                          <p:attrName>style.visibility</p:attrName>
                                        </p:attrNameLst>
                                      </p:cBhvr>
                                      <p:to>
                                        <p:strVal val="visible"/>
                                      </p:to>
                                    </p:set>
                                    <p:anim calcmode="lin" valueType="num">
                                      <p:cBhvr additive="base">
                                        <p:cTn dur="750"/>
                                        <p:tgtEl>
                                          <p:spTgt spid="11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250"/>
                                  </p:stCondLst>
                                  <p:childTnLst>
                                    <p:set>
                                      <p:cBhvr>
                                        <p:cTn dur="1" fill="hold">
                                          <p:stCondLst>
                                            <p:cond delay="0"/>
                                          </p:stCondLst>
                                        </p:cTn>
                                        <p:tgtEl>
                                          <p:spTgt spid="1157"/>
                                        </p:tgtEl>
                                        <p:attrNameLst>
                                          <p:attrName>style.visibility</p:attrName>
                                        </p:attrNameLst>
                                      </p:cBhvr>
                                      <p:to>
                                        <p:strVal val="visible"/>
                                      </p:to>
                                    </p:set>
                                    <p:anim calcmode="lin" valueType="num">
                                      <p:cBhvr additive="base">
                                        <p:cTn dur="750"/>
                                        <p:tgtEl>
                                          <p:spTgt spid="1157"/>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750"/>
                                  </p:stCondLst>
                                  <p:childTnLst>
                                    <p:set>
                                      <p:cBhvr>
                                        <p:cTn dur="1" fill="hold">
                                          <p:stCondLst>
                                            <p:cond delay="0"/>
                                          </p:stCondLst>
                                        </p:cTn>
                                        <p:tgtEl>
                                          <p:spTgt spid="1143"/>
                                        </p:tgtEl>
                                        <p:attrNameLst>
                                          <p:attrName>style.visibility</p:attrName>
                                        </p:attrNameLst>
                                      </p:cBhvr>
                                      <p:to>
                                        <p:strVal val="visible"/>
                                      </p:to>
                                    </p:set>
                                    <p:anim calcmode="lin" valueType="num">
                                      <p:cBhvr additive="base">
                                        <p:cTn dur="750"/>
                                        <p:tgtEl>
                                          <p:spTgt spid="1143"/>
                                        </p:tgtEl>
                                        <p:attrNameLst>
                                          <p:attrName>ppt_w</p:attrName>
                                        </p:attrNameLst>
                                      </p:cBhvr>
                                      <p:tavLst>
                                        <p:tav fmla="" tm="0">
                                          <p:val>
                                            <p:strVal val="0"/>
                                          </p:val>
                                        </p:tav>
                                        <p:tav fmla="" tm="100000">
                                          <p:val>
                                            <p:strVal val="#ppt_w"/>
                                          </p:val>
                                        </p:tav>
                                      </p:tavLst>
                                    </p:anim>
                                    <p:anim calcmode="lin" valueType="num">
                                      <p:cBhvr additive="base">
                                        <p:cTn dur="750"/>
                                        <p:tgtEl>
                                          <p:spTgt spid="114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500"/>
                                  </p:stCondLst>
                                  <p:childTnLst>
                                    <p:set>
                                      <p:cBhvr>
                                        <p:cTn dur="1" fill="hold">
                                          <p:stCondLst>
                                            <p:cond delay="0"/>
                                          </p:stCondLst>
                                        </p:cTn>
                                        <p:tgtEl>
                                          <p:spTgt spid="1160"/>
                                        </p:tgtEl>
                                        <p:attrNameLst>
                                          <p:attrName>style.visibility</p:attrName>
                                        </p:attrNameLst>
                                      </p:cBhvr>
                                      <p:to>
                                        <p:strVal val="visible"/>
                                      </p:to>
                                    </p:set>
                                    <p:anim calcmode="lin" valueType="num">
                                      <p:cBhvr additive="base">
                                        <p:cTn dur="750"/>
                                        <p:tgtEl>
                                          <p:spTgt spid="11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500"/>
                                  </p:stCondLst>
                                  <p:childTnLst>
                                    <p:set>
                                      <p:cBhvr>
                                        <p:cTn dur="1" fill="hold">
                                          <p:stCondLst>
                                            <p:cond delay="0"/>
                                          </p:stCondLst>
                                        </p:cTn>
                                        <p:tgtEl>
                                          <p:spTgt spid="1161"/>
                                        </p:tgtEl>
                                        <p:attrNameLst>
                                          <p:attrName>style.visibility</p:attrName>
                                        </p:attrNameLst>
                                      </p:cBhvr>
                                      <p:to>
                                        <p:strVal val="visible"/>
                                      </p:to>
                                    </p:set>
                                    <p:anim calcmode="lin" valueType="num">
                                      <p:cBhvr additive="base">
                                        <p:cTn dur="750"/>
                                        <p:tgtEl>
                                          <p:spTgt spid="11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500"/>
                                  </p:stCondLst>
                                  <p:childTnLst>
                                    <p:set>
                                      <p:cBhvr>
                                        <p:cTn dur="1" fill="hold">
                                          <p:stCondLst>
                                            <p:cond delay="0"/>
                                          </p:stCondLst>
                                        </p:cTn>
                                        <p:tgtEl>
                                          <p:spTgt spid="1162"/>
                                        </p:tgtEl>
                                        <p:attrNameLst>
                                          <p:attrName>style.visibility</p:attrName>
                                        </p:attrNameLst>
                                      </p:cBhvr>
                                      <p:to>
                                        <p:strVal val="visible"/>
                                      </p:to>
                                    </p:set>
                                    <p:anim calcmode="lin" valueType="num">
                                      <p:cBhvr additive="base">
                                        <p:cTn dur="750"/>
                                        <p:tgtEl>
                                          <p:spTgt spid="1162"/>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1000"/>
                                  </p:stCondLst>
                                  <p:childTnLst>
                                    <p:set>
                                      <p:cBhvr>
                                        <p:cTn dur="1" fill="hold">
                                          <p:stCondLst>
                                            <p:cond delay="0"/>
                                          </p:stCondLst>
                                        </p:cTn>
                                        <p:tgtEl>
                                          <p:spTgt spid="1142"/>
                                        </p:tgtEl>
                                        <p:attrNameLst>
                                          <p:attrName>style.visibility</p:attrName>
                                        </p:attrNameLst>
                                      </p:cBhvr>
                                      <p:to>
                                        <p:strVal val="visible"/>
                                      </p:to>
                                    </p:set>
                                    <p:anim calcmode="lin" valueType="num">
                                      <p:cBhvr additive="base">
                                        <p:cTn dur="750"/>
                                        <p:tgtEl>
                                          <p:spTgt spid="1142"/>
                                        </p:tgtEl>
                                        <p:attrNameLst>
                                          <p:attrName>ppt_w</p:attrName>
                                        </p:attrNameLst>
                                      </p:cBhvr>
                                      <p:tavLst>
                                        <p:tav fmla="" tm="0">
                                          <p:val>
                                            <p:strVal val="0"/>
                                          </p:val>
                                        </p:tav>
                                        <p:tav fmla="" tm="100000">
                                          <p:val>
                                            <p:strVal val="#ppt_w"/>
                                          </p:val>
                                        </p:tav>
                                      </p:tavLst>
                                    </p:anim>
                                    <p:anim calcmode="lin" valueType="num">
                                      <p:cBhvr additive="base">
                                        <p:cTn dur="750"/>
                                        <p:tgtEl>
                                          <p:spTgt spid="11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29"/>
          <p:cNvSpPr/>
          <p:nvPr/>
        </p:nvSpPr>
        <p:spPr>
          <a:xfrm>
            <a:off x="11242675" y="6275388"/>
            <a:ext cx="407988" cy="407987"/>
          </a:xfrm>
          <a:prstGeom prst="ellipse">
            <a:avLst/>
          </a:prstGeom>
          <a:solidFill>
            <a:schemeClr val="accent6"/>
          </a:soli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9" name="Google Shape;1169;p29"/>
          <p:cNvSpPr txBox="1"/>
          <p:nvPr/>
        </p:nvSpPr>
        <p:spPr>
          <a:xfrm>
            <a:off x="11177588" y="6340475"/>
            <a:ext cx="523875"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20000"/>
              </a:lnSpc>
              <a:spcBef>
                <a:spcPts val="0"/>
              </a:spcBef>
              <a:spcAft>
                <a:spcPts val="0"/>
              </a:spcAft>
              <a:buNone/>
            </a:pPr>
            <a:fld id="{00000000-1234-1234-1234-123412341234}" type="slidenum">
              <a:rPr lang="en-ID"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
        <p:nvSpPr>
          <p:cNvPr id="1170" name="Google Shape;1170;p29"/>
          <p:cNvSpPr/>
          <p:nvPr/>
        </p:nvSpPr>
        <p:spPr>
          <a:xfrm>
            <a:off x="5294537" y="454025"/>
            <a:ext cx="159498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ID" sz="3200">
                <a:solidFill>
                  <a:schemeClr val="dk1"/>
                </a:solidFill>
                <a:latin typeface="Lato Light"/>
                <a:ea typeface="Lato Light"/>
                <a:cs typeface="Lato Light"/>
                <a:sym typeface="Lato Light"/>
              </a:rPr>
              <a:t>Why us?</a:t>
            </a:r>
            <a:endParaRPr sz="3200">
              <a:solidFill>
                <a:schemeClr val="dk1"/>
              </a:solidFill>
              <a:latin typeface="Arial"/>
              <a:ea typeface="Arial"/>
              <a:cs typeface="Arial"/>
              <a:sym typeface="Arial"/>
            </a:endParaRPr>
          </a:p>
        </p:txBody>
      </p:sp>
      <p:sp>
        <p:nvSpPr>
          <p:cNvPr id="1171" name="Google Shape;1171;p29"/>
          <p:cNvSpPr/>
          <p:nvPr/>
        </p:nvSpPr>
        <p:spPr>
          <a:xfrm>
            <a:off x="5578475" y="1146175"/>
            <a:ext cx="1041400" cy="285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72" name="Google Shape;1172;p29"/>
          <p:cNvGrpSpPr/>
          <p:nvPr/>
        </p:nvGrpSpPr>
        <p:grpSpPr>
          <a:xfrm>
            <a:off x="6881813" y="2757488"/>
            <a:ext cx="5310187" cy="4100512"/>
            <a:chOff x="3463" y="1060"/>
            <a:chExt cx="4219" cy="3258"/>
          </a:xfrm>
        </p:grpSpPr>
        <p:sp>
          <p:nvSpPr>
            <p:cNvPr id="1173" name="Google Shape;1173;p29"/>
            <p:cNvSpPr/>
            <p:nvPr/>
          </p:nvSpPr>
          <p:spPr>
            <a:xfrm>
              <a:off x="6195" y="1794"/>
              <a:ext cx="347" cy="322"/>
            </a:xfrm>
            <a:prstGeom prst="rect">
              <a:avLst/>
            </a:pr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29"/>
            <p:cNvSpPr/>
            <p:nvPr/>
          </p:nvSpPr>
          <p:spPr>
            <a:xfrm>
              <a:off x="6195" y="1794"/>
              <a:ext cx="347" cy="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5" name="Google Shape;1175;p29"/>
            <p:cNvSpPr/>
            <p:nvPr/>
          </p:nvSpPr>
          <p:spPr>
            <a:xfrm>
              <a:off x="6195" y="1796"/>
              <a:ext cx="347" cy="221"/>
            </a:xfrm>
            <a:custGeom>
              <a:rect b="b" l="l" r="r" t="t"/>
              <a:pathLst>
                <a:path extrusionOk="0" h="110" w="172">
                  <a:moveTo>
                    <a:pt x="172" y="0"/>
                  </a:moveTo>
                  <a:cubicBezTo>
                    <a:pt x="141" y="40"/>
                    <a:pt x="98" y="65"/>
                    <a:pt x="49" y="65"/>
                  </a:cubicBezTo>
                  <a:cubicBezTo>
                    <a:pt x="32" y="65"/>
                    <a:pt x="16" y="61"/>
                    <a:pt x="0" y="56"/>
                  </a:cubicBezTo>
                  <a:cubicBezTo>
                    <a:pt x="0" y="95"/>
                    <a:pt x="0" y="95"/>
                    <a:pt x="0" y="95"/>
                  </a:cubicBezTo>
                  <a:cubicBezTo>
                    <a:pt x="20" y="105"/>
                    <a:pt x="39" y="110"/>
                    <a:pt x="62" y="110"/>
                  </a:cubicBezTo>
                  <a:cubicBezTo>
                    <a:pt x="105" y="110"/>
                    <a:pt x="144" y="90"/>
                    <a:pt x="172" y="58"/>
                  </a:cubicBezTo>
                  <a:cubicBezTo>
                    <a:pt x="172" y="0"/>
                    <a:pt x="172" y="0"/>
                    <a:pt x="172" y="0"/>
                  </a:cubicBezTo>
                </a:path>
              </a:pathLst>
            </a:custGeom>
            <a:solidFill>
              <a:srgbClr val="E5B8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29"/>
            <p:cNvSpPr/>
            <p:nvPr/>
          </p:nvSpPr>
          <p:spPr>
            <a:xfrm>
              <a:off x="5955" y="1092"/>
              <a:ext cx="679" cy="835"/>
            </a:xfrm>
            <a:prstGeom prst="ellipse">
              <a:avLst/>
            </a:pr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7" name="Google Shape;1177;p29"/>
            <p:cNvSpPr/>
            <p:nvPr/>
          </p:nvSpPr>
          <p:spPr>
            <a:xfrm>
              <a:off x="6534" y="1380"/>
              <a:ext cx="175" cy="295"/>
            </a:xfrm>
            <a:custGeom>
              <a:rect b="b" l="l" r="r" t="t"/>
              <a:pathLst>
                <a:path extrusionOk="0" h="146" w="87">
                  <a:moveTo>
                    <a:pt x="28" y="64"/>
                  </a:moveTo>
                  <a:cubicBezTo>
                    <a:pt x="28" y="64"/>
                    <a:pt x="32" y="0"/>
                    <a:pt x="60" y="10"/>
                  </a:cubicBezTo>
                  <a:cubicBezTo>
                    <a:pt x="87" y="20"/>
                    <a:pt x="66" y="146"/>
                    <a:pt x="34" y="138"/>
                  </a:cubicBezTo>
                  <a:cubicBezTo>
                    <a:pt x="34" y="138"/>
                    <a:pt x="0" y="84"/>
                    <a:pt x="28" y="64"/>
                  </a:cubicBezTo>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8" name="Google Shape;1178;p29"/>
            <p:cNvSpPr/>
            <p:nvPr/>
          </p:nvSpPr>
          <p:spPr>
            <a:xfrm>
              <a:off x="6332" y="1223"/>
              <a:ext cx="280" cy="700"/>
            </a:xfrm>
            <a:custGeom>
              <a:rect b="b" l="l" r="r" t="t"/>
              <a:pathLst>
                <a:path extrusionOk="0" h="347" w="139">
                  <a:moveTo>
                    <a:pt x="60" y="0"/>
                  </a:moveTo>
                  <a:cubicBezTo>
                    <a:pt x="50" y="32"/>
                    <a:pt x="28" y="58"/>
                    <a:pt x="0" y="80"/>
                  </a:cubicBezTo>
                  <a:cubicBezTo>
                    <a:pt x="0" y="347"/>
                    <a:pt x="0" y="347"/>
                    <a:pt x="0" y="347"/>
                  </a:cubicBezTo>
                  <a:cubicBezTo>
                    <a:pt x="64" y="339"/>
                    <a:pt x="117" y="287"/>
                    <a:pt x="139" y="216"/>
                  </a:cubicBezTo>
                  <a:cubicBezTo>
                    <a:pt x="138" y="216"/>
                    <a:pt x="138" y="216"/>
                    <a:pt x="137" y="216"/>
                  </a:cubicBezTo>
                  <a:cubicBezTo>
                    <a:pt x="136" y="216"/>
                    <a:pt x="135" y="216"/>
                    <a:pt x="134" y="216"/>
                  </a:cubicBezTo>
                  <a:cubicBezTo>
                    <a:pt x="134" y="216"/>
                    <a:pt x="100" y="162"/>
                    <a:pt x="128" y="142"/>
                  </a:cubicBezTo>
                  <a:cubicBezTo>
                    <a:pt x="84" y="95"/>
                    <a:pt x="66" y="39"/>
                    <a:pt x="60" y="0"/>
                  </a:cubicBezTo>
                </a:path>
              </a:pathLst>
            </a:custGeom>
            <a:solidFill>
              <a:srgbClr val="F2C3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9" name="Google Shape;1179;p29"/>
            <p:cNvSpPr/>
            <p:nvPr/>
          </p:nvSpPr>
          <p:spPr>
            <a:xfrm>
              <a:off x="6534" y="1509"/>
              <a:ext cx="98" cy="150"/>
            </a:xfrm>
            <a:custGeom>
              <a:rect b="b" l="l" r="r" t="t"/>
              <a:pathLst>
                <a:path extrusionOk="0" h="74" w="49">
                  <a:moveTo>
                    <a:pt x="28" y="0"/>
                  </a:moveTo>
                  <a:cubicBezTo>
                    <a:pt x="0" y="20"/>
                    <a:pt x="34" y="74"/>
                    <a:pt x="34" y="74"/>
                  </a:cubicBezTo>
                  <a:cubicBezTo>
                    <a:pt x="35" y="74"/>
                    <a:pt x="36" y="74"/>
                    <a:pt x="37" y="74"/>
                  </a:cubicBezTo>
                  <a:cubicBezTo>
                    <a:pt x="38" y="74"/>
                    <a:pt x="38" y="74"/>
                    <a:pt x="39" y="74"/>
                  </a:cubicBezTo>
                  <a:cubicBezTo>
                    <a:pt x="44" y="57"/>
                    <a:pt x="48" y="38"/>
                    <a:pt x="49" y="19"/>
                  </a:cubicBezTo>
                  <a:cubicBezTo>
                    <a:pt x="49" y="19"/>
                    <a:pt x="49" y="19"/>
                    <a:pt x="49" y="19"/>
                  </a:cubicBezTo>
                  <a:cubicBezTo>
                    <a:pt x="49" y="19"/>
                    <a:pt x="49" y="19"/>
                    <a:pt x="49" y="19"/>
                  </a:cubicBezTo>
                  <a:cubicBezTo>
                    <a:pt x="49" y="19"/>
                    <a:pt x="49" y="19"/>
                    <a:pt x="49" y="19"/>
                  </a:cubicBezTo>
                  <a:cubicBezTo>
                    <a:pt x="49" y="19"/>
                    <a:pt x="49" y="19"/>
                    <a:pt x="49" y="19"/>
                  </a:cubicBezTo>
                  <a:cubicBezTo>
                    <a:pt x="49" y="19"/>
                    <a:pt x="49" y="19"/>
                    <a:pt x="49" y="19"/>
                  </a:cubicBezTo>
                  <a:cubicBezTo>
                    <a:pt x="49" y="19"/>
                    <a:pt x="49" y="19"/>
                    <a:pt x="49" y="19"/>
                  </a:cubicBezTo>
                  <a:cubicBezTo>
                    <a:pt x="48" y="19"/>
                    <a:pt x="48" y="19"/>
                    <a:pt x="48" y="19"/>
                  </a:cubicBezTo>
                  <a:cubicBezTo>
                    <a:pt x="48" y="19"/>
                    <a:pt x="48" y="19"/>
                    <a:pt x="48" y="19"/>
                  </a:cubicBezTo>
                  <a:cubicBezTo>
                    <a:pt x="48" y="19"/>
                    <a:pt x="48" y="19"/>
                    <a:pt x="48" y="19"/>
                  </a:cubicBezTo>
                  <a:cubicBezTo>
                    <a:pt x="48" y="18"/>
                    <a:pt x="48" y="18"/>
                    <a:pt x="48" y="18"/>
                  </a:cubicBezTo>
                  <a:cubicBezTo>
                    <a:pt x="48" y="18"/>
                    <a:pt x="48" y="18"/>
                    <a:pt x="48" y="18"/>
                  </a:cubicBezTo>
                  <a:cubicBezTo>
                    <a:pt x="48" y="18"/>
                    <a:pt x="48" y="18"/>
                    <a:pt x="48" y="18"/>
                  </a:cubicBezTo>
                  <a:cubicBezTo>
                    <a:pt x="48" y="18"/>
                    <a:pt x="48" y="18"/>
                    <a:pt x="48" y="18"/>
                  </a:cubicBezTo>
                  <a:cubicBezTo>
                    <a:pt x="47" y="18"/>
                    <a:pt x="47" y="18"/>
                    <a:pt x="47" y="18"/>
                  </a:cubicBezTo>
                  <a:cubicBezTo>
                    <a:pt x="47" y="18"/>
                    <a:pt x="47" y="18"/>
                    <a:pt x="47" y="18"/>
                  </a:cubicBezTo>
                  <a:cubicBezTo>
                    <a:pt x="47" y="18"/>
                    <a:pt x="47" y="18"/>
                    <a:pt x="47" y="18"/>
                  </a:cubicBezTo>
                  <a:cubicBezTo>
                    <a:pt x="47" y="18"/>
                    <a:pt x="47" y="18"/>
                    <a:pt x="47" y="18"/>
                  </a:cubicBezTo>
                  <a:cubicBezTo>
                    <a:pt x="47" y="18"/>
                    <a:pt x="47" y="18"/>
                    <a:pt x="47" y="17"/>
                  </a:cubicBezTo>
                  <a:cubicBezTo>
                    <a:pt x="47" y="17"/>
                    <a:pt x="47" y="17"/>
                    <a:pt x="47" y="17"/>
                  </a:cubicBezTo>
                  <a:cubicBezTo>
                    <a:pt x="47" y="17"/>
                    <a:pt x="47" y="17"/>
                    <a:pt x="46" y="17"/>
                  </a:cubicBezTo>
                  <a:cubicBezTo>
                    <a:pt x="46" y="17"/>
                    <a:pt x="46" y="17"/>
                    <a:pt x="46" y="17"/>
                  </a:cubicBezTo>
                  <a:cubicBezTo>
                    <a:pt x="46" y="17"/>
                    <a:pt x="46" y="17"/>
                    <a:pt x="46" y="17"/>
                  </a:cubicBezTo>
                  <a:cubicBezTo>
                    <a:pt x="46" y="17"/>
                    <a:pt x="46" y="17"/>
                    <a:pt x="46" y="17"/>
                  </a:cubicBezTo>
                  <a:cubicBezTo>
                    <a:pt x="46" y="17"/>
                    <a:pt x="46" y="17"/>
                    <a:pt x="46" y="17"/>
                  </a:cubicBezTo>
                  <a:cubicBezTo>
                    <a:pt x="46" y="17"/>
                    <a:pt x="46" y="17"/>
                    <a:pt x="46" y="17"/>
                  </a:cubicBezTo>
                  <a:cubicBezTo>
                    <a:pt x="46" y="17"/>
                    <a:pt x="46" y="17"/>
                    <a:pt x="46" y="17"/>
                  </a:cubicBezTo>
                  <a:cubicBezTo>
                    <a:pt x="46" y="16"/>
                    <a:pt x="46" y="16"/>
                    <a:pt x="46" y="16"/>
                  </a:cubicBezTo>
                  <a:cubicBezTo>
                    <a:pt x="45" y="16"/>
                    <a:pt x="45" y="16"/>
                    <a:pt x="45" y="16"/>
                  </a:cubicBezTo>
                  <a:cubicBezTo>
                    <a:pt x="45" y="16"/>
                    <a:pt x="45" y="16"/>
                    <a:pt x="45" y="16"/>
                  </a:cubicBezTo>
                  <a:cubicBezTo>
                    <a:pt x="45" y="16"/>
                    <a:pt x="45" y="16"/>
                    <a:pt x="45" y="16"/>
                  </a:cubicBezTo>
                  <a:cubicBezTo>
                    <a:pt x="45" y="16"/>
                    <a:pt x="45" y="16"/>
                    <a:pt x="45" y="15"/>
                  </a:cubicBezTo>
                  <a:cubicBezTo>
                    <a:pt x="44" y="15"/>
                    <a:pt x="44" y="15"/>
                    <a:pt x="43" y="15"/>
                  </a:cubicBezTo>
                  <a:cubicBezTo>
                    <a:pt x="43" y="15"/>
                    <a:pt x="43" y="15"/>
                    <a:pt x="43" y="15"/>
                  </a:cubicBezTo>
                  <a:cubicBezTo>
                    <a:pt x="38" y="10"/>
                    <a:pt x="33" y="5"/>
                    <a:pt x="28" y="0"/>
                  </a:cubicBezTo>
                </a:path>
              </a:pathLst>
            </a:custGeom>
            <a:solidFill>
              <a:srgbClr val="F2C3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29"/>
            <p:cNvSpPr/>
            <p:nvPr/>
          </p:nvSpPr>
          <p:spPr>
            <a:xfrm>
              <a:off x="5849" y="1060"/>
              <a:ext cx="642" cy="488"/>
            </a:xfrm>
            <a:custGeom>
              <a:rect b="b" l="l" r="r" t="t"/>
              <a:pathLst>
                <a:path extrusionOk="0" h="242" w="319">
                  <a:moveTo>
                    <a:pt x="304" y="36"/>
                  </a:moveTo>
                  <a:cubicBezTo>
                    <a:pt x="319" y="190"/>
                    <a:pt x="43" y="242"/>
                    <a:pt x="43" y="242"/>
                  </a:cubicBezTo>
                  <a:cubicBezTo>
                    <a:pt x="43" y="242"/>
                    <a:pt x="0" y="61"/>
                    <a:pt x="174" y="10"/>
                  </a:cubicBezTo>
                  <a:cubicBezTo>
                    <a:pt x="206" y="1"/>
                    <a:pt x="267" y="0"/>
                    <a:pt x="304" y="36"/>
                  </a:cubicBezTo>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29"/>
            <p:cNvSpPr/>
            <p:nvPr/>
          </p:nvSpPr>
          <p:spPr>
            <a:xfrm>
              <a:off x="6439" y="1092"/>
              <a:ext cx="223" cy="456"/>
            </a:xfrm>
            <a:custGeom>
              <a:rect b="b" l="l" r="r" t="t"/>
              <a:pathLst>
                <a:path extrusionOk="0" h="226" w="111">
                  <a:moveTo>
                    <a:pt x="96" y="226"/>
                  </a:moveTo>
                  <a:cubicBezTo>
                    <a:pt x="0" y="147"/>
                    <a:pt x="3" y="22"/>
                    <a:pt x="3" y="22"/>
                  </a:cubicBezTo>
                  <a:cubicBezTo>
                    <a:pt x="3" y="22"/>
                    <a:pt x="32" y="0"/>
                    <a:pt x="83" y="92"/>
                  </a:cubicBezTo>
                  <a:cubicBezTo>
                    <a:pt x="111" y="144"/>
                    <a:pt x="96" y="226"/>
                    <a:pt x="96" y="226"/>
                  </a:cubicBezTo>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29"/>
            <p:cNvSpPr/>
            <p:nvPr/>
          </p:nvSpPr>
          <p:spPr>
            <a:xfrm>
              <a:off x="6445" y="1136"/>
              <a:ext cx="2" cy="45"/>
            </a:xfrm>
            <a:custGeom>
              <a:rect b="b" l="l" r="r" t="t"/>
              <a:pathLst>
                <a:path extrusionOk="0" h="22" w="1">
                  <a:moveTo>
                    <a:pt x="1" y="21"/>
                  </a:moveTo>
                  <a:cubicBezTo>
                    <a:pt x="1" y="21"/>
                    <a:pt x="1" y="22"/>
                    <a:pt x="1" y="22"/>
                  </a:cubicBezTo>
                  <a:cubicBezTo>
                    <a:pt x="1" y="22"/>
                    <a:pt x="1" y="22"/>
                    <a:pt x="1" y="22"/>
                  </a:cubicBezTo>
                  <a:cubicBezTo>
                    <a:pt x="1" y="22"/>
                    <a:pt x="1" y="21"/>
                    <a:pt x="1" y="2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956F4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3" name="Google Shape;1183;p29"/>
            <p:cNvSpPr/>
            <p:nvPr/>
          </p:nvSpPr>
          <p:spPr>
            <a:xfrm>
              <a:off x="6445" y="1130"/>
              <a:ext cx="38" cy="51"/>
            </a:xfrm>
            <a:custGeom>
              <a:rect b="b" l="l" r="r" t="t"/>
              <a:pathLst>
                <a:path extrusionOk="0" h="25" w="19">
                  <a:moveTo>
                    <a:pt x="8" y="0"/>
                  </a:moveTo>
                  <a:cubicBezTo>
                    <a:pt x="3" y="0"/>
                    <a:pt x="0" y="3"/>
                    <a:pt x="0" y="3"/>
                  </a:cubicBezTo>
                  <a:cubicBezTo>
                    <a:pt x="0" y="3"/>
                    <a:pt x="0" y="3"/>
                    <a:pt x="0" y="3"/>
                  </a:cubicBezTo>
                  <a:cubicBezTo>
                    <a:pt x="0" y="3"/>
                    <a:pt x="0" y="3"/>
                    <a:pt x="0" y="3"/>
                  </a:cubicBezTo>
                  <a:cubicBezTo>
                    <a:pt x="0" y="3"/>
                    <a:pt x="0" y="11"/>
                    <a:pt x="1" y="24"/>
                  </a:cubicBezTo>
                  <a:cubicBezTo>
                    <a:pt x="1" y="24"/>
                    <a:pt x="1" y="25"/>
                    <a:pt x="1" y="25"/>
                  </a:cubicBezTo>
                  <a:cubicBezTo>
                    <a:pt x="8" y="18"/>
                    <a:pt x="14" y="10"/>
                    <a:pt x="19" y="3"/>
                  </a:cubicBezTo>
                  <a:cubicBezTo>
                    <a:pt x="15" y="1"/>
                    <a:pt x="11" y="0"/>
                    <a:pt x="8" y="0"/>
                  </a:cubicBezTo>
                </a:path>
              </a:pathLst>
            </a:custGeom>
            <a:solidFill>
              <a:srgbClr val="956F4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4" name="Google Shape;1184;p29"/>
            <p:cNvSpPr/>
            <p:nvPr/>
          </p:nvSpPr>
          <p:spPr>
            <a:xfrm>
              <a:off x="6602" y="1271"/>
              <a:ext cx="36" cy="128"/>
            </a:xfrm>
            <a:custGeom>
              <a:rect b="b" l="l" r="r" t="t"/>
              <a:pathLst>
                <a:path extrusionOk="0" h="63" w="18">
                  <a:moveTo>
                    <a:pt x="0" y="0"/>
                  </a:moveTo>
                  <a:cubicBezTo>
                    <a:pt x="1" y="1"/>
                    <a:pt x="1" y="2"/>
                    <a:pt x="2" y="3"/>
                  </a:cubicBezTo>
                  <a:cubicBezTo>
                    <a:pt x="12" y="21"/>
                    <a:pt x="17" y="43"/>
                    <a:pt x="18" y="63"/>
                  </a:cubicBezTo>
                  <a:cubicBezTo>
                    <a:pt x="18" y="63"/>
                    <a:pt x="18" y="63"/>
                    <a:pt x="18" y="63"/>
                  </a:cubicBezTo>
                  <a:cubicBezTo>
                    <a:pt x="17" y="43"/>
                    <a:pt x="12" y="21"/>
                    <a:pt x="2" y="3"/>
                  </a:cubicBezTo>
                  <a:cubicBezTo>
                    <a:pt x="1" y="2"/>
                    <a:pt x="1" y="1"/>
                    <a:pt x="0" y="0"/>
                  </a:cubicBezTo>
                  <a:moveTo>
                    <a:pt x="0" y="0"/>
                  </a:moveTo>
                  <a:cubicBezTo>
                    <a:pt x="0" y="0"/>
                    <a:pt x="0" y="0"/>
                    <a:pt x="0" y="0"/>
                  </a:cubicBezTo>
                  <a:cubicBezTo>
                    <a:pt x="0" y="0"/>
                    <a:pt x="0" y="0"/>
                    <a:pt x="0" y="0"/>
                  </a:cubicBezTo>
                </a:path>
              </a:pathLst>
            </a:custGeom>
            <a:solidFill>
              <a:srgbClr val="E5E5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5" name="Google Shape;1185;p29"/>
            <p:cNvSpPr/>
            <p:nvPr/>
          </p:nvSpPr>
          <p:spPr>
            <a:xfrm>
              <a:off x="6620" y="1540"/>
              <a:ext cx="12" cy="8"/>
            </a:xfrm>
            <a:custGeom>
              <a:rect b="b" l="l" r="r" t="t"/>
              <a:pathLst>
                <a:path extrusionOk="0" h="4" w="6">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5" y="4"/>
                  </a:moveTo>
                  <a:cubicBezTo>
                    <a:pt x="5" y="4"/>
                    <a:pt x="5" y="4"/>
                    <a:pt x="6" y="4"/>
                  </a:cubicBezTo>
                  <a:cubicBezTo>
                    <a:pt x="5" y="4"/>
                    <a:pt x="5" y="4"/>
                    <a:pt x="5" y="4"/>
                  </a:cubicBezTo>
                  <a:moveTo>
                    <a:pt x="5" y="4"/>
                  </a:moveTo>
                  <a:cubicBezTo>
                    <a:pt x="5" y="4"/>
                    <a:pt x="5" y="4"/>
                    <a:pt x="5" y="4"/>
                  </a:cubicBezTo>
                  <a:cubicBezTo>
                    <a:pt x="5" y="4"/>
                    <a:pt x="5" y="4"/>
                    <a:pt x="5" y="4"/>
                  </a:cubicBezTo>
                  <a:moveTo>
                    <a:pt x="5" y="3"/>
                  </a:moveTo>
                  <a:cubicBezTo>
                    <a:pt x="5" y="3"/>
                    <a:pt x="5" y="3"/>
                    <a:pt x="5" y="3"/>
                  </a:cubicBezTo>
                  <a:cubicBezTo>
                    <a:pt x="5" y="3"/>
                    <a:pt x="5" y="3"/>
                    <a:pt x="5" y="3"/>
                  </a:cubicBezTo>
                  <a:moveTo>
                    <a:pt x="5" y="3"/>
                  </a:moveTo>
                  <a:cubicBezTo>
                    <a:pt x="5" y="3"/>
                    <a:pt x="5" y="3"/>
                    <a:pt x="5" y="3"/>
                  </a:cubicBezTo>
                  <a:cubicBezTo>
                    <a:pt x="5" y="3"/>
                    <a:pt x="5" y="3"/>
                    <a:pt x="5"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4" y="2"/>
                  </a:moveTo>
                  <a:cubicBezTo>
                    <a:pt x="4" y="2"/>
                    <a:pt x="4" y="2"/>
                    <a:pt x="4" y="2"/>
                  </a:cubicBezTo>
                  <a:cubicBezTo>
                    <a:pt x="4" y="2"/>
                    <a:pt x="4" y="2"/>
                    <a:pt x="4" y="2"/>
                  </a:cubicBezTo>
                  <a:moveTo>
                    <a:pt x="3" y="2"/>
                  </a:moveTo>
                  <a:cubicBezTo>
                    <a:pt x="3" y="2"/>
                    <a:pt x="3" y="2"/>
                    <a:pt x="3" y="2"/>
                  </a:cubicBezTo>
                  <a:cubicBezTo>
                    <a:pt x="3" y="2"/>
                    <a:pt x="3" y="2"/>
                    <a:pt x="3" y="2"/>
                  </a:cubicBezTo>
                  <a:moveTo>
                    <a:pt x="3" y="2"/>
                  </a:moveTo>
                  <a:cubicBezTo>
                    <a:pt x="3" y="2"/>
                    <a:pt x="3" y="2"/>
                    <a:pt x="3" y="2"/>
                  </a:cubicBezTo>
                  <a:cubicBezTo>
                    <a:pt x="3" y="2"/>
                    <a:pt x="3" y="2"/>
                    <a:pt x="3" y="2"/>
                  </a:cubicBezTo>
                  <a:moveTo>
                    <a:pt x="3" y="2"/>
                  </a:moveTo>
                  <a:cubicBezTo>
                    <a:pt x="3" y="2"/>
                    <a:pt x="3" y="2"/>
                    <a:pt x="3" y="2"/>
                  </a:cubicBezTo>
                  <a:cubicBezTo>
                    <a:pt x="3" y="2"/>
                    <a:pt x="3" y="2"/>
                    <a:pt x="3" y="2"/>
                  </a:cubicBezTo>
                  <a:moveTo>
                    <a:pt x="3" y="1"/>
                  </a:moveTo>
                  <a:cubicBezTo>
                    <a:pt x="3" y="1"/>
                    <a:pt x="3" y="1"/>
                    <a:pt x="3" y="2"/>
                  </a:cubicBezTo>
                  <a:cubicBezTo>
                    <a:pt x="3" y="1"/>
                    <a:pt x="3" y="1"/>
                    <a:pt x="3" y="1"/>
                  </a:cubicBezTo>
                  <a:moveTo>
                    <a:pt x="2" y="1"/>
                  </a:moveTo>
                  <a:cubicBezTo>
                    <a:pt x="2" y="1"/>
                    <a:pt x="2" y="1"/>
                    <a:pt x="2" y="1"/>
                  </a:cubicBezTo>
                  <a:cubicBezTo>
                    <a:pt x="2" y="1"/>
                    <a:pt x="2" y="1"/>
                    <a:pt x="2" y="1"/>
                  </a:cubicBezTo>
                  <a:moveTo>
                    <a:pt x="2" y="0"/>
                  </a:moveTo>
                  <a:cubicBezTo>
                    <a:pt x="2" y="1"/>
                    <a:pt x="2" y="1"/>
                    <a:pt x="2" y="1"/>
                  </a:cubicBezTo>
                  <a:cubicBezTo>
                    <a:pt x="2" y="1"/>
                    <a:pt x="2" y="1"/>
                    <a:pt x="2" y="0"/>
                  </a:cubicBezTo>
                  <a:moveTo>
                    <a:pt x="0" y="0"/>
                  </a:moveTo>
                  <a:cubicBezTo>
                    <a:pt x="0" y="0"/>
                    <a:pt x="0" y="0"/>
                    <a:pt x="0" y="0"/>
                  </a:cubicBezTo>
                  <a:cubicBezTo>
                    <a:pt x="0" y="0"/>
                    <a:pt x="0" y="0"/>
                    <a:pt x="0" y="0"/>
                  </a:cubicBezTo>
                </a:path>
              </a:pathLst>
            </a:custGeom>
            <a:solidFill>
              <a:srgbClr val="D9AF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29"/>
            <p:cNvSpPr/>
            <p:nvPr/>
          </p:nvSpPr>
          <p:spPr>
            <a:xfrm>
              <a:off x="6481" y="1229"/>
              <a:ext cx="159" cy="319"/>
            </a:xfrm>
            <a:custGeom>
              <a:rect b="b" l="l" r="r" t="t"/>
              <a:pathLst>
                <a:path extrusionOk="0" h="158" w="79">
                  <a:moveTo>
                    <a:pt x="48" y="0"/>
                  </a:moveTo>
                  <a:cubicBezTo>
                    <a:pt x="36" y="15"/>
                    <a:pt x="24" y="29"/>
                    <a:pt x="9" y="41"/>
                  </a:cubicBezTo>
                  <a:cubicBezTo>
                    <a:pt x="6" y="44"/>
                    <a:pt x="3" y="47"/>
                    <a:pt x="0" y="49"/>
                  </a:cubicBezTo>
                  <a:cubicBezTo>
                    <a:pt x="12" y="84"/>
                    <a:pt x="33" y="122"/>
                    <a:pt x="69" y="154"/>
                  </a:cubicBezTo>
                  <a:cubicBezTo>
                    <a:pt x="69" y="154"/>
                    <a:pt x="69" y="154"/>
                    <a:pt x="69" y="154"/>
                  </a:cubicBezTo>
                  <a:cubicBezTo>
                    <a:pt x="70" y="154"/>
                    <a:pt x="70" y="154"/>
                    <a:pt x="71" y="154"/>
                  </a:cubicBezTo>
                  <a:cubicBezTo>
                    <a:pt x="71" y="155"/>
                    <a:pt x="71" y="155"/>
                    <a:pt x="71" y="155"/>
                  </a:cubicBezTo>
                  <a:cubicBezTo>
                    <a:pt x="71" y="155"/>
                    <a:pt x="71" y="155"/>
                    <a:pt x="71" y="155"/>
                  </a:cubicBezTo>
                  <a:cubicBezTo>
                    <a:pt x="71" y="155"/>
                    <a:pt x="71" y="155"/>
                    <a:pt x="71" y="155"/>
                  </a:cubicBezTo>
                  <a:cubicBezTo>
                    <a:pt x="71" y="155"/>
                    <a:pt x="71" y="155"/>
                    <a:pt x="72" y="155"/>
                  </a:cubicBezTo>
                  <a:cubicBezTo>
                    <a:pt x="72" y="155"/>
                    <a:pt x="72" y="155"/>
                    <a:pt x="72" y="156"/>
                  </a:cubicBezTo>
                  <a:cubicBezTo>
                    <a:pt x="72" y="156"/>
                    <a:pt x="72" y="156"/>
                    <a:pt x="72" y="156"/>
                  </a:cubicBezTo>
                  <a:cubicBezTo>
                    <a:pt x="72" y="156"/>
                    <a:pt x="72" y="156"/>
                    <a:pt x="72" y="156"/>
                  </a:cubicBezTo>
                  <a:cubicBezTo>
                    <a:pt x="72" y="156"/>
                    <a:pt x="72" y="156"/>
                    <a:pt x="72" y="156"/>
                  </a:cubicBezTo>
                  <a:cubicBezTo>
                    <a:pt x="72" y="156"/>
                    <a:pt x="72" y="156"/>
                    <a:pt x="72" y="156"/>
                  </a:cubicBezTo>
                  <a:cubicBezTo>
                    <a:pt x="72" y="156"/>
                    <a:pt x="72" y="156"/>
                    <a:pt x="72" y="156"/>
                  </a:cubicBezTo>
                  <a:cubicBezTo>
                    <a:pt x="72" y="156"/>
                    <a:pt x="72" y="156"/>
                    <a:pt x="72" y="156"/>
                  </a:cubicBezTo>
                  <a:cubicBezTo>
                    <a:pt x="73" y="156"/>
                    <a:pt x="73" y="156"/>
                    <a:pt x="73" y="156"/>
                  </a:cubicBezTo>
                  <a:cubicBezTo>
                    <a:pt x="73" y="156"/>
                    <a:pt x="73" y="156"/>
                    <a:pt x="73" y="156"/>
                  </a:cubicBezTo>
                  <a:cubicBezTo>
                    <a:pt x="73" y="157"/>
                    <a:pt x="73" y="157"/>
                    <a:pt x="73" y="157"/>
                  </a:cubicBezTo>
                  <a:cubicBezTo>
                    <a:pt x="73" y="157"/>
                    <a:pt x="73" y="157"/>
                    <a:pt x="73" y="157"/>
                  </a:cubicBezTo>
                  <a:cubicBezTo>
                    <a:pt x="73" y="157"/>
                    <a:pt x="73" y="157"/>
                    <a:pt x="73" y="157"/>
                  </a:cubicBezTo>
                  <a:cubicBezTo>
                    <a:pt x="73" y="157"/>
                    <a:pt x="73" y="157"/>
                    <a:pt x="73" y="157"/>
                  </a:cubicBezTo>
                  <a:cubicBezTo>
                    <a:pt x="73" y="157"/>
                    <a:pt x="73" y="157"/>
                    <a:pt x="74" y="157"/>
                  </a:cubicBezTo>
                  <a:cubicBezTo>
                    <a:pt x="74" y="157"/>
                    <a:pt x="74" y="157"/>
                    <a:pt x="74" y="157"/>
                  </a:cubicBezTo>
                  <a:cubicBezTo>
                    <a:pt x="74" y="157"/>
                    <a:pt x="74" y="157"/>
                    <a:pt x="74" y="157"/>
                  </a:cubicBezTo>
                  <a:cubicBezTo>
                    <a:pt x="74" y="157"/>
                    <a:pt x="74" y="157"/>
                    <a:pt x="74" y="157"/>
                  </a:cubicBezTo>
                  <a:cubicBezTo>
                    <a:pt x="74" y="157"/>
                    <a:pt x="74" y="157"/>
                    <a:pt x="74" y="158"/>
                  </a:cubicBezTo>
                  <a:cubicBezTo>
                    <a:pt x="74" y="158"/>
                    <a:pt x="74" y="158"/>
                    <a:pt x="74" y="158"/>
                  </a:cubicBezTo>
                  <a:cubicBezTo>
                    <a:pt x="74" y="158"/>
                    <a:pt x="74" y="158"/>
                    <a:pt x="74" y="158"/>
                  </a:cubicBezTo>
                  <a:cubicBezTo>
                    <a:pt x="74" y="158"/>
                    <a:pt x="74" y="158"/>
                    <a:pt x="75" y="158"/>
                  </a:cubicBezTo>
                  <a:cubicBezTo>
                    <a:pt x="75" y="158"/>
                    <a:pt x="75" y="158"/>
                    <a:pt x="75" y="158"/>
                  </a:cubicBezTo>
                  <a:cubicBezTo>
                    <a:pt x="75" y="158"/>
                    <a:pt x="75" y="158"/>
                    <a:pt x="75" y="158"/>
                  </a:cubicBezTo>
                  <a:cubicBezTo>
                    <a:pt x="75" y="158"/>
                    <a:pt x="75" y="158"/>
                    <a:pt x="75" y="158"/>
                  </a:cubicBezTo>
                  <a:cubicBezTo>
                    <a:pt x="75" y="158"/>
                    <a:pt x="75" y="158"/>
                    <a:pt x="75" y="158"/>
                  </a:cubicBezTo>
                  <a:cubicBezTo>
                    <a:pt x="75" y="158"/>
                    <a:pt x="75" y="158"/>
                    <a:pt x="75" y="158"/>
                  </a:cubicBezTo>
                  <a:cubicBezTo>
                    <a:pt x="75" y="158"/>
                    <a:pt x="79" y="136"/>
                    <a:pt x="79" y="107"/>
                  </a:cubicBezTo>
                  <a:cubicBezTo>
                    <a:pt x="79" y="100"/>
                    <a:pt x="79" y="92"/>
                    <a:pt x="78" y="84"/>
                  </a:cubicBezTo>
                  <a:cubicBezTo>
                    <a:pt x="77" y="64"/>
                    <a:pt x="72" y="42"/>
                    <a:pt x="62" y="24"/>
                  </a:cubicBezTo>
                  <a:cubicBezTo>
                    <a:pt x="61" y="23"/>
                    <a:pt x="61" y="22"/>
                    <a:pt x="60" y="21"/>
                  </a:cubicBezTo>
                  <a:cubicBezTo>
                    <a:pt x="60" y="21"/>
                    <a:pt x="60" y="21"/>
                    <a:pt x="60" y="21"/>
                  </a:cubicBezTo>
                  <a:cubicBezTo>
                    <a:pt x="60" y="21"/>
                    <a:pt x="60" y="21"/>
                    <a:pt x="60" y="21"/>
                  </a:cubicBezTo>
                  <a:cubicBezTo>
                    <a:pt x="56" y="13"/>
                    <a:pt x="52" y="6"/>
                    <a:pt x="48" y="0"/>
                  </a:cubicBezTo>
                </a:path>
              </a:pathLst>
            </a:custGeom>
            <a:solidFill>
              <a:srgbClr val="956F4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29"/>
            <p:cNvSpPr/>
            <p:nvPr/>
          </p:nvSpPr>
          <p:spPr>
            <a:xfrm>
              <a:off x="5014" y="2104"/>
              <a:ext cx="1211" cy="1127"/>
            </a:xfrm>
            <a:custGeom>
              <a:rect b="b" l="l" r="r" t="t"/>
              <a:pathLst>
                <a:path extrusionOk="0" h="1127" w="1211">
                  <a:moveTo>
                    <a:pt x="75" y="982"/>
                  </a:moveTo>
                  <a:lnTo>
                    <a:pt x="0" y="1127"/>
                  </a:lnTo>
                  <a:lnTo>
                    <a:pt x="309" y="1099"/>
                  </a:lnTo>
                  <a:lnTo>
                    <a:pt x="1211" y="145"/>
                  </a:lnTo>
                  <a:lnTo>
                    <a:pt x="965" y="0"/>
                  </a:lnTo>
                  <a:lnTo>
                    <a:pt x="75" y="982"/>
                  </a:lnTo>
                  <a:close/>
                </a:path>
              </a:pathLst>
            </a:custGeom>
            <a:solidFill>
              <a:srgbClr val="54BC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29"/>
            <p:cNvSpPr/>
            <p:nvPr/>
          </p:nvSpPr>
          <p:spPr>
            <a:xfrm>
              <a:off x="5014" y="2104"/>
              <a:ext cx="1211" cy="1127"/>
            </a:xfrm>
            <a:custGeom>
              <a:rect b="b" l="l" r="r" t="t"/>
              <a:pathLst>
                <a:path extrusionOk="0" h="1127" w="1211">
                  <a:moveTo>
                    <a:pt x="75" y="982"/>
                  </a:moveTo>
                  <a:lnTo>
                    <a:pt x="0" y="1127"/>
                  </a:lnTo>
                  <a:lnTo>
                    <a:pt x="309" y="1099"/>
                  </a:lnTo>
                  <a:lnTo>
                    <a:pt x="1211" y="145"/>
                  </a:lnTo>
                  <a:lnTo>
                    <a:pt x="965" y="0"/>
                  </a:lnTo>
                  <a:lnTo>
                    <a:pt x="75" y="98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29"/>
            <p:cNvSpPr/>
            <p:nvPr/>
          </p:nvSpPr>
          <p:spPr>
            <a:xfrm>
              <a:off x="5014" y="2104"/>
              <a:ext cx="1211" cy="1127"/>
            </a:xfrm>
            <a:custGeom>
              <a:rect b="b" l="l" r="r" t="t"/>
              <a:pathLst>
                <a:path extrusionOk="0" h="1127" w="1211">
                  <a:moveTo>
                    <a:pt x="75" y="982"/>
                  </a:moveTo>
                  <a:lnTo>
                    <a:pt x="0" y="1127"/>
                  </a:lnTo>
                  <a:lnTo>
                    <a:pt x="309" y="1099"/>
                  </a:lnTo>
                  <a:lnTo>
                    <a:pt x="1211" y="145"/>
                  </a:lnTo>
                  <a:lnTo>
                    <a:pt x="965" y="0"/>
                  </a:lnTo>
                  <a:lnTo>
                    <a:pt x="75" y="982"/>
                  </a:lnTo>
                  <a:close/>
                </a:path>
              </a:pathLst>
            </a:custGeom>
            <a:solidFill>
              <a:srgbClr val="1975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29"/>
            <p:cNvSpPr/>
            <p:nvPr/>
          </p:nvSpPr>
          <p:spPr>
            <a:xfrm>
              <a:off x="5014" y="2104"/>
              <a:ext cx="1211" cy="1127"/>
            </a:xfrm>
            <a:custGeom>
              <a:rect b="b" l="l" r="r" t="t"/>
              <a:pathLst>
                <a:path extrusionOk="0" h="1127" w="1211">
                  <a:moveTo>
                    <a:pt x="75" y="982"/>
                  </a:moveTo>
                  <a:lnTo>
                    <a:pt x="0" y="1127"/>
                  </a:lnTo>
                  <a:lnTo>
                    <a:pt x="309" y="1099"/>
                  </a:lnTo>
                  <a:lnTo>
                    <a:pt x="1211" y="145"/>
                  </a:lnTo>
                  <a:lnTo>
                    <a:pt x="965" y="0"/>
                  </a:lnTo>
                  <a:lnTo>
                    <a:pt x="75" y="98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29"/>
            <p:cNvSpPr/>
            <p:nvPr/>
          </p:nvSpPr>
          <p:spPr>
            <a:xfrm>
              <a:off x="5834" y="2076"/>
              <a:ext cx="1201" cy="1323"/>
            </a:xfrm>
            <a:custGeom>
              <a:rect b="b" l="l" r="r" t="t"/>
              <a:pathLst>
                <a:path extrusionOk="0" h="656" w="596">
                  <a:moveTo>
                    <a:pt x="538" y="36"/>
                  </a:moveTo>
                  <a:cubicBezTo>
                    <a:pt x="537" y="36"/>
                    <a:pt x="537" y="36"/>
                    <a:pt x="537" y="36"/>
                  </a:cubicBezTo>
                  <a:cubicBezTo>
                    <a:pt x="534" y="12"/>
                    <a:pt x="517" y="0"/>
                    <a:pt x="497" y="0"/>
                  </a:cubicBezTo>
                  <a:cubicBezTo>
                    <a:pt x="99" y="0"/>
                    <a:pt x="99" y="0"/>
                    <a:pt x="99" y="0"/>
                  </a:cubicBezTo>
                  <a:cubicBezTo>
                    <a:pt x="78" y="0"/>
                    <a:pt x="61" y="12"/>
                    <a:pt x="59" y="36"/>
                  </a:cubicBezTo>
                  <a:cubicBezTo>
                    <a:pt x="58" y="36"/>
                    <a:pt x="58" y="36"/>
                    <a:pt x="58" y="36"/>
                  </a:cubicBezTo>
                  <a:cubicBezTo>
                    <a:pt x="0" y="656"/>
                    <a:pt x="0" y="656"/>
                    <a:pt x="0" y="656"/>
                  </a:cubicBezTo>
                  <a:cubicBezTo>
                    <a:pt x="596" y="656"/>
                    <a:pt x="596" y="656"/>
                    <a:pt x="596" y="656"/>
                  </a:cubicBezTo>
                  <a:cubicBezTo>
                    <a:pt x="538" y="36"/>
                    <a:pt x="538" y="36"/>
                    <a:pt x="538" y="36"/>
                  </a:cubicBezTo>
                </a:path>
              </a:pathLst>
            </a:custGeom>
            <a:solidFill>
              <a:srgbClr val="1975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29"/>
            <p:cNvSpPr/>
            <p:nvPr/>
          </p:nvSpPr>
          <p:spPr>
            <a:xfrm>
              <a:off x="5834" y="2374"/>
              <a:ext cx="772" cy="1025"/>
            </a:xfrm>
            <a:custGeom>
              <a:rect b="b" l="l" r="r" t="t"/>
              <a:pathLst>
                <a:path extrusionOk="0" h="508" w="383">
                  <a:moveTo>
                    <a:pt x="123" y="0"/>
                  </a:moveTo>
                  <a:cubicBezTo>
                    <a:pt x="123" y="284"/>
                    <a:pt x="123" y="284"/>
                    <a:pt x="123" y="284"/>
                  </a:cubicBezTo>
                  <a:cubicBezTo>
                    <a:pt x="123" y="284"/>
                    <a:pt x="123" y="284"/>
                    <a:pt x="123" y="284"/>
                  </a:cubicBezTo>
                  <a:cubicBezTo>
                    <a:pt x="123" y="303"/>
                    <a:pt x="107" y="319"/>
                    <a:pt x="87" y="319"/>
                  </a:cubicBezTo>
                  <a:cubicBezTo>
                    <a:pt x="87" y="319"/>
                    <a:pt x="87" y="319"/>
                    <a:pt x="86" y="319"/>
                  </a:cubicBezTo>
                  <a:cubicBezTo>
                    <a:pt x="18" y="317"/>
                    <a:pt x="18" y="317"/>
                    <a:pt x="18" y="317"/>
                  </a:cubicBezTo>
                  <a:cubicBezTo>
                    <a:pt x="9" y="412"/>
                    <a:pt x="9" y="412"/>
                    <a:pt x="9" y="412"/>
                  </a:cubicBezTo>
                  <a:cubicBezTo>
                    <a:pt x="246" y="412"/>
                    <a:pt x="246" y="412"/>
                    <a:pt x="246" y="412"/>
                  </a:cubicBezTo>
                  <a:cubicBezTo>
                    <a:pt x="264" y="412"/>
                    <a:pt x="279" y="427"/>
                    <a:pt x="279" y="445"/>
                  </a:cubicBezTo>
                  <a:cubicBezTo>
                    <a:pt x="279" y="447"/>
                    <a:pt x="279" y="447"/>
                    <a:pt x="279" y="447"/>
                  </a:cubicBezTo>
                  <a:cubicBezTo>
                    <a:pt x="279" y="465"/>
                    <a:pt x="264" y="480"/>
                    <a:pt x="246" y="480"/>
                  </a:cubicBezTo>
                  <a:cubicBezTo>
                    <a:pt x="2" y="480"/>
                    <a:pt x="2" y="480"/>
                    <a:pt x="2" y="480"/>
                  </a:cubicBezTo>
                  <a:cubicBezTo>
                    <a:pt x="0" y="508"/>
                    <a:pt x="0" y="508"/>
                    <a:pt x="0" y="508"/>
                  </a:cubicBezTo>
                  <a:cubicBezTo>
                    <a:pt x="383" y="508"/>
                    <a:pt x="383" y="508"/>
                    <a:pt x="383" y="508"/>
                  </a:cubicBezTo>
                  <a:cubicBezTo>
                    <a:pt x="373" y="475"/>
                    <a:pt x="362" y="443"/>
                    <a:pt x="351" y="410"/>
                  </a:cubicBezTo>
                  <a:cubicBezTo>
                    <a:pt x="328" y="343"/>
                    <a:pt x="303" y="277"/>
                    <a:pt x="277" y="211"/>
                  </a:cubicBezTo>
                  <a:cubicBezTo>
                    <a:pt x="273" y="221"/>
                    <a:pt x="269" y="230"/>
                    <a:pt x="266" y="239"/>
                  </a:cubicBezTo>
                  <a:cubicBezTo>
                    <a:pt x="123" y="0"/>
                    <a:pt x="123" y="0"/>
                    <a:pt x="123" y="0"/>
                  </a:cubicBezTo>
                </a:path>
              </a:pathLst>
            </a:custGeom>
            <a:solidFill>
              <a:srgbClr val="186F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29"/>
            <p:cNvSpPr/>
            <p:nvPr/>
          </p:nvSpPr>
          <p:spPr>
            <a:xfrm>
              <a:off x="6209" y="2076"/>
              <a:ext cx="470" cy="724"/>
            </a:xfrm>
            <a:custGeom>
              <a:rect b="b" l="l" r="r" t="t"/>
              <a:pathLst>
                <a:path extrusionOk="0" h="359" w="233">
                  <a:moveTo>
                    <a:pt x="233" y="0"/>
                  </a:moveTo>
                  <a:cubicBezTo>
                    <a:pt x="194" y="0"/>
                    <a:pt x="194" y="0"/>
                    <a:pt x="194" y="0"/>
                  </a:cubicBezTo>
                  <a:cubicBezTo>
                    <a:pt x="72" y="252"/>
                    <a:pt x="72" y="252"/>
                    <a:pt x="72" y="252"/>
                  </a:cubicBezTo>
                  <a:cubicBezTo>
                    <a:pt x="0" y="117"/>
                    <a:pt x="0" y="117"/>
                    <a:pt x="0" y="117"/>
                  </a:cubicBezTo>
                  <a:cubicBezTo>
                    <a:pt x="11" y="151"/>
                    <a:pt x="23" y="184"/>
                    <a:pt x="35" y="217"/>
                  </a:cubicBezTo>
                  <a:cubicBezTo>
                    <a:pt x="53" y="265"/>
                    <a:pt x="72" y="312"/>
                    <a:pt x="91" y="359"/>
                  </a:cubicBezTo>
                  <a:cubicBezTo>
                    <a:pt x="161" y="181"/>
                    <a:pt x="215" y="62"/>
                    <a:pt x="233" y="0"/>
                  </a:cubicBezTo>
                </a:path>
              </a:pathLst>
            </a:custGeom>
            <a:solidFill>
              <a:srgbClr val="1468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29"/>
            <p:cNvSpPr/>
            <p:nvPr/>
          </p:nvSpPr>
          <p:spPr>
            <a:xfrm>
              <a:off x="6082" y="2076"/>
              <a:ext cx="310" cy="780"/>
            </a:xfrm>
            <a:custGeom>
              <a:rect b="b" l="l" r="r" t="t"/>
              <a:pathLst>
                <a:path extrusionOk="0" h="387" w="154">
                  <a:moveTo>
                    <a:pt x="0" y="0"/>
                  </a:moveTo>
                  <a:cubicBezTo>
                    <a:pt x="0" y="0"/>
                    <a:pt x="0" y="0"/>
                    <a:pt x="0" y="0"/>
                  </a:cubicBezTo>
                  <a:cubicBezTo>
                    <a:pt x="0" y="148"/>
                    <a:pt x="0" y="148"/>
                    <a:pt x="0" y="148"/>
                  </a:cubicBezTo>
                  <a:cubicBezTo>
                    <a:pt x="143" y="387"/>
                    <a:pt x="143" y="387"/>
                    <a:pt x="143" y="387"/>
                  </a:cubicBezTo>
                  <a:cubicBezTo>
                    <a:pt x="146" y="378"/>
                    <a:pt x="150" y="369"/>
                    <a:pt x="154" y="359"/>
                  </a:cubicBezTo>
                  <a:cubicBezTo>
                    <a:pt x="135" y="312"/>
                    <a:pt x="116" y="265"/>
                    <a:pt x="98" y="217"/>
                  </a:cubicBezTo>
                  <a:cubicBezTo>
                    <a:pt x="86" y="184"/>
                    <a:pt x="74" y="151"/>
                    <a:pt x="63" y="117"/>
                  </a:cubicBezTo>
                  <a:cubicBezTo>
                    <a:pt x="0" y="0"/>
                    <a:pt x="0" y="0"/>
                    <a:pt x="0" y="0"/>
                  </a:cubicBezTo>
                </a:path>
              </a:pathLst>
            </a:custGeom>
            <a:solidFill>
              <a:srgbClr val="1364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p29"/>
            <p:cNvSpPr/>
            <p:nvPr/>
          </p:nvSpPr>
          <p:spPr>
            <a:xfrm>
              <a:off x="5951" y="3078"/>
              <a:ext cx="73" cy="73"/>
            </a:xfrm>
            <a:custGeom>
              <a:rect b="b" l="l" r="r" t="t"/>
              <a:pathLst>
                <a:path extrusionOk="0" h="36" w="36">
                  <a:moveTo>
                    <a:pt x="35" y="18"/>
                  </a:moveTo>
                  <a:cubicBezTo>
                    <a:pt x="36" y="27"/>
                    <a:pt x="28" y="36"/>
                    <a:pt x="18" y="36"/>
                  </a:cubicBezTo>
                  <a:cubicBezTo>
                    <a:pt x="9" y="36"/>
                    <a:pt x="1" y="29"/>
                    <a:pt x="0" y="19"/>
                  </a:cubicBezTo>
                  <a:cubicBezTo>
                    <a:pt x="0" y="9"/>
                    <a:pt x="7" y="1"/>
                    <a:pt x="17" y="1"/>
                  </a:cubicBezTo>
                  <a:cubicBezTo>
                    <a:pt x="27" y="0"/>
                    <a:pt x="35" y="8"/>
                    <a:pt x="35" y="18"/>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p29"/>
            <p:cNvSpPr/>
            <p:nvPr/>
          </p:nvSpPr>
          <p:spPr>
            <a:xfrm>
              <a:off x="5988" y="3048"/>
              <a:ext cx="427" cy="175"/>
            </a:xfrm>
            <a:custGeom>
              <a:rect b="b" l="l" r="r" t="t"/>
              <a:pathLst>
                <a:path extrusionOk="0" h="87" w="212">
                  <a:moveTo>
                    <a:pt x="0" y="16"/>
                  </a:moveTo>
                  <a:cubicBezTo>
                    <a:pt x="0" y="16"/>
                    <a:pt x="88" y="5"/>
                    <a:pt x="111" y="2"/>
                  </a:cubicBezTo>
                  <a:cubicBezTo>
                    <a:pt x="134" y="0"/>
                    <a:pt x="157" y="27"/>
                    <a:pt x="186" y="44"/>
                  </a:cubicBezTo>
                  <a:cubicBezTo>
                    <a:pt x="212" y="59"/>
                    <a:pt x="199" y="87"/>
                    <a:pt x="199" y="87"/>
                  </a:cubicBezTo>
                  <a:cubicBezTo>
                    <a:pt x="199" y="87"/>
                    <a:pt x="128" y="56"/>
                    <a:pt x="110" y="41"/>
                  </a:cubicBezTo>
                  <a:cubicBezTo>
                    <a:pt x="96" y="30"/>
                    <a:pt x="2" y="51"/>
                    <a:pt x="2" y="51"/>
                  </a:cubicBezTo>
                  <a:lnTo>
                    <a:pt x="0" y="16"/>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p29"/>
            <p:cNvSpPr/>
            <p:nvPr/>
          </p:nvSpPr>
          <p:spPr>
            <a:xfrm>
              <a:off x="5949" y="3213"/>
              <a:ext cx="81" cy="81"/>
            </a:xfrm>
            <a:custGeom>
              <a:rect b="b" l="l" r="r" t="t"/>
              <a:pathLst>
                <a:path extrusionOk="0" h="40" w="40">
                  <a:moveTo>
                    <a:pt x="36" y="13"/>
                  </a:moveTo>
                  <a:cubicBezTo>
                    <a:pt x="40" y="22"/>
                    <a:pt x="36" y="33"/>
                    <a:pt x="27" y="36"/>
                  </a:cubicBezTo>
                  <a:cubicBezTo>
                    <a:pt x="18" y="40"/>
                    <a:pt x="7" y="36"/>
                    <a:pt x="4" y="27"/>
                  </a:cubicBezTo>
                  <a:cubicBezTo>
                    <a:pt x="0" y="18"/>
                    <a:pt x="4" y="8"/>
                    <a:pt x="13" y="4"/>
                  </a:cubicBezTo>
                  <a:cubicBezTo>
                    <a:pt x="22" y="0"/>
                    <a:pt x="32" y="4"/>
                    <a:pt x="36" y="13"/>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29"/>
            <p:cNvSpPr/>
            <p:nvPr/>
          </p:nvSpPr>
          <p:spPr>
            <a:xfrm>
              <a:off x="5977" y="3096"/>
              <a:ext cx="430" cy="190"/>
            </a:xfrm>
            <a:custGeom>
              <a:rect b="b" l="l" r="r" t="t"/>
              <a:pathLst>
                <a:path extrusionOk="0" h="94" w="213">
                  <a:moveTo>
                    <a:pt x="0" y="61"/>
                  </a:moveTo>
                  <a:cubicBezTo>
                    <a:pt x="0" y="61"/>
                    <a:pt x="78" y="21"/>
                    <a:pt x="99" y="10"/>
                  </a:cubicBezTo>
                  <a:cubicBezTo>
                    <a:pt x="119" y="0"/>
                    <a:pt x="151" y="17"/>
                    <a:pt x="184" y="23"/>
                  </a:cubicBezTo>
                  <a:cubicBezTo>
                    <a:pt x="213" y="28"/>
                    <a:pt x="211" y="59"/>
                    <a:pt x="211" y="59"/>
                  </a:cubicBezTo>
                  <a:cubicBezTo>
                    <a:pt x="211" y="59"/>
                    <a:pt x="134" y="55"/>
                    <a:pt x="111" y="47"/>
                  </a:cubicBezTo>
                  <a:cubicBezTo>
                    <a:pt x="95" y="41"/>
                    <a:pt x="14" y="94"/>
                    <a:pt x="14" y="94"/>
                  </a:cubicBezTo>
                  <a:lnTo>
                    <a:pt x="0" y="61"/>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29"/>
            <p:cNvSpPr/>
            <p:nvPr/>
          </p:nvSpPr>
          <p:spPr>
            <a:xfrm>
              <a:off x="5943" y="3245"/>
              <a:ext cx="81" cy="81"/>
            </a:xfrm>
            <a:custGeom>
              <a:rect b="b" l="l" r="r" t="t"/>
              <a:pathLst>
                <a:path extrusionOk="0" h="40" w="40">
                  <a:moveTo>
                    <a:pt x="36" y="14"/>
                  </a:moveTo>
                  <a:cubicBezTo>
                    <a:pt x="40" y="23"/>
                    <a:pt x="35" y="33"/>
                    <a:pt x="26" y="37"/>
                  </a:cubicBezTo>
                  <a:cubicBezTo>
                    <a:pt x="17" y="40"/>
                    <a:pt x="7" y="36"/>
                    <a:pt x="3" y="27"/>
                  </a:cubicBezTo>
                  <a:cubicBezTo>
                    <a:pt x="0" y="18"/>
                    <a:pt x="4" y="8"/>
                    <a:pt x="13" y="4"/>
                  </a:cubicBezTo>
                  <a:cubicBezTo>
                    <a:pt x="22" y="0"/>
                    <a:pt x="32" y="5"/>
                    <a:pt x="36" y="14"/>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p29"/>
            <p:cNvSpPr/>
            <p:nvPr/>
          </p:nvSpPr>
          <p:spPr>
            <a:xfrm>
              <a:off x="5971" y="3128"/>
              <a:ext cx="430" cy="190"/>
            </a:xfrm>
            <a:custGeom>
              <a:rect b="b" l="l" r="r" t="t"/>
              <a:pathLst>
                <a:path extrusionOk="0" h="94" w="213">
                  <a:moveTo>
                    <a:pt x="0" y="62"/>
                  </a:moveTo>
                  <a:cubicBezTo>
                    <a:pt x="0" y="62"/>
                    <a:pt x="78" y="21"/>
                    <a:pt x="98" y="11"/>
                  </a:cubicBezTo>
                  <a:cubicBezTo>
                    <a:pt x="119" y="0"/>
                    <a:pt x="151" y="18"/>
                    <a:pt x="183" y="23"/>
                  </a:cubicBezTo>
                  <a:cubicBezTo>
                    <a:pt x="213" y="28"/>
                    <a:pt x="211" y="59"/>
                    <a:pt x="211" y="59"/>
                  </a:cubicBezTo>
                  <a:cubicBezTo>
                    <a:pt x="211" y="59"/>
                    <a:pt x="134" y="55"/>
                    <a:pt x="111" y="47"/>
                  </a:cubicBezTo>
                  <a:cubicBezTo>
                    <a:pt x="95" y="42"/>
                    <a:pt x="14" y="94"/>
                    <a:pt x="14" y="94"/>
                  </a:cubicBezTo>
                  <a:lnTo>
                    <a:pt x="0" y="62"/>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29"/>
            <p:cNvSpPr/>
            <p:nvPr/>
          </p:nvSpPr>
          <p:spPr>
            <a:xfrm>
              <a:off x="6028" y="3265"/>
              <a:ext cx="80" cy="81"/>
            </a:xfrm>
            <a:custGeom>
              <a:rect b="b" l="l" r="r" t="t"/>
              <a:pathLst>
                <a:path extrusionOk="0" h="40" w="40">
                  <a:moveTo>
                    <a:pt x="36" y="13"/>
                  </a:moveTo>
                  <a:cubicBezTo>
                    <a:pt x="40" y="22"/>
                    <a:pt x="36" y="33"/>
                    <a:pt x="27" y="36"/>
                  </a:cubicBezTo>
                  <a:cubicBezTo>
                    <a:pt x="18" y="40"/>
                    <a:pt x="7" y="36"/>
                    <a:pt x="3" y="27"/>
                  </a:cubicBezTo>
                  <a:cubicBezTo>
                    <a:pt x="0" y="18"/>
                    <a:pt x="4" y="8"/>
                    <a:pt x="13" y="4"/>
                  </a:cubicBezTo>
                  <a:cubicBezTo>
                    <a:pt x="22" y="0"/>
                    <a:pt x="32" y="4"/>
                    <a:pt x="36" y="13"/>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p29"/>
            <p:cNvSpPr/>
            <p:nvPr/>
          </p:nvSpPr>
          <p:spPr>
            <a:xfrm>
              <a:off x="6056" y="3149"/>
              <a:ext cx="429" cy="189"/>
            </a:xfrm>
            <a:custGeom>
              <a:rect b="b" l="l" r="r" t="t"/>
              <a:pathLst>
                <a:path extrusionOk="0" h="94" w="213">
                  <a:moveTo>
                    <a:pt x="0" y="61"/>
                  </a:moveTo>
                  <a:cubicBezTo>
                    <a:pt x="0" y="61"/>
                    <a:pt x="78" y="21"/>
                    <a:pt x="99" y="10"/>
                  </a:cubicBezTo>
                  <a:cubicBezTo>
                    <a:pt x="119" y="0"/>
                    <a:pt x="151" y="17"/>
                    <a:pt x="184" y="23"/>
                  </a:cubicBezTo>
                  <a:cubicBezTo>
                    <a:pt x="213" y="28"/>
                    <a:pt x="211" y="59"/>
                    <a:pt x="211" y="59"/>
                  </a:cubicBezTo>
                  <a:cubicBezTo>
                    <a:pt x="211" y="59"/>
                    <a:pt x="134" y="55"/>
                    <a:pt x="111" y="47"/>
                  </a:cubicBezTo>
                  <a:cubicBezTo>
                    <a:pt x="95" y="41"/>
                    <a:pt x="14" y="94"/>
                    <a:pt x="14" y="94"/>
                  </a:cubicBezTo>
                  <a:lnTo>
                    <a:pt x="0" y="61"/>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29"/>
            <p:cNvSpPr/>
            <p:nvPr/>
          </p:nvSpPr>
          <p:spPr>
            <a:xfrm>
              <a:off x="5607" y="3072"/>
              <a:ext cx="60" cy="60"/>
            </a:xfrm>
            <a:custGeom>
              <a:rect b="b" l="l" r="r" t="t"/>
              <a:pathLst>
                <a:path extrusionOk="0" h="30" w="30">
                  <a:moveTo>
                    <a:pt x="1" y="13"/>
                  </a:moveTo>
                  <a:cubicBezTo>
                    <a:pt x="0" y="21"/>
                    <a:pt x="5" y="28"/>
                    <a:pt x="13" y="29"/>
                  </a:cubicBezTo>
                  <a:cubicBezTo>
                    <a:pt x="21" y="30"/>
                    <a:pt x="28" y="24"/>
                    <a:pt x="29" y="17"/>
                  </a:cubicBezTo>
                  <a:cubicBezTo>
                    <a:pt x="30" y="9"/>
                    <a:pt x="24" y="2"/>
                    <a:pt x="17" y="1"/>
                  </a:cubicBezTo>
                  <a:cubicBezTo>
                    <a:pt x="9" y="0"/>
                    <a:pt x="2" y="5"/>
                    <a:pt x="1" y="13"/>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29"/>
            <p:cNvSpPr/>
            <p:nvPr/>
          </p:nvSpPr>
          <p:spPr>
            <a:xfrm>
              <a:off x="5292" y="3028"/>
              <a:ext cx="347" cy="131"/>
            </a:xfrm>
            <a:custGeom>
              <a:rect b="b" l="l" r="r" t="t"/>
              <a:pathLst>
                <a:path extrusionOk="0" h="65" w="172">
                  <a:moveTo>
                    <a:pt x="172" y="23"/>
                  </a:moveTo>
                  <a:cubicBezTo>
                    <a:pt x="172" y="23"/>
                    <a:pt x="103" y="8"/>
                    <a:pt x="85" y="4"/>
                  </a:cubicBezTo>
                  <a:cubicBezTo>
                    <a:pt x="67" y="0"/>
                    <a:pt x="46" y="20"/>
                    <a:pt x="22" y="31"/>
                  </a:cubicBezTo>
                  <a:cubicBezTo>
                    <a:pt x="0" y="41"/>
                    <a:pt x="8" y="65"/>
                    <a:pt x="8" y="65"/>
                  </a:cubicBezTo>
                  <a:cubicBezTo>
                    <a:pt x="8" y="65"/>
                    <a:pt x="67" y="45"/>
                    <a:pt x="83" y="35"/>
                  </a:cubicBezTo>
                  <a:cubicBezTo>
                    <a:pt x="94" y="27"/>
                    <a:pt x="168" y="51"/>
                    <a:pt x="168" y="51"/>
                  </a:cubicBezTo>
                  <a:lnTo>
                    <a:pt x="172" y="23"/>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29"/>
            <p:cNvSpPr/>
            <p:nvPr/>
          </p:nvSpPr>
          <p:spPr>
            <a:xfrm>
              <a:off x="5593" y="3179"/>
              <a:ext cx="64" cy="66"/>
            </a:xfrm>
            <a:custGeom>
              <a:rect b="b" l="l" r="r" t="t"/>
              <a:pathLst>
                <a:path extrusionOk="0" h="33" w="32">
                  <a:moveTo>
                    <a:pt x="3" y="10"/>
                  </a:moveTo>
                  <a:cubicBezTo>
                    <a:pt x="0" y="17"/>
                    <a:pt x="2" y="25"/>
                    <a:pt x="9" y="29"/>
                  </a:cubicBezTo>
                  <a:cubicBezTo>
                    <a:pt x="16" y="33"/>
                    <a:pt x="25" y="30"/>
                    <a:pt x="28" y="23"/>
                  </a:cubicBezTo>
                  <a:cubicBezTo>
                    <a:pt x="32" y="16"/>
                    <a:pt x="29" y="8"/>
                    <a:pt x="23" y="4"/>
                  </a:cubicBezTo>
                  <a:cubicBezTo>
                    <a:pt x="16" y="0"/>
                    <a:pt x="7" y="3"/>
                    <a:pt x="3" y="10"/>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p29"/>
            <p:cNvSpPr/>
            <p:nvPr/>
          </p:nvSpPr>
          <p:spPr>
            <a:xfrm>
              <a:off x="5298" y="3070"/>
              <a:ext cx="339" cy="167"/>
            </a:xfrm>
            <a:custGeom>
              <a:rect b="b" l="l" r="r" t="t"/>
              <a:pathLst>
                <a:path extrusionOk="0" h="83" w="168">
                  <a:moveTo>
                    <a:pt x="168" y="58"/>
                  </a:moveTo>
                  <a:cubicBezTo>
                    <a:pt x="168" y="58"/>
                    <a:pt x="109" y="20"/>
                    <a:pt x="93" y="10"/>
                  </a:cubicBezTo>
                  <a:cubicBezTo>
                    <a:pt x="78" y="0"/>
                    <a:pt x="51" y="11"/>
                    <a:pt x="25" y="13"/>
                  </a:cubicBezTo>
                  <a:cubicBezTo>
                    <a:pt x="1" y="15"/>
                    <a:pt x="0" y="40"/>
                    <a:pt x="0" y="40"/>
                  </a:cubicBezTo>
                  <a:cubicBezTo>
                    <a:pt x="0" y="40"/>
                    <a:pt x="62" y="42"/>
                    <a:pt x="80" y="38"/>
                  </a:cubicBezTo>
                  <a:cubicBezTo>
                    <a:pt x="94" y="35"/>
                    <a:pt x="154" y="83"/>
                    <a:pt x="154" y="83"/>
                  </a:cubicBezTo>
                  <a:lnTo>
                    <a:pt x="168" y="58"/>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29"/>
            <p:cNvSpPr/>
            <p:nvPr/>
          </p:nvSpPr>
          <p:spPr>
            <a:xfrm>
              <a:off x="5595" y="3207"/>
              <a:ext cx="64" cy="65"/>
            </a:xfrm>
            <a:custGeom>
              <a:rect b="b" l="l" r="r" t="t"/>
              <a:pathLst>
                <a:path extrusionOk="0" h="32" w="32">
                  <a:moveTo>
                    <a:pt x="4" y="9"/>
                  </a:moveTo>
                  <a:cubicBezTo>
                    <a:pt x="0" y="16"/>
                    <a:pt x="3" y="24"/>
                    <a:pt x="10" y="28"/>
                  </a:cubicBezTo>
                  <a:cubicBezTo>
                    <a:pt x="16" y="32"/>
                    <a:pt x="25" y="29"/>
                    <a:pt x="29" y="22"/>
                  </a:cubicBezTo>
                  <a:cubicBezTo>
                    <a:pt x="32" y="15"/>
                    <a:pt x="30" y="7"/>
                    <a:pt x="23" y="3"/>
                  </a:cubicBezTo>
                  <a:cubicBezTo>
                    <a:pt x="16" y="0"/>
                    <a:pt x="7" y="2"/>
                    <a:pt x="4" y="9"/>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8" name="Google Shape;1208;p29"/>
            <p:cNvSpPr/>
            <p:nvPr/>
          </p:nvSpPr>
          <p:spPr>
            <a:xfrm>
              <a:off x="5300" y="3096"/>
              <a:ext cx="339" cy="167"/>
            </a:xfrm>
            <a:custGeom>
              <a:rect b="b" l="l" r="r" t="t"/>
              <a:pathLst>
                <a:path extrusionOk="0" h="83" w="168">
                  <a:moveTo>
                    <a:pt x="168" y="58"/>
                  </a:moveTo>
                  <a:cubicBezTo>
                    <a:pt x="168" y="58"/>
                    <a:pt x="109" y="20"/>
                    <a:pt x="94" y="10"/>
                  </a:cubicBezTo>
                  <a:cubicBezTo>
                    <a:pt x="78" y="0"/>
                    <a:pt x="51" y="11"/>
                    <a:pt x="25" y="13"/>
                  </a:cubicBezTo>
                  <a:cubicBezTo>
                    <a:pt x="1" y="15"/>
                    <a:pt x="0" y="40"/>
                    <a:pt x="0" y="40"/>
                  </a:cubicBezTo>
                  <a:cubicBezTo>
                    <a:pt x="0" y="40"/>
                    <a:pt x="62" y="42"/>
                    <a:pt x="81" y="38"/>
                  </a:cubicBezTo>
                  <a:cubicBezTo>
                    <a:pt x="94" y="35"/>
                    <a:pt x="155" y="83"/>
                    <a:pt x="155" y="83"/>
                  </a:cubicBezTo>
                  <a:lnTo>
                    <a:pt x="168" y="58"/>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9" name="Google Shape;1209;p29"/>
            <p:cNvSpPr/>
            <p:nvPr/>
          </p:nvSpPr>
          <p:spPr>
            <a:xfrm>
              <a:off x="5526" y="3215"/>
              <a:ext cx="65" cy="65"/>
            </a:xfrm>
            <a:custGeom>
              <a:rect b="b" l="l" r="r" t="t"/>
              <a:pathLst>
                <a:path extrusionOk="0" h="32" w="32">
                  <a:moveTo>
                    <a:pt x="4" y="10"/>
                  </a:moveTo>
                  <a:cubicBezTo>
                    <a:pt x="0" y="16"/>
                    <a:pt x="2" y="25"/>
                    <a:pt x="9" y="29"/>
                  </a:cubicBezTo>
                  <a:cubicBezTo>
                    <a:pt x="16" y="32"/>
                    <a:pt x="25" y="30"/>
                    <a:pt x="28" y="23"/>
                  </a:cubicBezTo>
                  <a:cubicBezTo>
                    <a:pt x="32" y="16"/>
                    <a:pt x="30" y="7"/>
                    <a:pt x="23" y="4"/>
                  </a:cubicBezTo>
                  <a:cubicBezTo>
                    <a:pt x="16" y="0"/>
                    <a:pt x="7" y="3"/>
                    <a:pt x="4" y="10"/>
                  </a:cubicBez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0" name="Google Shape;1210;p29"/>
            <p:cNvSpPr/>
            <p:nvPr/>
          </p:nvSpPr>
          <p:spPr>
            <a:xfrm>
              <a:off x="5232" y="3104"/>
              <a:ext cx="338" cy="168"/>
            </a:xfrm>
            <a:custGeom>
              <a:rect b="b" l="l" r="r" t="t"/>
              <a:pathLst>
                <a:path extrusionOk="0" h="83" w="168">
                  <a:moveTo>
                    <a:pt x="168" y="58"/>
                  </a:moveTo>
                  <a:cubicBezTo>
                    <a:pt x="168" y="58"/>
                    <a:pt x="109" y="20"/>
                    <a:pt x="93" y="10"/>
                  </a:cubicBezTo>
                  <a:cubicBezTo>
                    <a:pt x="78" y="0"/>
                    <a:pt x="51" y="12"/>
                    <a:pt x="25" y="14"/>
                  </a:cubicBezTo>
                  <a:cubicBezTo>
                    <a:pt x="1" y="16"/>
                    <a:pt x="0" y="40"/>
                    <a:pt x="0" y="40"/>
                  </a:cubicBezTo>
                  <a:cubicBezTo>
                    <a:pt x="0" y="40"/>
                    <a:pt x="62" y="43"/>
                    <a:pt x="80" y="38"/>
                  </a:cubicBezTo>
                  <a:cubicBezTo>
                    <a:pt x="94" y="35"/>
                    <a:pt x="154" y="83"/>
                    <a:pt x="154" y="83"/>
                  </a:cubicBezTo>
                  <a:lnTo>
                    <a:pt x="168" y="58"/>
                  </a:lnTo>
                  <a:close/>
                </a:path>
              </a:pathLst>
            </a:custGeom>
            <a:solidFill>
              <a:srgbClr val="FFCD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29"/>
            <p:cNvSpPr/>
            <p:nvPr/>
          </p:nvSpPr>
          <p:spPr>
            <a:xfrm>
              <a:off x="6082" y="2076"/>
              <a:ext cx="518" cy="508"/>
            </a:xfrm>
            <a:custGeom>
              <a:rect b="b" l="l" r="r" t="t"/>
              <a:pathLst>
                <a:path extrusionOk="0" h="508" w="518">
                  <a:moveTo>
                    <a:pt x="0" y="0"/>
                  </a:moveTo>
                  <a:lnTo>
                    <a:pt x="518" y="0"/>
                  </a:lnTo>
                  <a:lnTo>
                    <a:pt x="272" y="508"/>
                  </a:lnTo>
                  <a:lnTo>
                    <a:pt x="0" y="0"/>
                  </a:lnTo>
                  <a:close/>
                </a:path>
              </a:pathLst>
            </a:custGeom>
            <a:solidFill>
              <a:srgbClr val="E9E2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29"/>
            <p:cNvSpPr/>
            <p:nvPr/>
          </p:nvSpPr>
          <p:spPr>
            <a:xfrm>
              <a:off x="6082" y="2076"/>
              <a:ext cx="518" cy="508"/>
            </a:xfrm>
            <a:custGeom>
              <a:rect b="b" l="l" r="r" t="t"/>
              <a:pathLst>
                <a:path extrusionOk="0" h="508" w="518">
                  <a:moveTo>
                    <a:pt x="0" y="0"/>
                  </a:moveTo>
                  <a:lnTo>
                    <a:pt x="518" y="0"/>
                  </a:lnTo>
                  <a:lnTo>
                    <a:pt x="272" y="50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3" name="Google Shape;1213;p29"/>
            <p:cNvSpPr/>
            <p:nvPr/>
          </p:nvSpPr>
          <p:spPr>
            <a:xfrm>
              <a:off x="6733" y="2116"/>
              <a:ext cx="687" cy="1093"/>
            </a:xfrm>
            <a:custGeom>
              <a:rect b="b" l="l" r="r" t="t"/>
              <a:pathLst>
                <a:path extrusionOk="0" h="1093" w="687">
                  <a:moveTo>
                    <a:pt x="173" y="0"/>
                  </a:moveTo>
                  <a:lnTo>
                    <a:pt x="0" y="83"/>
                  </a:lnTo>
                  <a:lnTo>
                    <a:pt x="0" y="272"/>
                  </a:lnTo>
                  <a:lnTo>
                    <a:pt x="453" y="1093"/>
                  </a:lnTo>
                  <a:lnTo>
                    <a:pt x="687" y="976"/>
                  </a:lnTo>
                  <a:lnTo>
                    <a:pt x="173" y="0"/>
                  </a:lnTo>
                  <a:close/>
                </a:path>
              </a:pathLst>
            </a:custGeom>
            <a:solidFill>
              <a:srgbClr val="1975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29"/>
            <p:cNvSpPr/>
            <p:nvPr/>
          </p:nvSpPr>
          <p:spPr>
            <a:xfrm>
              <a:off x="7114" y="3028"/>
              <a:ext cx="326" cy="286"/>
            </a:xfrm>
            <a:prstGeom prst="ellipse">
              <a:avLst/>
            </a:prstGeom>
            <a:solidFill>
              <a:srgbClr val="3897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5" name="Google Shape;1215;p29"/>
            <p:cNvSpPr/>
            <p:nvPr/>
          </p:nvSpPr>
          <p:spPr>
            <a:xfrm>
              <a:off x="6368" y="3028"/>
              <a:ext cx="973" cy="330"/>
            </a:xfrm>
            <a:custGeom>
              <a:rect b="b" l="l" r="r" t="t"/>
              <a:pathLst>
                <a:path extrusionOk="0" h="164" w="483">
                  <a:moveTo>
                    <a:pt x="483" y="136"/>
                  </a:moveTo>
                  <a:cubicBezTo>
                    <a:pt x="458" y="152"/>
                    <a:pt x="66" y="164"/>
                    <a:pt x="33" y="142"/>
                  </a:cubicBezTo>
                  <a:cubicBezTo>
                    <a:pt x="0" y="121"/>
                    <a:pt x="1" y="32"/>
                    <a:pt x="1" y="32"/>
                  </a:cubicBezTo>
                  <a:cubicBezTo>
                    <a:pt x="112" y="1"/>
                    <a:pt x="451" y="0"/>
                    <a:pt x="451" y="0"/>
                  </a:cubicBezTo>
                  <a:lnTo>
                    <a:pt x="483" y="136"/>
                  </a:lnTo>
                  <a:close/>
                </a:path>
              </a:pathLst>
            </a:custGeom>
            <a:solidFill>
              <a:srgbClr val="3897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29"/>
            <p:cNvSpPr/>
            <p:nvPr/>
          </p:nvSpPr>
          <p:spPr>
            <a:xfrm>
              <a:off x="3640" y="3657"/>
              <a:ext cx="4042" cy="661"/>
            </a:xfrm>
            <a:custGeom>
              <a:rect b="b" l="l" r="r" t="t"/>
              <a:pathLst>
                <a:path extrusionOk="0" h="661" w="4042">
                  <a:moveTo>
                    <a:pt x="4038" y="661"/>
                  </a:moveTo>
                  <a:lnTo>
                    <a:pt x="0" y="661"/>
                  </a:lnTo>
                  <a:lnTo>
                    <a:pt x="272" y="0"/>
                  </a:lnTo>
                  <a:lnTo>
                    <a:pt x="4042" y="0"/>
                  </a:lnTo>
                  <a:lnTo>
                    <a:pt x="4038" y="661"/>
                  </a:lnTo>
                  <a:close/>
                </a:path>
              </a:pathLst>
            </a:custGeom>
            <a:solidFill>
              <a:srgbClr val="7757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7" name="Google Shape;1217;p29"/>
            <p:cNvSpPr/>
            <p:nvPr/>
          </p:nvSpPr>
          <p:spPr>
            <a:xfrm>
              <a:off x="3640" y="3657"/>
              <a:ext cx="4042" cy="661"/>
            </a:xfrm>
            <a:custGeom>
              <a:rect b="b" l="l" r="r" t="t"/>
              <a:pathLst>
                <a:path extrusionOk="0" h="661" w="4042">
                  <a:moveTo>
                    <a:pt x="4038" y="661"/>
                  </a:moveTo>
                  <a:lnTo>
                    <a:pt x="0" y="661"/>
                  </a:lnTo>
                  <a:lnTo>
                    <a:pt x="272" y="0"/>
                  </a:lnTo>
                  <a:lnTo>
                    <a:pt x="4042" y="0"/>
                  </a:lnTo>
                  <a:lnTo>
                    <a:pt x="4038" y="661"/>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29"/>
            <p:cNvSpPr/>
            <p:nvPr/>
          </p:nvSpPr>
          <p:spPr>
            <a:xfrm>
              <a:off x="3912" y="3657"/>
              <a:ext cx="3770" cy="310"/>
            </a:xfrm>
            <a:custGeom>
              <a:rect b="b" l="l" r="r" t="t"/>
              <a:pathLst>
                <a:path extrusionOk="0" h="310" w="3770">
                  <a:moveTo>
                    <a:pt x="3770" y="0"/>
                  </a:moveTo>
                  <a:lnTo>
                    <a:pt x="0" y="0"/>
                  </a:lnTo>
                  <a:lnTo>
                    <a:pt x="3770" y="0"/>
                  </a:lnTo>
                  <a:lnTo>
                    <a:pt x="3768" y="310"/>
                  </a:lnTo>
                  <a:lnTo>
                    <a:pt x="3770" y="310"/>
                  </a:lnTo>
                  <a:lnTo>
                    <a:pt x="377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9" name="Google Shape;1219;p29"/>
            <p:cNvSpPr/>
            <p:nvPr/>
          </p:nvSpPr>
          <p:spPr>
            <a:xfrm>
              <a:off x="3912" y="3657"/>
              <a:ext cx="3770" cy="310"/>
            </a:xfrm>
            <a:custGeom>
              <a:rect b="b" l="l" r="r" t="t"/>
              <a:pathLst>
                <a:path extrusionOk="0" h="310" w="3770">
                  <a:moveTo>
                    <a:pt x="3770" y="0"/>
                  </a:moveTo>
                  <a:lnTo>
                    <a:pt x="0" y="0"/>
                  </a:lnTo>
                  <a:lnTo>
                    <a:pt x="3770" y="0"/>
                  </a:lnTo>
                  <a:lnTo>
                    <a:pt x="3768" y="310"/>
                  </a:lnTo>
                  <a:lnTo>
                    <a:pt x="3770" y="310"/>
                  </a:lnTo>
                  <a:lnTo>
                    <a:pt x="377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29"/>
            <p:cNvSpPr/>
            <p:nvPr/>
          </p:nvSpPr>
          <p:spPr>
            <a:xfrm>
              <a:off x="3785" y="3657"/>
              <a:ext cx="3897" cy="310"/>
            </a:xfrm>
            <a:custGeom>
              <a:rect b="b" l="l" r="r" t="t"/>
              <a:pathLst>
                <a:path extrusionOk="0" h="310" w="3897">
                  <a:moveTo>
                    <a:pt x="3897" y="0"/>
                  </a:moveTo>
                  <a:lnTo>
                    <a:pt x="127" y="0"/>
                  </a:lnTo>
                  <a:lnTo>
                    <a:pt x="0" y="310"/>
                  </a:lnTo>
                  <a:lnTo>
                    <a:pt x="3895" y="310"/>
                  </a:lnTo>
                  <a:lnTo>
                    <a:pt x="3897" y="0"/>
                  </a:lnTo>
                  <a:close/>
                </a:path>
              </a:pathLst>
            </a:custGeom>
            <a:solidFill>
              <a:srgbClr val="7153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29"/>
            <p:cNvSpPr/>
            <p:nvPr/>
          </p:nvSpPr>
          <p:spPr>
            <a:xfrm>
              <a:off x="3785" y="3657"/>
              <a:ext cx="3897" cy="310"/>
            </a:xfrm>
            <a:custGeom>
              <a:rect b="b" l="l" r="r" t="t"/>
              <a:pathLst>
                <a:path extrusionOk="0" h="310" w="3897">
                  <a:moveTo>
                    <a:pt x="3897" y="0"/>
                  </a:moveTo>
                  <a:lnTo>
                    <a:pt x="127" y="0"/>
                  </a:lnTo>
                  <a:lnTo>
                    <a:pt x="0" y="310"/>
                  </a:lnTo>
                  <a:lnTo>
                    <a:pt x="3895" y="310"/>
                  </a:lnTo>
                  <a:lnTo>
                    <a:pt x="389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29"/>
            <p:cNvSpPr/>
            <p:nvPr/>
          </p:nvSpPr>
          <p:spPr>
            <a:xfrm>
              <a:off x="3463" y="3334"/>
              <a:ext cx="4215" cy="363"/>
            </a:xfrm>
            <a:custGeom>
              <a:rect b="b" l="l" r="r" t="t"/>
              <a:pathLst>
                <a:path extrusionOk="0" h="180" w="2092">
                  <a:moveTo>
                    <a:pt x="2092" y="180"/>
                  </a:moveTo>
                  <a:cubicBezTo>
                    <a:pt x="89" y="180"/>
                    <a:pt x="89" y="180"/>
                    <a:pt x="89" y="180"/>
                  </a:cubicBezTo>
                  <a:cubicBezTo>
                    <a:pt x="40" y="180"/>
                    <a:pt x="0" y="140"/>
                    <a:pt x="0" y="91"/>
                  </a:cubicBezTo>
                  <a:cubicBezTo>
                    <a:pt x="0" y="89"/>
                    <a:pt x="0" y="89"/>
                    <a:pt x="0" y="89"/>
                  </a:cubicBezTo>
                  <a:cubicBezTo>
                    <a:pt x="0" y="40"/>
                    <a:pt x="40" y="0"/>
                    <a:pt x="89" y="0"/>
                  </a:cubicBezTo>
                  <a:cubicBezTo>
                    <a:pt x="2092" y="0"/>
                    <a:pt x="2092" y="0"/>
                    <a:pt x="2092" y="0"/>
                  </a:cubicBezTo>
                  <a:lnTo>
                    <a:pt x="2092" y="180"/>
                  </a:lnTo>
                  <a:close/>
                </a:path>
              </a:pathLst>
            </a:custGeom>
            <a:solidFill>
              <a:srgbClr val="A5775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3" name="Google Shape;1223;p29"/>
            <p:cNvSpPr/>
            <p:nvPr/>
          </p:nvSpPr>
          <p:spPr>
            <a:xfrm>
              <a:off x="4873" y="3205"/>
              <a:ext cx="1524" cy="137"/>
            </a:xfrm>
            <a:custGeom>
              <a:rect b="b" l="l" r="r" t="t"/>
              <a:pathLst>
                <a:path extrusionOk="0" h="68" w="756">
                  <a:moveTo>
                    <a:pt x="756" y="35"/>
                  </a:moveTo>
                  <a:cubicBezTo>
                    <a:pt x="756" y="53"/>
                    <a:pt x="741" y="68"/>
                    <a:pt x="723" y="68"/>
                  </a:cubicBezTo>
                  <a:cubicBezTo>
                    <a:pt x="33" y="68"/>
                    <a:pt x="33" y="68"/>
                    <a:pt x="33" y="68"/>
                  </a:cubicBezTo>
                  <a:cubicBezTo>
                    <a:pt x="15" y="68"/>
                    <a:pt x="0" y="53"/>
                    <a:pt x="0" y="35"/>
                  </a:cubicBezTo>
                  <a:cubicBezTo>
                    <a:pt x="0" y="33"/>
                    <a:pt x="0" y="33"/>
                    <a:pt x="0" y="33"/>
                  </a:cubicBezTo>
                  <a:cubicBezTo>
                    <a:pt x="0" y="15"/>
                    <a:pt x="15" y="0"/>
                    <a:pt x="33" y="0"/>
                  </a:cubicBezTo>
                  <a:cubicBezTo>
                    <a:pt x="723" y="0"/>
                    <a:pt x="723" y="0"/>
                    <a:pt x="723" y="0"/>
                  </a:cubicBezTo>
                  <a:cubicBezTo>
                    <a:pt x="741" y="0"/>
                    <a:pt x="756" y="15"/>
                    <a:pt x="756" y="33"/>
                  </a:cubicBezTo>
                  <a:cubicBezTo>
                    <a:pt x="756" y="35"/>
                    <a:pt x="756" y="35"/>
                    <a:pt x="756" y="35"/>
                  </a:cubicBezTo>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29"/>
            <p:cNvSpPr/>
            <p:nvPr/>
          </p:nvSpPr>
          <p:spPr>
            <a:xfrm>
              <a:off x="3939" y="1649"/>
              <a:ext cx="2143" cy="1368"/>
            </a:xfrm>
            <a:custGeom>
              <a:rect b="b" l="l" r="r" t="t"/>
              <a:pathLst>
                <a:path extrusionOk="0" h="679" w="1064">
                  <a:moveTo>
                    <a:pt x="1064" y="644"/>
                  </a:moveTo>
                  <a:cubicBezTo>
                    <a:pt x="1064" y="664"/>
                    <a:pt x="1047" y="679"/>
                    <a:pt x="1027" y="679"/>
                  </a:cubicBezTo>
                  <a:cubicBezTo>
                    <a:pt x="28" y="653"/>
                    <a:pt x="28" y="653"/>
                    <a:pt x="28" y="653"/>
                  </a:cubicBezTo>
                  <a:cubicBezTo>
                    <a:pt x="13" y="652"/>
                    <a:pt x="0" y="638"/>
                    <a:pt x="0" y="620"/>
                  </a:cubicBezTo>
                  <a:cubicBezTo>
                    <a:pt x="0" y="82"/>
                    <a:pt x="0" y="82"/>
                    <a:pt x="0" y="82"/>
                  </a:cubicBezTo>
                  <a:cubicBezTo>
                    <a:pt x="0" y="64"/>
                    <a:pt x="12" y="49"/>
                    <a:pt x="28" y="49"/>
                  </a:cubicBezTo>
                  <a:cubicBezTo>
                    <a:pt x="1027" y="1"/>
                    <a:pt x="1027" y="1"/>
                    <a:pt x="1027" y="1"/>
                  </a:cubicBezTo>
                  <a:cubicBezTo>
                    <a:pt x="1047" y="0"/>
                    <a:pt x="1064" y="15"/>
                    <a:pt x="1064" y="35"/>
                  </a:cubicBezTo>
                  <a:cubicBezTo>
                    <a:pt x="1064" y="644"/>
                    <a:pt x="1064" y="644"/>
                    <a:pt x="1064" y="644"/>
                  </a:cubicBezTo>
                </a:path>
              </a:pathLst>
            </a:custGeom>
            <a:solidFill>
              <a:srgbClr val="49494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29"/>
            <p:cNvSpPr/>
            <p:nvPr/>
          </p:nvSpPr>
          <p:spPr>
            <a:xfrm>
              <a:off x="3939" y="1651"/>
              <a:ext cx="2143" cy="1366"/>
            </a:xfrm>
            <a:custGeom>
              <a:rect b="b" l="l" r="r" t="t"/>
              <a:pathLst>
                <a:path extrusionOk="0" h="678" w="1064">
                  <a:moveTo>
                    <a:pt x="283" y="448"/>
                  </a:moveTo>
                  <a:cubicBezTo>
                    <a:pt x="0" y="619"/>
                    <a:pt x="0" y="619"/>
                    <a:pt x="0" y="619"/>
                  </a:cubicBezTo>
                  <a:cubicBezTo>
                    <a:pt x="0" y="637"/>
                    <a:pt x="13" y="651"/>
                    <a:pt x="28" y="652"/>
                  </a:cubicBezTo>
                  <a:cubicBezTo>
                    <a:pt x="244" y="657"/>
                    <a:pt x="244" y="657"/>
                    <a:pt x="244" y="657"/>
                  </a:cubicBezTo>
                  <a:cubicBezTo>
                    <a:pt x="244" y="606"/>
                    <a:pt x="244" y="606"/>
                    <a:pt x="244" y="606"/>
                  </a:cubicBezTo>
                  <a:cubicBezTo>
                    <a:pt x="242" y="595"/>
                    <a:pt x="241" y="583"/>
                    <a:pt x="241" y="571"/>
                  </a:cubicBezTo>
                  <a:cubicBezTo>
                    <a:pt x="241" y="524"/>
                    <a:pt x="257" y="481"/>
                    <a:pt x="283" y="448"/>
                  </a:cubicBezTo>
                  <a:moveTo>
                    <a:pt x="1029" y="0"/>
                  </a:moveTo>
                  <a:cubicBezTo>
                    <a:pt x="1029" y="0"/>
                    <a:pt x="1028" y="0"/>
                    <a:pt x="1027" y="0"/>
                  </a:cubicBezTo>
                  <a:cubicBezTo>
                    <a:pt x="1027" y="0"/>
                    <a:pt x="1027" y="0"/>
                    <a:pt x="1027" y="0"/>
                  </a:cubicBezTo>
                  <a:cubicBezTo>
                    <a:pt x="388" y="385"/>
                    <a:pt x="388" y="385"/>
                    <a:pt x="388" y="385"/>
                  </a:cubicBezTo>
                  <a:cubicBezTo>
                    <a:pt x="397" y="384"/>
                    <a:pt x="406" y="383"/>
                    <a:pt x="416" y="383"/>
                  </a:cubicBezTo>
                  <a:cubicBezTo>
                    <a:pt x="416" y="383"/>
                    <a:pt x="416" y="383"/>
                    <a:pt x="417" y="383"/>
                  </a:cubicBezTo>
                  <a:cubicBezTo>
                    <a:pt x="516" y="383"/>
                    <a:pt x="597" y="469"/>
                    <a:pt x="597" y="577"/>
                  </a:cubicBezTo>
                  <a:cubicBezTo>
                    <a:pt x="597" y="593"/>
                    <a:pt x="595" y="609"/>
                    <a:pt x="592" y="624"/>
                  </a:cubicBezTo>
                  <a:cubicBezTo>
                    <a:pt x="592" y="666"/>
                    <a:pt x="592" y="666"/>
                    <a:pt x="592" y="666"/>
                  </a:cubicBezTo>
                  <a:cubicBezTo>
                    <a:pt x="1027" y="678"/>
                    <a:pt x="1027" y="678"/>
                    <a:pt x="1027" y="678"/>
                  </a:cubicBezTo>
                  <a:cubicBezTo>
                    <a:pt x="1028" y="678"/>
                    <a:pt x="1028" y="678"/>
                    <a:pt x="1028" y="678"/>
                  </a:cubicBezTo>
                  <a:cubicBezTo>
                    <a:pt x="1048" y="678"/>
                    <a:pt x="1064" y="662"/>
                    <a:pt x="1064" y="643"/>
                  </a:cubicBezTo>
                  <a:cubicBezTo>
                    <a:pt x="1064" y="359"/>
                    <a:pt x="1064" y="359"/>
                    <a:pt x="1064" y="359"/>
                  </a:cubicBezTo>
                  <a:cubicBezTo>
                    <a:pt x="1064" y="211"/>
                    <a:pt x="1064" y="211"/>
                    <a:pt x="1064" y="211"/>
                  </a:cubicBezTo>
                  <a:cubicBezTo>
                    <a:pt x="1064" y="34"/>
                    <a:pt x="1064" y="34"/>
                    <a:pt x="1064" y="34"/>
                  </a:cubicBezTo>
                  <a:cubicBezTo>
                    <a:pt x="1064" y="15"/>
                    <a:pt x="1048" y="0"/>
                    <a:pt x="1029" y="0"/>
                  </a:cubicBezTo>
                </a:path>
              </a:pathLst>
            </a:custGeom>
            <a:solidFill>
              <a:srgbClr val="4545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29"/>
            <p:cNvSpPr/>
            <p:nvPr/>
          </p:nvSpPr>
          <p:spPr>
            <a:xfrm>
              <a:off x="4424" y="2421"/>
              <a:ext cx="717" cy="895"/>
            </a:xfrm>
            <a:custGeom>
              <a:rect b="b" l="l" r="r" t="t"/>
              <a:pathLst>
                <a:path extrusionOk="0" h="444" w="356">
                  <a:moveTo>
                    <a:pt x="356" y="195"/>
                  </a:moveTo>
                  <a:cubicBezTo>
                    <a:pt x="356" y="87"/>
                    <a:pt x="274" y="0"/>
                    <a:pt x="175" y="1"/>
                  </a:cubicBezTo>
                  <a:cubicBezTo>
                    <a:pt x="77" y="1"/>
                    <a:pt x="0" y="86"/>
                    <a:pt x="0" y="189"/>
                  </a:cubicBezTo>
                  <a:cubicBezTo>
                    <a:pt x="0" y="201"/>
                    <a:pt x="1" y="213"/>
                    <a:pt x="3" y="224"/>
                  </a:cubicBezTo>
                  <a:cubicBezTo>
                    <a:pt x="3" y="427"/>
                    <a:pt x="3" y="427"/>
                    <a:pt x="3" y="427"/>
                  </a:cubicBezTo>
                  <a:cubicBezTo>
                    <a:pt x="351" y="444"/>
                    <a:pt x="351" y="444"/>
                    <a:pt x="351" y="444"/>
                  </a:cubicBezTo>
                  <a:cubicBezTo>
                    <a:pt x="351" y="242"/>
                    <a:pt x="351" y="242"/>
                    <a:pt x="351" y="242"/>
                  </a:cubicBezTo>
                  <a:cubicBezTo>
                    <a:pt x="354" y="227"/>
                    <a:pt x="356" y="211"/>
                    <a:pt x="356" y="195"/>
                  </a:cubicBezTo>
                </a:path>
              </a:pathLst>
            </a:custGeom>
            <a:solidFill>
              <a:srgbClr val="6666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7" name="Google Shape;1227;p29"/>
            <p:cNvSpPr/>
            <p:nvPr/>
          </p:nvSpPr>
          <p:spPr>
            <a:xfrm>
              <a:off x="4430" y="3086"/>
              <a:ext cx="701" cy="230"/>
            </a:xfrm>
            <a:custGeom>
              <a:rect b="b" l="l" r="r" t="t"/>
              <a:pathLst>
                <a:path extrusionOk="0" h="230" w="701">
                  <a:moveTo>
                    <a:pt x="0" y="0"/>
                  </a:moveTo>
                  <a:lnTo>
                    <a:pt x="0" y="196"/>
                  </a:lnTo>
                  <a:lnTo>
                    <a:pt x="701" y="230"/>
                  </a:lnTo>
                  <a:lnTo>
                    <a:pt x="701" y="119"/>
                  </a:lnTo>
                  <a:lnTo>
                    <a:pt x="701" y="22"/>
                  </a:lnTo>
                  <a:lnTo>
                    <a:pt x="0" y="0"/>
                  </a:lnTo>
                  <a:close/>
                </a:path>
              </a:pathLst>
            </a:custGeom>
            <a:solidFill>
              <a:srgbClr val="5C5C5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29"/>
            <p:cNvSpPr/>
            <p:nvPr/>
          </p:nvSpPr>
          <p:spPr>
            <a:xfrm>
              <a:off x="4430" y="3086"/>
              <a:ext cx="701" cy="230"/>
            </a:xfrm>
            <a:custGeom>
              <a:rect b="b" l="l" r="r" t="t"/>
              <a:pathLst>
                <a:path extrusionOk="0" h="230" w="701">
                  <a:moveTo>
                    <a:pt x="0" y="0"/>
                  </a:moveTo>
                  <a:lnTo>
                    <a:pt x="0" y="196"/>
                  </a:lnTo>
                  <a:lnTo>
                    <a:pt x="701" y="230"/>
                  </a:lnTo>
                  <a:lnTo>
                    <a:pt x="701" y="119"/>
                  </a:lnTo>
                  <a:lnTo>
                    <a:pt x="701" y="2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29"/>
            <p:cNvSpPr/>
            <p:nvPr/>
          </p:nvSpPr>
          <p:spPr>
            <a:xfrm>
              <a:off x="4245" y="3147"/>
              <a:ext cx="1354" cy="205"/>
            </a:xfrm>
            <a:custGeom>
              <a:rect b="b" l="l" r="r" t="t"/>
              <a:pathLst>
                <a:path extrusionOk="0" h="102" w="672">
                  <a:moveTo>
                    <a:pt x="672" y="63"/>
                  </a:moveTo>
                  <a:cubicBezTo>
                    <a:pt x="672" y="85"/>
                    <a:pt x="655" y="102"/>
                    <a:pt x="634" y="101"/>
                  </a:cubicBezTo>
                  <a:cubicBezTo>
                    <a:pt x="32" y="92"/>
                    <a:pt x="32" y="92"/>
                    <a:pt x="32" y="92"/>
                  </a:cubicBezTo>
                  <a:cubicBezTo>
                    <a:pt x="14" y="91"/>
                    <a:pt x="0" y="74"/>
                    <a:pt x="0" y="54"/>
                  </a:cubicBezTo>
                  <a:cubicBezTo>
                    <a:pt x="0" y="37"/>
                    <a:pt x="0" y="37"/>
                    <a:pt x="0" y="37"/>
                  </a:cubicBezTo>
                  <a:cubicBezTo>
                    <a:pt x="0" y="16"/>
                    <a:pt x="14" y="0"/>
                    <a:pt x="32" y="1"/>
                  </a:cubicBezTo>
                  <a:cubicBezTo>
                    <a:pt x="634" y="3"/>
                    <a:pt x="634" y="3"/>
                    <a:pt x="634" y="3"/>
                  </a:cubicBezTo>
                  <a:cubicBezTo>
                    <a:pt x="656" y="4"/>
                    <a:pt x="672" y="22"/>
                    <a:pt x="672" y="44"/>
                  </a:cubicBezTo>
                  <a:lnTo>
                    <a:pt x="672" y="63"/>
                  </a:lnTo>
                  <a:close/>
                </a:path>
              </a:pathLst>
            </a:custGeom>
            <a:solidFill>
              <a:srgbClr val="6666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30" name="Google Shape;1230;p29"/>
          <p:cNvGrpSpPr/>
          <p:nvPr/>
        </p:nvGrpSpPr>
        <p:grpSpPr>
          <a:xfrm>
            <a:off x="534995" y="1204913"/>
            <a:ext cx="5791193" cy="4673600"/>
            <a:chOff x="535013" y="2394543"/>
            <a:chExt cx="5791820" cy="3335826"/>
          </a:xfrm>
        </p:grpSpPr>
        <p:grpSp>
          <p:nvGrpSpPr>
            <p:cNvPr id="1231" name="Google Shape;1231;p29"/>
            <p:cNvGrpSpPr/>
            <p:nvPr/>
          </p:nvGrpSpPr>
          <p:grpSpPr>
            <a:xfrm>
              <a:off x="1208179" y="2394543"/>
              <a:ext cx="5118655" cy="3335826"/>
              <a:chOff x="6293859" y="2444976"/>
              <a:chExt cx="5118655" cy="3335826"/>
            </a:xfrm>
          </p:grpSpPr>
          <p:cxnSp>
            <p:nvCxnSpPr>
              <p:cNvPr id="1232" name="Google Shape;1232;p29"/>
              <p:cNvCxnSpPr/>
              <p:nvPr/>
            </p:nvCxnSpPr>
            <p:spPr>
              <a:xfrm>
                <a:off x="6293859" y="2511828"/>
                <a:ext cx="0" cy="581277"/>
              </a:xfrm>
              <a:prstGeom prst="straightConnector1">
                <a:avLst/>
              </a:prstGeom>
              <a:noFill/>
              <a:ln cap="flat" cmpd="sng" w="57150">
                <a:solidFill>
                  <a:schemeClr val="accent5"/>
                </a:solidFill>
                <a:prstDash val="solid"/>
                <a:round/>
                <a:headEnd len="sm" w="sm" type="none"/>
                <a:tailEnd len="sm" w="sm" type="none"/>
              </a:ln>
            </p:spPr>
          </p:cxnSp>
          <p:grpSp>
            <p:nvGrpSpPr>
              <p:cNvPr id="1233" name="Google Shape;1233;p29"/>
              <p:cNvGrpSpPr/>
              <p:nvPr/>
            </p:nvGrpSpPr>
            <p:grpSpPr>
              <a:xfrm>
                <a:off x="6417697" y="2444976"/>
                <a:ext cx="4978940" cy="902288"/>
                <a:chOff x="6518841" y="2719993"/>
                <a:chExt cx="4978940" cy="902288"/>
              </a:xfrm>
            </p:grpSpPr>
            <p:sp>
              <p:nvSpPr>
                <p:cNvPr id="1234" name="Google Shape;1234;p29"/>
                <p:cNvSpPr txBox="1"/>
                <p:nvPr/>
              </p:nvSpPr>
              <p:spPr>
                <a:xfrm>
                  <a:off x="6518841" y="2947730"/>
                  <a:ext cx="4978940" cy="674551"/>
                </a:xfrm>
                <a:prstGeom prst="rect">
                  <a:avLst/>
                </a:prstGeom>
                <a:noFill/>
                <a:ln>
                  <a:noFill/>
                </a:ln>
              </p:spPr>
              <p:txBody>
                <a:bodyPr anchorCtr="0" anchor="t" bIns="41125" lIns="82275" spcFirstLastPara="1" rIns="82275" wrap="square" tIns="41125">
                  <a:spAutoFit/>
                </a:bodyPr>
                <a:lstStyle/>
                <a:p>
                  <a:pPr indent="0" lvl="0" marL="0" marR="0" rtl="0" algn="l">
                    <a:spcBef>
                      <a:spcPts val="0"/>
                    </a:spcBef>
                    <a:spcAft>
                      <a:spcPts val="0"/>
                    </a:spcAft>
                    <a:buNone/>
                  </a:pPr>
                  <a:r>
                    <a:rPr i="1" lang="en-ID" sz="1400">
                      <a:solidFill>
                        <a:schemeClr val="dk1"/>
                      </a:solidFill>
                      <a:latin typeface="Calibri"/>
                      <a:ea typeface="Calibri"/>
                      <a:cs typeface="Calibri"/>
                      <a:sym typeface="Calibri"/>
                    </a:rPr>
                    <a:t>Support Forms The Backbone Of Automation. At SANeFORCE With Every Delivery, We Provide The Customer With Customer Portal. It Is An Online Support Where You Can Simply Raise A Ticket &amp;We Promise To Revert &amp;Attend The Query Within 2 Hours.</a:t>
                  </a:r>
                  <a:endParaRPr i="1" sz="1400">
                    <a:solidFill>
                      <a:schemeClr val="dk1"/>
                    </a:solidFill>
                    <a:latin typeface="Calibri"/>
                    <a:ea typeface="Calibri"/>
                    <a:cs typeface="Calibri"/>
                    <a:sym typeface="Calibri"/>
                  </a:endParaRPr>
                </a:p>
              </p:txBody>
            </p:sp>
            <p:sp>
              <p:nvSpPr>
                <p:cNvPr id="1235" name="Google Shape;1235;p29"/>
                <p:cNvSpPr txBox="1"/>
                <p:nvPr/>
              </p:nvSpPr>
              <p:spPr>
                <a:xfrm>
                  <a:off x="6526779" y="2719993"/>
                  <a:ext cx="1870278" cy="225485"/>
                </a:xfrm>
                <a:prstGeom prst="rect">
                  <a:avLst/>
                </a:prstGeom>
                <a:noFill/>
                <a:ln>
                  <a:noFill/>
                </a:ln>
              </p:spPr>
              <p:txBody>
                <a:bodyPr anchorCtr="0" anchor="t" bIns="34275" lIns="68550" spcFirstLastPara="1" rIns="68550" wrap="square" tIns="34275">
                  <a:spAutoFit/>
                </a:bodyPr>
                <a:lstStyle/>
                <a:p>
                  <a:pPr indent="0" lvl="0" marL="0" marR="0" rtl="0" algn="l">
                    <a:spcBef>
                      <a:spcPts val="0"/>
                    </a:spcBef>
                    <a:spcAft>
                      <a:spcPts val="0"/>
                    </a:spcAft>
                    <a:buNone/>
                  </a:pPr>
                  <a:r>
                    <a:rPr b="1" lang="en-ID" sz="1600">
                      <a:solidFill>
                        <a:schemeClr val="accent6"/>
                      </a:solidFill>
                      <a:latin typeface="Arial"/>
                      <a:ea typeface="Arial"/>
                      <a:cs typeface="Arial"/>
                      <a:sym typeface="Arial"/>
                    </a:rPr>
                    <a:t>Standard Support</a:t>
                  </a:r>
                  <a:endParaRPr b="1" sz="1600">
                    <a:solidFill>
                      <a:schemeClr val="accent6"/>
                    </a:solidFill>
                    <a:latin typeface="Arial"/>
                    <a:ea typeface="Arial"/>
                    <a:cs typeface="Arial"/>
                    <a:sym typeface="Arial"/>
                  </a:endParaRPr>
                </a:p>
              </p:txBody>
            </p:sp>
          </p:grpSp>
          <p:grpSp>
            <p:nvGrpSpPr>
              <p:cNvPr id="1236" name="Google Shape;1236;p29"/>
              <p:cNvGrpSpPr/>
              <p:nvPr/>
            </p:nvGrpSpPr>
            <p:grpSpPr>
              <a:xfrm>
                <a:off x="6425635" y="3489687"/>
                <a:ext cx="4978940" cy="732425"/>
                <a:chOff x="6518567" y="2908153"/>
                <a:chExt cx="4978940" cy="732425"/>
              </a:xfrm>
            </p:grpSpPr>
            <p:sp>
              <p:nvSpPr>
                <p:cNvPr id="1237" name="Google Shape;1237;p29"/>
                <p:cNvSpPr txBox="1"/>
                <p:nvPr/>
              </p:nvSpPr>
              <p:spPr>
                <a:xfrm>
                  <a:off x="6518567" y="3086877"/>
                  <a:ext cx="4978940" cy="553701"/>
                </a:xfrm>
                <a:prstGeom prst="rect">
                  <a:avLst/>
                </a:prstGeom>
                <a:noFill/>
                <a:ln>
                  <a:noFill/>
                </a:ln>
              </p:spPr>
              <p:txBody>
                <a:bodyPr anchorCtr="0" anchor="t" bIns="41125" lIns="82275" spcFirstLastPara="1" rIns="82275" wrap="square" tIns="41125">
                  <a:spAutoFit/>
                </a:bodyPr>
                <a:lstStyle/>
                <a:p>
                  <a:pPr indent="0" lvl="0" marL="0" marR="0" rtl="0" algn="l">
                    <a:spcBef>
                      <a:spcPts val="0"/>
                    </a:spcBef>
                    <a:spcAft>
                      <a:spcPts val="0"/>
                    </a:spcAft>
                    <a:buNone/>
                  </a:pPr>
                  <a:r>
                    <a:rPr i="1" lang="en-ID" sz="1500">
                      <a:solidFill>
                        <a:schemeClr val="dk1"/>
                      </a:solidFill>
                      <a:latin typeface="Calibri"/>
                      <a:ea typeface="Calibri"/>
                      <a:cs typeface="Calibri"/>
                      <a:sym typeface="Calibri"/>
                    </a:rPr>
                    <a:t>Our professional services team makes sure your solution is deployed efficiently and that your users are equipped with industry best practices for quick adoption.</a:t>
                  </a:r>
                  <a:endParaRPr i="1" sz="1500">
                    <a:solidFill>
                      <a:schemeClr val="dk1"/>
                    </a:solidFill>
                    <a:latin typeface="Calibri"/>
                    <a:ea typeface="Calibri"/>
                    <a:cs typeface="Calibri"/>
                    <a:sym typeface="Calibri"/>
                  </a:endParaRPr>
                </a:p>
              </p:txBody>
            </p:sp>
            <p:sp>
              <p:nvSpPr>
                <p:cNvPr id="1238" name="Google Shape;1238;p29"/>
                <p:cNvSpPr txBox="1"/>
                <p:nvPr/>
              </p:nvSpPr>
              <p:spPr>
                <a:xfrm>
                  <a:off x="6526506" y="2908153"/>
                  <a:ext cx="2443427" cy="225485"/>
                </a:xfrm>
                <a:prstGeom prst="rect">
                  <a:avLst/>
                </a:prstGeom>
                <a:noFill/>
                <a:ln>
                  <a:noFill/>
                </a:ln>
              </p:spPr>
              <p:txBody>
                <a:bodyPr anchorCtr="0" anchor="t" bIns="34275" lIns="68550" spcFirstLastPara="1" rIns="68550" wrap="square" tIns="34275">
                  <a:spAutoFit/>
                </a:bodyPr>
                <a:lstStyle/>
                <a:p>
                  <a:pPr indent="0" lvl="0" marL="0" marR="0" rtl="0" algn="l">
                    <a:spcBef>
                      <a:spcPts val="0"/>
                    </a:spcBef>
                    <a:spcAft>
                      <a:spcPts val="0"/>
                    </a:spcAft>
                    <a:buNone/>
                  </a:pPr>
                  <a:r>
                    <a:rPr b="1" lang="en-ID" sz="1600">
                      <a:solidFill>
                        <a:schemeClr val="accent6"/>
                      </a:solidFill>
                      <a:latin typeface="Arial"/>
                      <a:ea typeface="Arial"/>
                      <a:cs typeface="Arial"/>
                      <a:sym typeface="Arial"/>
                    </a:rPr>
                    <a:t>Easier implementations</a:t>
                  </a:r>
                  <a:endParaRPr b="1" sz="1600">
                    <a:solidFill>
                      <a:schemeClr val="accent6"/>
                    </a:solidFill>
                    <a:latin typeface="Arial"/>
                    <a:ea typeface="Arial"/>
                    <a:cs typeface="Arial"/>
                    <a:sym typeface="Arial"/>
                  </a:endParaRPr>
                </a:p>
              </p:txBody>
            </p:sp>
          </p:grpSp>
          <p:grpSp>
            <p:nvGrpSpPr>
              <p:cNvPr id="1239" name="Google Shape;1239;p29"/>
              <p:cNvGrpSpPr/>
              <p:nvPr/>
            </p:nvGrpSpPr>
            <p:grpSpPr>
              <a:xfrm>
                <a:off x="6433574" y="4353104"/>
                <a:ext cx="4978940" cy="617847"/>
                <a:chOff x="6518294" y="2838573"/>
                <a:chExt cx="4978940" cy="617847"/>
              </a:xfrm>
            </p:grpSpPr>
            <p:sp>
              <p:nvSpPr>
                <p:cNvPr id="1240" name="Google Shape;1240;p29"/>
                <p:cNvSpPr txBox="1"/>
                <p:nvPr/>
              </p:nvSpPr>
              <p:spPr>
                <a:xfrm>
                  <a:off x="6518294" y="3067514"/>
                  <a:ext cx="4978940" cy="388906"/>
                </a:xfrm>
                <a:prstGeom prst="rect">
                  <a:avLst/>
                </a:prstGeom>
                <a:noFill/>
                <a:ln>
                  <a:noFill/>
                </a:ln>
              </p:spPr>
              <p:txBody>
                <a:bodyPr anchorCtr="0" anchor="t" bIns="41125" lIns="82275" spcFirstLastPara="1" rIns="82275" wrap="square" tIns="41125">
                  <a:spAutoFit/>
                </a:bodyPr>
                <a:lstStyle/>
                <a:p>
                  <a:pPr indent="0" lvl="0" marL="0" marR="0" rtl="0" algn="l">
                    <a:spcBef>
                      <a:spcPts val="0"/>
                    </a:spcBef>
                    <a:spcAft>
                      <a:spcPts val="0"/>
                    </a:spcAft>
                    <a:buNone/>
                  </a:pPr>
                  <a:r>
                    <a:rPr i="1" lang="en-ID" sz="1500">
                      <a:solidFill>
                        <a:schemeClr val="dk1"/>
                      </a:solidFill>
                      <a:latin typeface="Calibri"/>
                      <a:ea typeface="Calibri"/>
                      <a:cs typeface="Calibri"/>
                      <a:sym typeface="Calibri"/>
                    </a:rPr>
                    <a:t>Our team of experts gets you up and running quickly so you start reaping the benefits sooner</a:t>
                  </a:r>
                  <a:r>
                    <a:rPr i="1" lang="en-ID" sz="1400">
                      <a:solidFill>
                        <a:schemeClr val="dk1"/>
                      </a:solidFill>
                      <a:latin typeface="Calibri"/>
                      <a:ea typeface="Calibri"/>
                      <a:cs typeface="Calibri"/>
                      <a:sym typeface="Calibri"/>
                    </a:rPr>
                    <a:t>.</a:t>
                  </a:r>
                  <a:endParaRPr i="1" sz="1400">
                    <a:solidFill>
                      <a:schemeClr val="dk1"/>
                    </a:solidFill>
                    <a:latin typeface="Calibri"/>
                    <a:ea typeface="Calibri"/>
                    <a:cs typeface="Calibri"/>
                    <a:sym typeface="Calibri"/>
                  </a:endParaRPr>
                </a:p>
              </p:txBody>
            </p:sp>
            <p:sp>
              <p:nvSpPr>
                <p:cNvPr id="1241" name="Google Shape;1241;p29"/>
                <p:cNvSpPr txBox="1"/>
                <p:nvPr/>
              </p:nvSpPr>
              <p:spPr>
                <a:xfrm>
                  <a:off x="6526232" y="2838573"/>
                  <a:ext cx="3003876" cy="225485"/>
                </a:xfrm>
                <a:prstGeom prst="rect">
                  <a:avLst/>
                </a:prstGeom>
                <a:noFill/>
                <a:ln>
                  <a:noFill/>
                </a:ln>
              </p:spPr>
              <p:txBody>
                <a:bodyPr anchorCtr="0" anchor="t" bIns="34275" lIns="68550" spcFirstLastPara="1" rIns="68550" wrap="square" tIns="34275">
                  <a:spAutoFit/>
                </a:bodyPr>
                <a:lstStyle/>
                <a:p>
                  <a:pPr indent="0" lvl="0" marL="0" marR="0" rtl="0" algn="l">
                    <a:spcBef>
                      <a:spcPts val="0"/>
                    </a:spcBef>
                    <a:spcAft>
                      <a:spcPts val="0"/>
                    </a:spcAft>
                    <a:buNone/>
                  </a:pPr>
                  <a:r>
                    <a:rPr b="1" lang="en-ID" sz="1600">
                      <a:solidFill>
                        <a:schemeClr val="accent6"/>
                      </a:solidFill>
                      <a:latin typeface="Arial"/>
                      <a:ea typeface="Arial"/>
                      <a:cs typeface="Arial"/>
                      <a:sym typeface="Arial"/>
                    </a:rPr>
                    <a:t>Quicker return on investment</a:t>
                  </a:r>
                  <a:endParaRPr b="1" sz="1600">
                    <a:solidFill>
                      <a:schemeClr val="accent6"/>
                    </a:solidFill>
                    <a:latin typeface="Arial"/>
                    <a:ea typeface="Arial"/>
                    <a:cs typeface="Arial"/>
                    <a:sym typeface="Arial"/>
                  </a:endParaRPr>
                </a:p>
              </p:txBody>
            </p:sp>
          </p:grpSp>
          <p:grpSp>
            <p:nvGrpSpPr>
              <p:cNvPr id="1242" name="Google Shape;1242;p29"/>
              <p:cNvGrpSpPr/>
              <p:nvPr/>
            </p:nvGrpSpPr>
            <p:grpSpPr>
              <a:xfrm>
                <a:off x="6417697" y="5175730"/>
                <a:ext cx="4978940" cy="597118"/>
                <a:chOff x="6518842" y="2650854"/>
                <a:chExt cx="4978940" cy="597118"/>
              </a:xfrm>
            </p:grpSpPr>
            <p:sp>
              <p:nvSpPr>
                <p:cNvPr id="1243" name="Google Shape;1243;p29"/>
                <p:cNvSpPr txBox="1"/>
                <p:nvPr/>
              </p:nvSpPr>
              <p:spPr>
                <a:xfrm>
                  <a:off x="6518842" y="2859066"/>
                  <a:ext cx="4978940" cy="388906"/>
                </a:xfrm>
                <a:prstGeom prst="rect">
                  <a:avLst/>
                </a:prstGeom>
                <a:noFill/>
                <a:ln>
                  <a:noFill/>
                </a:ln>
              </p:spPr>
              <p:txBody>
                <a:bodyPr anchorCtr="0" anchor="t" bIns="41125" lIns="82275" spcFirstLastPara="1" rIns="82275" wrap="square" tIns="41125">
                  <a:spAutoFit/>
                </a:bodyPr>
                <a:lstStyle/>
                <a:p>
                  <a:pPr indent="0" lvl="0" marL="0" marR="0" rtl="0" algn="l">
                    <a:spcBef>
                      <a:spcPts val="0"/>
                    </a:spcBef>
                    <a:spcAft>
                      <a:spcPts val="0"/>
                    </a:spcAft>
                    <a:buNone/>
                  </a:pPr>
                  <a:r>
                    <a:rPr i="1" lang="en-ID" sz="1500">
                      <a:solidFill>
                        <a:schemeClr val="dk1"/>
                      </a:solidFill>
                      <a:latin typeface="Calibri"/>
                      <a:ea typeface="Calibri"/>
                      <a:cs typeface="Calibri"/>
                      <a:sym typeface="Calibri"/>
                    </a:rPr>
                    <a:t>Our transformation consulting team helps you discover and tailor a solution that’s exactly right for your business.</a:t>
                  </a:r>
                  <a:endParaRPr i="1" sz="1500">
                    <a:solidFill>
                      <a:schemeClr val="dk1"/>
                    </a:solidFill>
                    <a:latin typeface="Calibri"/>
                    <a:ea typeface="Calibri"/>
                    <a:cs typeface="Calibri"/>
                    <a:sym typeface="Calibri"/>
                  </a:endParaRPr>
                </a:p>
              </p:txBody>
            </p:sp>
            <p:sp>
              <p:nvSpPr>
                <p:cNvPr id="1244" name="Google Shape;1244;p29"/>
                <p:cNvSpPr txBox="1"/>
                <p:nvPr/>
              </p:nvSpPr>
              <p:spPr>
                <a:xfrm>
                  <a:off x="6526780" y="2650854"/>
                  <a:ext cx="1890918" cy="225485"/>
                </a:xfrm>
                <a:prstGeom prst="rect">
                  <a:avLst/>
                </a:prstGeom>
                <a:noFill/>
                <a:ln>
                  <a:noFill/>
                </a:ln>
              </p:spPr>
              <p:txBody>
                <a:bodyPr anchorCtr="0" anchor="t" bIns="34275" lIns="68550" spcFirstLastPara="1" rIns="68550" wrap="square" tIns="34275">
                  <a:spAutoFit/>
                </a:bodyPr>
                <a:lstStyle/>
                <a:p>
                  <a:pPr indent="0" lvl="0" marL="0" marR="0" rtl="0" algn="l">
                    <a:spcBef>
                      <a:spcPts val="0"/>
                    </a:spcBef>
                    <a:spcAft>
                      <a:spcPts val="0"/>
                    </a:spcAft>
                    <a:buNone/>
                  </a:pPr>
                  <a:r>
                    <a:rPr b="1" lang="en-ID" sz="1600">
                      <a:solidFill>
                        <a:schemeClr val="accent6"/>
                      </a:solidFill>
                      <a:latin typeface="Arial"/>
                      <a:ea typeface="Arial"/>
                      <a:cs typeface="Arial"/>
                      <a:sym typeface="Arial"/>
                    </a:rPr>
                    <a:t>Tailored solutions</a:t>
                  </a:r>
                  <a:endParaRPr b="1" sz="1600">
                    <a:solidFill>
                      <a:schemeClr val="accent6"/>
                    </a:solidFill>
                    <a:latin typeface="Arial"/>
                    <a:ea typeface="Arial"/>
                    <a:cs typeface="Arial"/>
                    <a:sym typeface="Arial"/>
                  </a:endParaRPr>
                </a:p>
              </p:txBody>
            </p:sp>
          </p:grpSp>
          <p:cxnSp>
            <p:nvCxnSpPr>
              <p:cNvPr id="1245" name="Google Shape;1245;p29"/>
              <p:cNvCxnSpPr/>
              <p:nvPr/>
            </p:nvCxnSpPr>
            <p:spPr>
              <a:xfrm>
                <a:off x="6293859" y="3529346"/>
                <a:ext cx="0" cy="581277"/>
              </a:xfrm>
              <a:prstGeom prst="straightConnector1">
                <a:avLst/>
              </a:prstGeom>
              <a:noFill/>
              <a:ln cap="flat" cmpd="sng" w="57150">
                <a:solidFill>
                  <a:schemeClr val="accent4"/>
                </a:solidFill>
                <a:prstDash val="solid"/>
                <a:round/>
                <a:headEnd len="sm" w="sm" type="none"/>
                <a:tailEnd len="sm" w="sm" type="none"/>
              </a:ln>
            </p:spPr>
          </p:cxnSp>
          <p:cxnSp>
            <p:nvCxnSpPr>
              <p:cNvPr id="1246" name="Google Shape;1246;p29"/>
              <p:cNvCxnSpPr/>
              <p:nvPr/>
            </p:nvCxnSpPr>
            <p:spPr>
              <a:xfrm>
                <a:off x="6293859" y="5199525"/>
                <a:ext cx="0" cy="581277"/>
              </a:xfrm>
              <a:prstGeom prst="straightConnector1">
                <a:avLst/>
              </a:prstGeom>
              <a:noFill/>
              <a:ln cap="flat" cmpd="sng" w="57150">
                <a:solidFill>
                  <a:schemeClr val="accent2"/>
                </a:solidFill>
                <a:prstDash val="solid"/>
                <a:round/>
                <a:headEnd len="sm" w="sm" type="none"/>
                <a:tailEnd len="sm" w="sm" type="none"/>
              </a:ln>
            </p:spPr>
          </p:cxnSp>
          <p:cxnSp>
            <p:nvCxnSpPr>
              <p:cNvPr id="1247" name="Google Shape;1247;p29"/>
              <p:cNvCxnSpPr/>
              <p:nvPr/>
            </p:nvCxnSpPr>
            <p:spPr>
              <a:xfrm>
                <a:off x="6293859" y="4405227"/>
                <a:ext cx="0" cy="581276"/>
              </a:xfrm>
              <a:prstGeom prst="straightConnector1">
                <a:avLst/>
              </a:prstGeom>
              <a:noFill/>
              <a:ln cap="flat" cmpd="sng" w="57150">
                <a:solidFill>
                  <a:schemeClr val="accent3"/>
                </a:solidFill>
                <a:prstDash val="solid"/>
                <a:round/>
                <a:headEnd len="sm" w="sm" type="none"/>
                <a:tailEnd len="sm" w="sm" type="none"/>
              </a:ln>
            </p:spPr>
          </p:cxnSp>
        </p:grpSp>
        <p:sp>
          <p:nvSpPr>
            <p:cNvPr id="1248" name="Google Shape;1248;p29"/>
            <p:cNvSpPr txBox="1"/>
            <p:nvPr/>
          </p:nvSpPr>
          <p:spPr>
            <a:xfrm>
              <a:off x="535013" y="2416072"/>
              <a:ext cx="539700" cy="59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2400">
                  <a:solidFill>
                    <a:schemeClr val="accent6"/>
                  </a:solidFill>
                  <a:latin typeface="Lato Light"/>
                  <a:ea typeface="Lato Light"/>
                  <a:cs typeface="Lato Light"/>
                  <a:sym typeface="Lato Light"/>
                </a:rPr>
                <a:t>0</a:t>
              </a:r>
              <a:endParaRPr b="1" sz="2400">
                <a:solidFill>
                  <a:schemeClr val="accent6"/>
                </a:solidFill>
                <a:latin typeface="Lato Light"/>
                <a:ea typeface="Lato Light"/>
                <a:cs typeface="Lato Light"/>
                <a:sym typeface="Lato Light"/>
              </a:endParaRPr>
            </a:p>
            <a:p>
              <a:pPr indent="0" lvl="0" marL="0" marR="0" rtl="0" algn="r">
                <a:spcBef>
                  <a:spcPts val="0"/>
                </a:spcBef>
                <a:spcAft>
                  <a:spcPts val="0"/>
                </a:spcAft>
                <a:buNone/>
              </a:pPr>
              <a:r>
                <a:rPr b="1" lang="en-ID" sz="2400">
                  <a:solidFill>
                    <a:schemeClr val="accent6"/>
                  </a:solidFill>
                  <a:latin typeface="Lato Light"/>
                  <a:ea typeface="Lato Light"/>
                  <a:cs typeface="Lato Light"/>
                  <a:sym typeface="Lato Light"/>
                </a:rPr>
                <a:t>1</a:t>
              </a:r>
              <a:endParaRPr b="1" sz="2400">
                <a:solidFill>
                  <a:schemeClr val="accent6"/>
                </a:solidFill>
                <a:latin typeface="Lato Light"/>
                <a:ea typeface="Lato Light"/>
                <a:cs typeface="Lato Light"/>
                <a:sym typeface="Lato Light"/>
              </a:endParaRPr>
            </a:p>
          </p:txBody>
        </p:sp>
        <p:sp>
          <p:nvSpPr>
            <p:cNvPr id="1249" name="Google Shape;1249;p29"/>
            <p:cNvSpPr txBox="1"/>
            <p:nvPr/>
          </p:nvSpPr>
          <p:spPr>
            <a:xfrm>
              <a:off x="538181" y="3486845"/>
              <a:ext cx="535045" cy="46230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2400">
                  <a:solidFill>
                    <a:schemeClr val="accent6"/>
                  </a:solidFill>
                  <a:latin typeface="Lato Light"/>
                  <a:ea typeface="Lato Light"/>
                  <a:cs typeface="Lato Light"/>
                  <a:sym typeface="Lato Light"/>
                </a:rPr>
                <a:t>02</a:t>
              </a:r>
              <a:endParaRPr/>
            </a:p>
          </p:txBody>
        </p:sp>
        <p:sp>
          <p:nvSpPr>
            <p:cNvPr id="1250" name="Google Shape;1250;p29"/>
            <p:cNvSpPr txBox="1"/>
            <p:nvPr/>
          </p:nvSpPr>
          <p:spPr>
            <a:xfrm>
              <a:off x="544532" y="4353661"/>
              <a:ext cx="533458" cy="46230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2400">
                  <a:solidFill>
                    <a:schemeClr val="accent6"/>
                  </a:solidFill>
                  <a:latin typeface="Lato Light"/>
                  <a:ea typeface="Lato Light"/>
                  <a:cs typeface="Lato Light"/>
                  <a:sym typeface="Lato Light"/>
                </a:rPr>
                <a:t>03</a:t>
              </a:r>
              <a:endParaRPr/>
            </a:p>
          </p:txBody>
        </p:sp>
        <p:sp>
          <p:nvSpPr>
            <p:cNvPr id="1251" name="Google Shape;1251;p29"/>
            <p:cNvSpPr txBox="1"/>
            <p:nvPr/>
          </p:nvSpPr>
          <p:spPr>
            <a:xfrm>
              <a:off x="542944" y="5152492"/>
              <a:ext cx="535046" cy="46230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2400">
                  <a:solidFill>
                    <a:schemeClr val="accent6"/>
                  </a:solidFill>
                  <a:latin typeface="Lato Light"/>
                  <a:ea typeface="Lato Light"/>
                  <a:cs typeface="Lato Light"/>
                  <a:sym typeface="Lato Light"/>
                </a:rPr>
                <a:t>04</a:t>
              </a:r>
              <a:endParaRPr b="1" sz="2400">
                <a:solidFill>
                  <a:schemeClr val="accent6"/>
                </a:solidFill>
                <a:latin typeface="Lato Light"/>
                <a:ea typeface="Lato Light"/>
                <a:cs typeface="Lato Light"/>
                <a:sym typeface="Lato Light"/>
              </a:endParaRPr>
            </a:p>
          </p:txBody>
        </p:sp>
      </p:grpSp>
      <p:pic>
        <p:nvPicPr>
          <p:cNvPr descr="C:\Users\Neela Pradeep\Downloads\PNG (1).png" id="1252" name="Google Shape;1252;p29"/>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300"/>
                                        <p:tgtEl>
                                          <p:spTgt spid="1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0"/>
          <p:cNvSpPr txBox="1"/>
          <p:nvPr>
            <p:ph type="title"/>
          </p:nvPr>
        </p:nvSpPr>
        <p:spPr>
          <a:xfrm>
            <a:off x="609600" y="260350"/>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ID" sz="2800" u="sng"/>
              <a:t>` </a:t>
            </a:r>
            <a:endParaRPr sz="2800" u="sng"/>
          </a:p>
        </p:txBody>
      </p:sp>
      <p:pic>
        <p:nvPicPr>
          <p:cNvPr id="1258" name="Google Shape;1258;p30"/>
          <p:cNvPicPr preferRelativeResize="0"/>
          <p:nvPr/>
        </p:nvPicPr>
        <p:blipFill rotWithShape="1">
          <a:blip r:embed="rId3">
            <a:alphaModFix/>
          </a:blip>
          <a:srcRect b="0" l="0" r="0" t="0"/>
          <a:stretch/>
        </p:blipFill>
        <p:spPr>
          <a:xfrm>
            <a:off x="0" y="5800725"/>
            <a:ext cx="9572115" cy="1057275"/>
          </a:xfrm>
          <a:prstGeom prst="rect">
            <a:avLst/>
          </a:prstGeom>
          <a:noFill/>
          <a:ln>
            <a:noFill/>
          </a:ln>
        </p:spPr>
      </p:pic>
      <p:pic>
        <p:nvPicPr>
          <p:cNvPr descr="0914_thank_you_note_with_blue_pen_on_white_background_stock_photo_Slide01.jpg" id="1259" name="Google Shape;1259;p30"/>
          <p:cNvPicPr preferRelativeResize="0"/>
          <p:nvPr/>
        </p:nvPicPr>
        <p:blipFill rotWithShape="1">
          <a:blip r:embed="rId4">
            <a:alphaModFix/>
          </a:blip>
          <a:srcRect b="0" l="0" r="0" t="0"/>
          <a:stretch/>
        </p:blipFill>
        <p:spPr>
          <a:xfrm>
            <a:off x="3619500" y="0"/>
            <a:ext cx="8572500" cy="6858000"/>
          </a:xfrm>
          <a:prstGeom prst="rect">
            <a:avLst/>
          </a:prstGeom>
          <a:noFill/>
          <a:ln>
            <a:noFill/>
          </a:ln>
        </p:spPr>
      </p:pic>
      <p:grpSp>
        <p:nvGrpSpPr>
          <p:cNvPr id="1260" name="Google Shape;1260;p30"/>
          <p:cNvGrpSpPr/>
          <p:nvPr/>
        </p:nvGrpSpPr>
        <p:grpSpPr>
          <a:xfrm>
            <a:off x="373640" y="454603"/>
            <a:ext cx="3638550" cy="4129088"/>
            <a:chOff x="2912" y="1188"/>
            <a:chExt cx="2292" cy="2601"/>
          </a:xfrm>
        </p:grpSpPr>
        <p:sp>
          <p:nvSpPr>
            <p:cNvPr id="1261" name="Google Shape;1261;p30"/>
            <p:cNvSpPr/>
            <p:nvPr/>
          </p:nvSpPr>
          <p:spPr>
            <a:xfrm>
              <a:off x="3054" y="3569"/>
              <a:ext cx="256" cy="220"/>
            </a:xfrm>
            <a:custGeom>
              <a:rect b="b" l="l" r="r" t="t"/>
              <a:pathLst>
                <a:path extrusionOk="0" h="93" w="108">
                  <a:moveTo>
                    <a:pt x="9" y="3"/>
                  </a:moveTo>
                  <a:cubicBezTo>
                    <a:pt x="4" y="10"/>
                    <a:pt x="0" y="34"/>
                    <a:pt x="1" y="46"/>
                  </a:cubicBezTo>
                  <a:cubicBezTo>
                    <a:pt x="2" y="58"/>
                    <a:pt x="2" y="59"/>
                    <a:pt x="8" y="63"/>
                  </a:cubicBezTo>
                  <a:cubicBezTo>
                    <a:pt x="13" y="66"/>
                    <a:pt x="15" y="67"/>
                    <a:pt x="17" y="63"/>
                  </a:cubicBezTo>
                  <a:cubicBezTo>
                    <a:pt x="18" y="60"/>
                    <a:pt x="31" y="75"/>
                    <a:pt x="37" y="79"/>
                  </a:cubicBezTo>
                  <a:cubicBezTo>
                    <a:pt x="43" y="84"/>
                    <a:pt x="57" y="93"/>
                    <a:pt x="75" y="93"/>
                  </a:cubicBezTo>
                  <a:cubicBezTo>
                    <a:pt x="93" y="93"/>
                    <a:pt x="108" y="90"/>
                    <a:pt x="108" y="79"/>
                  </a:cubicBezTo>
                  <a:cubicBezTo>
                    <a:pt x="108" y="68"/>
                    <a:pt x="103" y="62"/>
                    <a:pt x="90" y="52"/>
                  </a:cubicBezTo>
                  <a:cubicBezTo>
                    <a:pt x="77" y="41"/>
                    <a:pt x="64" y="20"/>
                    <a:pt x="61" y="11"/>
                  </a:cubicBezTo>
                  <a:cubicBezTo>
                    <a:pt x="57" y="1"/>
                    <a:pt x="44" y="4"/>
                    <a:pt x="39" y="7"/>
                  </a:cubicBezTo>
                  <a:cubicBezTo>
                    <a:pt x="33" y="10"/>
                    <a:pt x="27" y="27"/>
                    <a:pt x="20" y="21"/>
                  </a:cubicBezTo>
                  <a:cubicBezTo>
                    <a:pt x="12" y="15"/>
                    <a:pt x="11" y="0"/>
                    <a:pt x="9" y="3"/>
                  </a:cubicBezTo>
                  <a:close/>
                </a:path>
              </a:pathLst>
            </a:custGeom>
            <a:solidFill>
              <a:srgbClr val="5729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30"/>
            <p:cNvSpPr/>
            <p:nvPr/>
          </p:nvSpPr>
          <p:spPr>
            <a:xfrm>
              <a:off x="3284" y="3569"/>
              <a:ext cx="296" cy="211"/>
            </a:xfrm>
            <a:custGeom>
              <a:rect b="b" l="l" r="r" t="t"/>
              <a:pathLst>
                <a:path extrusionOk="0" h="89" w="125">
                  <a:moveTo>
                    <a:pt x="10" y="3"/>
                  </a:moveTo>
                  <a:cubicBezTo>
                    <a:pt x="5" y="10"/>
                    <a:pt x="0" y="32"/>
                    <a:pt x="1" y="44"/>
                  </a:cubicBezTo>
                  <a:cubicBezTo>
                    <a:pt x="2" y="55"/>
                    <a:pt x="2" y="56"/>
                    <a:pt x="9" y="60"/>
                  </a:cubicBezTo>
                  <a:cubicBezTo>
                    <a:pt x="16" y="63"/>
                    <a:pt x="18" y="64"/>
                    <a:pt x="19" y="61"/>
                  </a:cubicBezTo>
                  <a:cubicBezTo>
                    <a:pt x="21" y="58"/>
                    <a:pt x="35" y="71"/>
                    <a:pt x="43" y="76"/>
                  </a:cubicBezTo>
                  <a:cubicBezTo>
                    <a:pt x="50" y="80"/>
                    <a:pt x="66" y="88"/>
                    <a:pt x="86" y="89"/>
                  </a:cubicBezTo>
                  <a:cubicBezTo>
                    <a:pt x="107" y="89"/>
                    <a:pt x="125" y="86"/>
                    <a:pt x="125" y="76"/>
                  </a:cubicBezTo>
                  <a:cubicBezTo>
                    <a:pt x="125" y="65"/>
                    <a:pt x="118" y="60"/>
                    <a:pt x="104" y="49"/>
                  </a:cubicBezTo>
                  <a:cubicBezTo>
                    <a:pt x="89" y="39"/>
                    <a:pt x="74" y="19"/>
                    <a:pt x="70" y="10"/>
                  </a:cubicBezTo>
                  <a:cubicBezTo>
                    <a:pt x="66" y="1"/>
                    <a:pt x="51" y="4"/>
                    <a:pt x="45" y="6"/>
                  </a:cubicBezTo>
                  <a:cubicBezTo>
                    <a:pt x="38" y="9"/>
                    <a:pt x="32" y="26"/>
                    <a:pt x="23" y="20"/>
                  </a:cubicBezTo>
                  <a:cubicBezTo>
                    <a:pt x="14" y="14"/>
                    <a:pt x="13" y="0"/>
                    <a:pt x="10" y="3"/>
                  </a:cubicBezTo>
                  <a:close/>
                </a:path>
              </a:pathLst>
            </a:custGeom>
            <a:solidFill>
              <a:srgbClr val="5729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30"/>
            <p:cNvSpPr/>
            <p:nvPr/>
          </p:nvSpPr>
          <p:spPr>
            <a:xfrm>
              <a:off x="3049" y="2567"/>
              <a:ext cx="202" cy="1066"/>
            </a:xfrm>
            <a:custGeom>
              <a:rect b="b" l="l" r="r" t="t"/>
              <a:pathLst>
                <a:path extrusionOk="0" h="450" w="85">
                  <a:moveTo>
                    <a:pt x="14" y="0"/>
                  </a:moveTo>
                  <a:cubicBezTo>
                    <a:pt x="71" y="0"/>
                    <a:pt x="71" y="0"/>
                    <a:pt x="71" y="0"/>
                  </a:cubicBezTo>
                  <a:cubicBezTo>
                    <a:pt x="79" y="0"/>
                    <a:pt x="85" y="7"/>
                    <a:pt x="85" y="14"/>
                  </a:cubicBezTo>
                  <a:cubicBezTo>
                    <a:pt x="85" y="436"/>
                    <a:pt x="85" y="436"/>
                    <a:pt x="85" y="436"/>
                  </a:cubicBezTo>
                  <a:cubicBezTo>
                    <a:pt x="85" y="444"/>
                    <a:pt x="79" y="450"/>
                    <a:pt x="71" y="450"/>
                  </a:cubicBezTo>
                  <a:cubicBezTo>
                    <a:pt x="14" y="450"/>
                    <a:pt x="14" y="450"/>
                    <a:pt x="14" y="450"/>
                  </a:cubicBezTo>
                  <a:cubicBezTo>
                    <a:pt x="6" y="450"/>
                    <a:pt x="0" y="444"/>
                    <a:pt x="0" y="436"/>
                  </a:cubicBezTo>
                  <a:cubicBezTo>
                    <a:pt x="0" y="14"/>
                    <a:pt x="0" y="14"/>
                    <a:pt x="0" y="14"/>
                  </a:cubicBezTo>
                  <a:cubicBezTo>
                    <a:pt x="0" y="7"/>
                    <a:pt x="6" y="0"/>
                    <a:pt x="14" y="0"/>
                  </a:cubicBez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30"/>
            <p:cNvSpPr/>
            <p:nvPr/>
          </p:nvSpPr>
          <p:spPr>
            <a:xfrm>
              <a:off x="3281" y="2567"/>
              <a:ext cx="202" cy="1066"/>
            </a:xfrm>
            <a:custGeom>
              <a:rect b="b" l="l" r="r" t="t"/>
              <a:pathLst>
                <a:path extrusionOk="0" h="450" w="85">
                  <a:moveTo>
                    <a:pt x="14" y="0"/>
                  </a:moveTo>
                  <a:cubicBezTo>
                    <a:pt x="71" y="0"/>
                    <a:pt x="71" y="0"/>
                    <a:pt x="71" y="0"/>
                  </a:cubicBezTo>
                  <a:cubicBezTo>
                    <a:pt x="79" y="0"/>
                    <a:pt x="85" y="7"/>
                    <a:pt x="85" y="14"/>
                  </a:cubicBezTo>
                  <a:cubicBezTo>
                    <a:pt x="85" y="436"/>
                    <a:pt x="85" y="436"/>
                    <a:pt x="85" y="436"/>
                  </a:cubicBezTo>
                  <a:cubicBezTo>
                    <a:pt x="85" y="444"/>
                    <a:pt x="79" y="450"/>
                    <a:pt x="71" y="450"/>
                  </a:cubicBezTo>
                  <a:cubicBezTo>
                    <a:pt x="14" y="450"/>
                    <a:pt x="14" y="450"/>
                    <a:pt x="14" y="450"/>
                  </a:cubicBezTo>
                  <a:cubicBezTo>
                    <a:pt x="6" y="450"/>
                    <a:pt x="0" y="444"/>
                    <a:pt x="0" y="436"/>
                  </a:cubicBezTo>
                  <a:cubicBezTo>
                    <a:pt x="0" y="14"/>
                    <a:pt x="0" y="14"/>
                    <a:pt x="0" y="14"/>
                  </a:cubicBezTo>
                  <a:cubicBezTo>
                    <a:pt x="0" y="7"/>
                    <a:pt x="6" y="0"/>
                    <a:pt x="14" y="0"/>
                  </a:cubicBez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30"/>
            <p:cNvSpPr/>
            <p:nvPr/>
          </p:nvSpPr>
          <p:spPr>
            <a:xfrm>
              <a:off x="4007" y="2024"/>
              <a:ext cx="234" cy="154"/>
            </a:xfrm>
            <a:custGeom>
              <a:rect b="b" l="l" r="r" t="t"/>
              <a:pathLst>
                <a:path extrusionOk="0" h="65" w="99">
                  <a:moveTo>
                    <a:pt x="0" y="25"/>
                  </a:moveTo>
                  <a:cubicBezTo>
                    <a:pt x="8" y="61"/>
                    <a:pt x="8" y="61"/>
                    <a:pt x="8" y="61"/>
                  </a:cubicBezTo>
                  <a:cubicBezTo>
                    <a:pt x="42" y="62"/>
                    <a:pt x="42" y="62"/>
                    <a:pt x="42" y="62"/>
                  </a:cubicBezTo>
                  <a:cubicBezTo>
                    <a:pt x="61" y="63"/>
                    <a:pt x="78" y="65"/>
                    <a:pt x="86" y="55"/>
                  </a:cubicBezTo>
                  <a:cubicBezTo>
                    <a:pt x="93" y="46"/>
                    <a:pt x="99" y="8"/>
                    <a:pt x="84" y="7"/>
                  </a:cubicBezTo>
                  <a:cubicBezTo>
                    <a:pt x="37" y="0"/>
                    <a:pt x="37" y="0"/>
                    <a:pt x="37" y="0"/>
                  </a:cubicBezTo>
                  <a:lnTo>
                    <a:pt x="0" y="25"/>
                  </a:lnTo>
                  <a:close/>
                </a:path>
              </a:pathLst>
            </a:custGeom>
            <a:solidFill>
              <a:srgbClr val="FF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30"/>
            <p:cNvSpPr/>
            <p:nvPr/>
          </p:nvSpPr>
          <p:spPr>
            <a:xfrm>
              <a:off x="3962" y="2055"/>
              <a:ext cx="83" cy="156"/>
            </a:xfrm>
            <a:custGeom>
              <a:rect b="b" l="l" r="r" t="t"/>
              <a:pathLst>
                <a:path extrusionOk="0" h="156" w="83">
                  <a:moveTo>
                    <a:pt x="0" y="9"/>
                  </a:moveTo>
                  <a:lnTo>
                    <a:pt x="19" y="156"/>
                  </a:lnTo>
                  <a:lnTo>
                    <a:pt x="83" y="147"/>
                  </a:lnTo>
                  <a:lnTo>
                    <a:pt x="64" y="0"/>
                  </a:lnTo>
                  <a:lnTo>
                    <a:pt x="0" y="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30"/>
            <p:cNvSpPr/>
            <p:nvPr/>
          </p:nvSpPr>
          <p:spPr>
            <a:xfrm>
              <a:off x="3376" y="1749"/>
              <a:ext cx="626" cy="477"/>
            </a:xfrm>
            <a:custGeom>
              <a:rect b="b" l="l" r="r" t="t"/>
              <a:pathLst>
                <a:path extrusionOk="0" h="201" w="264">
                  <a:moveTo>
                    <a:pt x="3" y="26"/>
                  </a:moveTo>
                  <a:cubicBezTo>
                    <a:pt x="0" y="20"/>
                    <a:pt x="1" y="13"/>
                    <a:pt x="4" y="6"/>
                  </a:cubicBezTo>
                  <a:cubicBezTo>
                    <a:pt x="36" y="0"/>
                    <a:pt x="78" y="25"/>
                    <a:pt x="89" y="49"/>
                  </a:cubicBezTo>
                  <a:cubicBezTo>
                    <a:pt x="130" y="130"/>
                    <a:pt x="130" y="130"/>
                    <a:pt x="130" y="130"/>
                  </a:cubicBezTo>
                  <a:cubicBezTo>
                    <a:pt x="256" y="129"/>
                    <a:pt x="256" y="129"/>
                    <a:pt x="256" y="129"/>
                  </a:cubicBezTo>
                  <a:cubicBezTo>
                    <a:pt x="256" y="129"/>
                    <a:pt x="256" y="129"/>
                    <a:pt x="256" y="129"/>
                  </a:cubicBezTo>
                  <a:cubicBezTo>
                    <a:pt x="264" y="197"/>
                    <a:pt x="264" y="197"/>
                    <a:pt x="264" y="197"/>
                  </a:cubicBezTo>
                  <a:cubicBezTo>
                    <a:pt x="264" y="197"/>
                    <a:pt x="264" y="197"/>
                    <a:pt x="264" y="197"/>
                  </a:cubicBezTo>
                  <a:cubicBezTo>
                    <a:pt x="123" y="201"/>
                    <a:pt x="123" y="201"/>
                    <a:pt x="123" y="201"/>
                  </a:cubicBezTo>
                  <a:cubicBezTo>
                    <a:pt x="100" y="201"/>
                    <a:pt x="87" y="185"/>
                    <a:pt x="81" y="177"/>
                  </a:cubicBezTo>
                  <a:cubicBezTo>
                    <a:pt x="72" y="163"/>
                    <a:pt x="7" y="32"/>
                    <a:pt x="3" y="26"/>
                  </a:cubicBez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30"/>
            <p:cNvSpPr/>
            <p:nvPr/>
          </p:nvSpPr>
          <p:spPr>
            <a:xfrm>
              <a:off x="2912" y="1693"/>
              <a:ext cx="635" cy="1013"/>
            </a:xfrm>
            <a:custGeom>
              <a:rect b="b" l="l" r="r" t="t"/>
              <a:pathLst>
                <a:path extrusionOk="0" h="428" w="268">
                  <a:moveTo>
                    <a:pt x="250" y="408"/>
                  </a:moveTo>
                  <a:cubicBezTo>
                    <a:pt x="183" y="427"/>
                    <a:pt x="116" y="428"/>
                    <a:pt x="49" y="408"/>
                  </a:cubicBezTo>
                  <a:cubicBezTo>
                    <a:pt x="39" y="173"/>
                    <a:pt x="39" y="173"/>
                    <a:pt x="39" y="173"/>
                  </a:cubicBezTo>
                  <a:cubicBezTo>
                    <a:pt x="37" y="136"/>
                    <a:pt x="0" y="94"/>
                    <a:pt x="9" y="76"/>
                  </a:cubicBezTo>
                  <a:cubicBezTo>
                    <a:pt x="26" y="42"/>
                    <a:pt x="96" y="19"/>
                    <a:pt x="120" y="0"/>
                  </a:cubicBezTo>
                  <a:cubicBezTo>
                    <a:pt x="129" y="8"/>
                    <a:pt x="139" y="12"/>
                    <a:pt x="150" y="12"/>
                  </a:cubicBezTo>
                  <a:cubicBezTo>
                    <a:pt x="160" y="12"/>
                    <a:pt x="170" y="8"/>
                    <a:pt x="180" y="0"/>
                  </a:cubicBezTo>
                  <a:cubicBezTo>
                    <a:pt x="197" y="14"/>
                    <a:pt x="240" y="30"/>
                    <a:pt x="268" y="51"/>
                  </a:cubicBezTo>
                  <a:cubicBezTo>
                    <a:pt x="251" y="105"/>
                    <a:pt x="264" y="117"/>
                    <a:pt x="261" y="177"/>
                  </a:cubicBezTo>
                  <a:lnTo>
                    <a:pt x="250" y="408"/>
                  </a:ln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30"/>
            <p:cNvSpPr/>
            <p:nvPr/>
          </p:nvSpPr>
          <p:spPr>
            <a:xfrm>
              <a:off x="3130" y="1697"/>
              <a:ext cx="275" cy="493"/>
            </a:xfrm>
            <a:custGeom>
              <a:rect b="b" l="l" r="r" t="t"/>
              <a:pathLst>
                <a:path extrusionOk="0" h="493" w="275">
                  <a:moveTo>
                    <a:pt x="0" y="38"/>
                  </a:moveTo>
                  <a:lnTo>
                    <a:pt x="14" y="180"/>
                  </a:lnTo>
                  <a:lnTo>
                    <a:pt x="137" y="493"/>
                  </a:lnTo>
                  <a:lnTo>
                    <a:pt x="258" y="180"/>
                  </a:lnTo>
                  <a:lnTo>
                    <a:pt x="275" y="38"/>
                  </a:lnTo>
                  <a:lnTo>
                    <a:pt x="215" y="0"/>
                  </a:lnTo>
                  <a:lnTo>
                    <a:pt x="57" y="0"/>
                  </a:lnTo>
                  <a:lnTo>
                    <a:pt x="0" y="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30"/>
            <p:cNvSpPr/>
            <p:nvPr/>
          </p:nvSpPr>
          <p:spPr>
            <a:xfrm>
              <a:off x="3187" y="1648"/>
              <a:ext cx="156" cy="127"/>
            </a:xfrm>
            <a:prstGeom prst="rect">
              <a:avLst/>
            </a:prstGeom>
            <a:solidFill>
              <a:srgbClr val="D1A88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1" name="Google Shape;1271;p30"/>
            <p:cNvSpPr/>
            <p:nvPr/>
          </p:nvSpPr>
          <p:spPr>
            <a:xfrm>
              <a:off x="3239" y="1766"/>
              <a:ext cx="57" cy="88"/>
            </a:xfrm>
            <a:custGeom>
              <a:rect b="b" l="l" r="r" t="t"/>
              <a:pathLst>
                <a:path extrusionOk="0" h="37" w="24">
                  <a:moveTo>
                    <a:pt x="20" y="37"/>
                  </a:moveTo>
                  <a:cubicBezTo>
                    <a:pt x="24" y="29"/>
                    <a:pt x="24" y="29"/>
                    <a:pt x="24" y="29"/>
                  </a:cubicBezTo>
                  <a:cubicBezTo>
                    <a:pt x="12" y="0"/>
                    <a:pt x="12" y="0"/>
                    <a:pt x="12" y="0"/>
                  </a:cubicBezTo>
                  <a:cubicBezTo>
                    <a:pt x="0" y="29"/>
                    <a:pt x="0" y="29"/>
                    <a:pt x="0" y="29"/>
                  </a:cubicBezTo>
                  <a:cubicBezTo>
                    <a:pt x="4" y="37"/>
                    <a:pt x="4" y="37"/>
                    <a:pt x="4" y="37"/>
                  </a:cubicBezTo>
                  <a:cubicBezTo>
                    <a:pt x="9" y="37"/>
                    <a:pt x="15" y="37"/>
                    <a:pt x="20" y="37"/>
                  </a:cubicBezTo>
                  <a:close/>
                </a:path>
              </a:pathLst>
            </a:custGeom>
            <a:solidFill>
              <a:srgbClr val="FC8D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2" name="Google Shape;1272;p30"/>
            <p:cNvSpPr/>
            <p:nvPr/>
          </p:nvSpPr>
          <p:spPr>
            <a:xfrm>
              <a:off x="3151" y="1697"/>
              <a:ext cx="116" cy="187"/>
            </a:xfrm>
            <a:custGeom>
              <a:rect b="b" l="l" r="r" t="t"/>
              <a:pathLst>
                <a:path extrusionOk="0" h="187" w="116">
                  <a:moveTo>
                    <a:pt x="36" y="0"/>
                  </a:moveTo>
                  <a:lnTo>
                    <a:pt x="116" y="69"/>
                  </a:lnTo>
                  <a:lnTo>
                    <a:pt x="71" y="187"/>
                  </a:lnTo>
                  <a:lnTo>
                    <a:pt x="0" y="26"/>
                  </a:lnTo>
                  <a:lnTo>
                    <a:pt x="36"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3" name="Google Shape;1273;p30"/>
            <p:cNvSpPr/>
            <p:nvPr/>
          </p:nvSpPr>
          <p:spPr>
            <a:xfrm>
              <a:off x="3080" y="1723"/>
              <a:ext cx="187" cy="469"/>
            </a:xfrm>
            <a:custGeom>
              <a:rect b="b" l="l" r="r" t="t"/>
              <a:pathLst>
                <a:path extrusionOk="0" h="469" w="187">
                  <a:moveTo>
                    <a:pt x="71" y="0"/>
                  </a:moveTo>
                  <a:lnTo>
                    <a:pt x="187" y="469"/>
                  </a:lnTo>
                  <a:lnTo>
                    <a:pt x="24" y="211"/>
                  </a:lnTo>
                  <a:lnTo>
                    <a:pt x="45" y="164"/>
                  </a:lnTo>
                  <a:lnTo>
                    <a:pt x="0" y="128"/>
                  </a:lnTo>
                  <a:lnTo>
                    <a:pt x="50" y="12"/>
                  </a:lnTo>
                  <a:lnTo>
                    <a:pt x="71" y="0"/>
                  </a:ln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30"/>
            <p:cNvSpPr/>
            <p:nvPr/>
          </p:nvSpPr>
          <p:spPr>
            <a:xfrm>
              <a:off x="3267" y="1697"/>
              <a:ext cx="116" cy="187"/>
            </a:xfrm>
            <a:custGeom>
              <a:rect b="b" l="l" r="r" t="t"/>
              <a:pathLst>
                <a:path extrusionOk="0" h="187" w="116">
                  <a:moveTo>
                    <a:pt x="78" y="0"/>
                  </a:moveTo>
                  <a:lnTo>
                    <a:pt x="0" y="69"/>
                  </a:lnTo>
                  <a:lnTo>
                    <a:pt x="43" y="187"/>
                  </a:lnTo>
                  <a:lnTo>
                    <a:pt x="116" y="26"/>
                  </a:lnTo>
                  <a:lnTo>
                    <a:pt x="78"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30"/>
            <p:cNvSpPr/>
            <p:nvPr/>
          </p:nvSpPr>
          <p:spPr>
            <a:xfrm>
              <a:off x="3227" y="1899"/>
              <a:ext cx="81" cy="293"/>
            </a:xfrm>
            <a:custGeom>
              <a:rect b="b" l="l" r="r" t="t"/>
              <a:pathLst>
                <a:path extrusionOk="0" h="293" w="81">
                  <a:moveTo>
                    <a:pt x="21" y="0"/>
                  </a:moveTo>
                  <a:lnTo>
                    <a:pt x="59" y="0"/>
                  </a:lnTo>
                  <a:lnTo>
                    <a:pt x="81" y="199"/>
                  </a:lnTo>
                  <a:lnTo>
                    <a:pt x="40" y="293"/>
                  </a:lnTo>
                  <a:lnTo>
                    <a:pt x="0" y="199"/>
                  </a:lnTo>
                  <a:lnTo>
                    <a:pt x="21" y="0"/>
                  </a:lnTo>
                  <a:close/>
                </a:path>
              </a:pathLst>
            </a:custGeom>
            <a:solidFill>
              <a:srgbClr val="FC8D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30"/>
            <p:cNvSpPr/>
            <p:nvPr/>
          </p:nvSpPr>
          <p:spPr>
            <a:xfrm>
              <a:off x="3151" y="1697"/>
              <a:ext cx="116" cy="157"/>
            </a:xfrm>
            <a:custGeom>
              <a:rect b="b" l="l" r="r" t="t"/>
              <a:pathLst>
                <a:path extrusionOk="0" h="157" w="116">
                  <a:moveTo>
                    <a:pt x="36" y="0"/>
                  </a:moveTo>
                  <a:lnTo>
                    <a:pt x="116" y="69"/>
                  </a:lnTo>
                  <a:lnTo>
                    <a:pt x="71" y="157"/>
                  </a:lnTo>
                  <a:lnTo>
                    <a:pt x="0" y="26"/>
                  </a:lnTo>
                  <a:lnTo>
                    <a:pt x="3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30"/>
            <p:cNvSpPr/>
            <p:nvPr/>
          </p:nvSpPr>
          <p:spPr>
            <a:xfrm>
              <a:off x="3097" y="1723"/>
              <a:ext cx="170" cy="469"/>
            </a:xfrm>
            <a:custGeom>
              <a:rect b="b" l="l" r="r" t="t"/>
              <a:pathLst>
                <a:path extrusionOk="0" h="469" w="170">
                  <a:moveTo>
                    <a:pt x="54" y="0"/>
                  </a:moveTo>
                  <a:lnTo>
                    <a:pt x="170" y="469"/>
                  </a:lnTo>
                  <a:lnTo>
                    <a:pt x="23" y="190"/>
                  </a:lnTo>
                  <a:lnTo>
                    <a:pt x="47" y="154"/>
                  </a:lnTo>
                  <a:lnTo>
                    <a:pt x="0" y="119"/>
                  </a:lnTo>
                  <a:lnTo>
                    <a:pt x="33" y="12"/>
                  </a:lnTo>
                  <a:lnTo>
                    <a:pt x="54" y="0"/>
                  </a:ln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30"/>
            <p:cNvSpPr/>
            <p:nvPr/>
          </p:nvSpPr>
          <p:spPr>
            <a:xfrm>
              <a:off x="3267" y="1723"/>
              <a:ext cx="187" cy="469"/>
            </a:xfrm>
            <a:custGeom>
              <a:rect b="b" l="l" r="r" t="t"/>
              <a:pathLst>
                <a:path extrusionOk="0" h="469" w="187">
                  <a:moveTo>
                    <a:pt x="116" y="0"/>
                  </a:moveTo>
                  <a:lnTo>
                    <a:pt x="0" y="469"/>
                  </a:lnTo>
                  <a:lnTo>
                    <a:pt x="161" y="211"/>
                  </a:lnTo>
                  <a:lnTo>
                    <a:pt x="140" y="164"/>
                  </a:lnTo>
                  <a:lnTo>
                    <a:pt x="187" y="128"/>
                  </a:lnTo>
                  <a:lnTo>
                    <a:pt x="138" y="12"/>
                  </a:lnTo>
                  <a:lnTo>
                    <a:pt x="116" y="0"/>
                  </a:ln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30"/>
            <p:cNvSpPr/>
            <p:nvPr/>
          </p:nvSpPr>
          <p:spPr>
            <a:xfrm>
              <a:off x="3267" y="1723"/>
              <a:ext cx="168" cy="469"/>
            </a:xfrm>
            <a:custGeom>
              <a:rect b="b" l="l" r="r" t="t"/>
              <a:pathLst>
                <a:path extrusionOk="0" h="469" w="168">
                  <a:moveTo>
                    <a:pt x="116" y="0"/>
                  </a:moveTo>
                  <a:lnTo>
                    <a:pt x="0" y="469"/>
                  </a:lnTo>
                  <a:lnTo>
                    <a:pt x="147" y="190"/>
                  </a:lnTo>
                  <a:lnTo>
                    <a:pt x="121" y="154"/>
                  </a:lnTo>
                  <a:lnTo>
                    <a:pt x="168" y="119"/>
                  </a:lnTo>
                  <a:lnTo>
                    <a:pt x="138" y="12"/>
                  </a:lnTo>
                  <a:lnTo>
                    <a:pt x="116" y="0"/>
                  </a:ln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0" name="Google Shape;1280;p30"/>
            <p:cNvSpPr/>
            <p:nvPr/>
          </p:nvSpPr>
          <p:spPr>
            <a:xfrm>
              <a:off x="3267" y="1697"/>
              <a:ext cx="116" cy="157"/>
            </a:xfrm>
            <a:custGeom>
              <a:rect b="b" l="l" r="r" t="t"/>
              <a:pathLst>
                <a:path extrusionOk="0" h="157" w="116">
                  <a:moveTo>
                    <a:pt x="78" y="0"/>
                  </a:moveTo>
                  <a:lnTo>
                    <a:pt x="0" y="69"/>
                  </a:lnTo>
                  <a:lnTo>
                    <a:pt x="45" y="157"/>
                  </a:lnTo>
                  <a:lnTo>
                    <a:pt x="116" y="26"/>
                  </a:lnTo>
                  <a:lnTo>
                    <a:pt x="7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30"/>
            <p:cNvSpPr/>
            <p:nvPr/>
          </p:nvSpPr>
          <p:spPr>
            <a:xfrm>
              <a:off x="3239" y="1851"/>
              <a:ext cx="57" cy="50"/>
            </a:xfrm>
            <a:custGeom>
              <a:rect b="b" l="l" r="r" t="t"/>
              <a:pathLst>
                <a:path extrusionOk="0" h="21" w="24">
                  <a:moveTo>
                    <a:pt x="4" y="0"/>
                  </a:moveTo>
                  <a:cubicBezTo>
                    <a:pt x="20" y="0"/>
                    <a:pt x="20" y="0"/>
                    <a:pt x="20" y="0"/>
                  </a:cubicBezTo>
                  <a:cubicBezTo>
                    <a:pt x="24" y="7"/>
                    <a:pt x="24" y="14"/>
                    <a:pt x="20" y="21"/>
                  </a:cubicBezTo>
                  <a:cubicBezTo>
                    <a:pt x="4" y="21"/>
                    <a:pt x="4" y="21"/>
                    <a:pt x="4" y="21"/>
                  </a:cubicBezTo>
                  <a:cubicBezTo>
                    <a:pt x="0" y="14"/>
                    <a:pt x="0" y="7"/>
                    <a:pt x="4" y="0"/>
                  </a:cubicBezTo>
                  <a:close/>
                </a:path>
              </a:pathLst>
            </a:custGeom>
            <a:solidFill>
              <a:srgbClr val="FC8D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30"/>
            <p:cNvSpPr/>
            <p:nvPr/>
          </p:nvSpPr>
          <p:spPr>
            <a:xfrm>
              <a:off x="3251" y="2152"/>
              <a:ext cx="35" cy="543"/>
            </a:xfrm>
            <a:custGeom>
              <a:rect b="b" l="l" r="r" t="t"/>
              <a:pathLst>
                <a:path extrusionOk="0" h="229" w="15">
                  <a:moveTo>
                    <a:pt x="8" y="229"/>
                  </a:moveTo>
                  <a:cubicBezTo>
                    <a:pt x="1" y="163"/>
                    <a:pt x="0" y="75"/>
                    <a:pt x="7" y="0"/>
                  </a:cubicBezTo>
                  <a:cubicBezTo>
                    <a:pt x="13" y="75"/>
                    <a:pt x="15" y="163"/>
                    <a:pt x="8" y="229"/>
                  </a:cubicBez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30"/>
            <p:cNvSpPr/>
            <p:nvPr/>
          </p:nvSpPr>
          <p:spPr>
            <a:xfrm>
              <a:off x="3490" y="2351"/>
              <a:ext cx="175" cy="40"/>
            </a:xfrm>
            <a:custGeom>
              <a:rect b="b" l="l" r="r" t="t"/>
              <a:pathLst>
                <a:path extrusionOk="0" h="17" w="74">
                  <a:moveTo>
                    <a:pt x="0" y="11"/>
                  </a:moveTo>
                  <a:cubicBezTo>
                    <a:pt x="0" y="17"/>
                    <a:pt x="0" y="17"/>
                    <a:pt x="0" y="17"/>
                  </a:cubicBezTo>
                  <a:cubicBezTo>
                    <a:pt x="6" y="17"/>
                    <a:pt x="6" y="17"/>
                    <a:pt x="6" y="17"/>
                  </a:cubicBezTo>
                  <a:cubicBezTo>
                    <a:pt x="60" y="17"/>
                    <a:pt x="60" y="17"/>
                    <a:pt x="60" y="17"/>
                  </a:cubicBezTo>
                  <a:cubicBezTo>
                    <a:pt x="66" y="17"/>
                    <a:pt x="69" y="14"/>
                    <a:pt x="71" y="11"/>
                  </a:cubicBezTo>
                  <a:cubicBezTo>
                    <a:pt x="73" y="8"/>
                    <a:pt x="74" y="0"/>
                    <a:pt x="72" y="0"/>
                  </a:cubicBezTo>
                  <a:cubicBezTo>
                    <a:pt x="11" y="1"/>
                    <a:pt x="11" y="1"/>
                    <a:pt x="11" y="1"/>
                  </a:cubicBezTo>
                  <a:cubicBezTo>
                    <a:pt x="6" y="1"/>
                    <a:pt x="1" y="5"/>
                    <a:pt x="0" y="11"/>
                  </a:cubicBezTo>
                  <a:close/>
                </a:path>
              </a:pathLst>
            </a:custGeom>
            <a:solidFill>
              <a:srgbClr val="FF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30"/>
            <p:cNvSpPr/>
            <p:nvPr/>
          </p:nvSpPr>
          <p:spPr>
            <a:xfrm>
              <a:off x="3632" y="2351"/>
              <a:ext cx="31" cy="14"/>
            </a:xfrm>
            <a:custGeom>
              <a:rect b="b" l="l" r="r" t="t"/>
              <a:pathLst>
                <a:path extrusionOk="0" h="6" w="13">
                  <a:moveTo>
                    <a:pt x="13" y="1"/>
                  </a:moveTo>
                  <a:cubicBezTo>
                    <a:pt x="13" y="0"/>
                    <a:pt x="13" y="0"/>
                    <a:pt x="12" y="0"/>
                  </a:cubicBezTo>
                  <a:cubicBezTo>
                    <a:pt x="0" y="0"/>
                    <a:pt x="0" y="0"/>
                    <a:pt x="0" y="0"/>
                  </a:cubicBezTo>
                  <a:cubicBezTo>
                    <a:pt x="0" y="5"/>
                    <a:pt x="6" y="6"/>
                    <a:pt x="11" y="4"/>
                  </a:cubicBezTo>
                  <a:cubicBezTo>
                    <a:pt x="12" y="4"/>
                    <a:pt x="13" y="3"/>
                    <a:pt x="13" y="1"/>
                  </a:cubicBezTo>
                  <a:close/>
                </a:path>
              </a:pathLst>
            </a:custGeom>
            <a:solidFill>
              <a:srgbClr val="FFE7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30"/>
            <p:cNvSpPr/>
            <p:nvPr/>
          </p:nvSpPr>
          <p:spPr>
            <a:xfrm>
              <a:off x="3466" y="2339"/>
              <a:ext cx="252" cy="180"/>
            </a:xfrm>
            <a:custGeom>
              <a:rect b="b" l="l" r="r" t="t"/>
              <a:pathLst>
                <a:path extrusionOk="0" h="76" w="106">
                  <a:moveTo>
                    <a:pt x="96" y="5"/>
                  </a:moveTo>
                  <a:cubicBezTo>
                    <a:pt x="106" y="40"/>
                    <a:pt x="106" y="40"/>
                    <a:pt x="106" y="40"/>
                  </a:cubicBezTo>
                  <a:cubicBezTo>
                    <a:pt x="76" y="57"/>
                    <a:pt x="76" y="57"/>
                    <a:pt x="76" y="57"/>
                  </a:cubicBezTo>
                  <a:cubicBezTo>
                    <a:pt x="60" y="67"/>
                    <a:pt x="45" y="76"/>
                    <a:pt x="34" y="71"/>
                  </a:cubicBezTo>
                  <a:cubicBezTo>
                    <a:pt x="23" y="67"/>
                    <a:pt x="0" y="36"/>
                    <a:pt x="13" y="28"/>
                  </a:cubicBezTo>
                  <a:cubicBezTo>
                    <a:pt x="51" y="0"/>
                    <a:pt x="51" y="0"/>
                    <a:pt x="51" y="0"/>
                  </a:cubicBezTo>
                  <a:lnTo>
                    <a:pt x="96" y="5"/>
                  </a:lnTo>
                  <a:close/>
                </a:path>
              </a:pathLst>
            </a:custGeom>
            <a:solidFill>
              <a:srgbClr val="FF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30"/>
            <p:cNvSpPr/>
            <p:nvPr/>
          </p:nvSpPr>
          <p:spPr>
            <a:xfrm>
              <a:off x="3402" y="2354"/>
              <a:ext cx="244" cy="168"/>
            </a:xfrm>
            <a:custGeom>
              <a:rect b="b" l="l" r="r" t="t"/>
              <a:pathLst>
                <a:path extrusionOk="0" h="71" w="103">
                  <a:moveTo>
                    <a:pt x="6" y="9"/>
                  </a:moveTo>
                  <a:cubicBezTo>
                    <a:pt x="0" y="45"/>
                    <a:pt x="0" y="45"/>
                    <a:pt x="0" y="45"/>
                  </a:cubicBezTo>
                  <a:cubicBezTo>
                    <a:pt x="32" y="59"/>
                    <a:pt x="32" y="59"/>
                    <a:pt x="32" y="59"/>
                  </a:cubicBezTo>
                  <a:cubicBezTo>
                    <a:pt x="49" y="67"/>
                    <a:pt x="64" y="71"/>
                    <a:pt x="75" y="65"/>
                  </a:cubicBezTo>
                  <a:cubicBezTo>
                    <a:pt x="87" y="60"/>
                    <a:pt x="103" y="28"/>
                    <a:pt x="90" y="21"/>
                  </a:cubicBezTo>
                  <a:cubicBezTo>
                    <a:pt x="45" y="0"/>
                    <a:pt x="45" y="0"/>
                    <a:pt x="45" y="0"/>
                  </a:cubicBezTo>
                  <a:lnTo>
                    <a:pt x="6" y="9"/>
                  </a:lnTo>
                  <a:close/>
                </a:path>
              </a:pathLst>
            </a:custGeom>
            <a:solidFill>
              <a:srgbClr val="D1A88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30"/>
            <p:cNvSpPr/>
            <p:nvPr/>
          </p:nvSpPr>
          <p:spPr>
            <a:xfrm>
              <a:off x="3393" y="2354"/>
              <a:ext cx="249" cy="177"/>
            </a:xfrm>
            <a:custGeom>
              <a:rect b="b" l="l" r="r" t="t"/>
              <a:pathLst>
                <a:path extrusionOk="0" h="75" w="105">
                  <a:moveTo>
                    <a:pt x="6" y="9"/>
                  </a:moveTo>
                  <a:cubicBezTo>
                    <a:pt x="0" y="46"/>
                    <a:pt x="0" y="46"/>
                    <a:pt x="0" y="46"/>
                  </a:cubicBezTo>
                  <a:cubicBezTo>
                    <a:pt x="32" y="60"/>
                    <a:pt x="32" y="60"/>
                    <a:pt x="32" y="60"/>
                  </a:cubicBezTo>
                  <a:cubicBezTo>
                    <a:pt x="48" y="67"/>
                    <a:pt x="64" y="75"/>
                    <a:pt x="75" y="69"/>
                  </a:cubicBezTo>
                  <a:cubicBezTo>
                    <a:pt x="85" y="63"/>
                    <a:pt x="105" y="30"/>
                    <a:pt x="91" y="23"/>
                  </a:cubicBezTo>
                  <a:cubicBezTo>
                    <a:pt x="49" y="0"/>
                    <a:pt x="49" y="0"/>
                    <a:pt x="49" y="0"/>
                  </a:cubicBezTo>
                  <a:lnTo>
                    <a:pt x="6" y="9"/>
                  </a:lnTo>
                  <a:close/>
                </a:path>
              </a:pathLst>
            </a:custGeom>
            <a:solidFill>
              <a:srgbClr val="FF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30"/>
            <p:cNvSpPr/>
            <p:nvPr/>
          </p:nvSpPr>
          <p:spPr>
            <a:xfrm>
              <a:off x="3336" y="2342"/>
              <a:ext cx="99" cy="158"/>
            </a:xfrm>
            <a:custGeom>
              <a:rect b="b" l="l" r="r" t="t"/>
              <a:pathLst>
                <a:path extrusionOk="0" h="158" w="99">
                  <a:moveTo>
                    <a:pt x="36" y="0"/>
                  </a:moveTo>
                  <a:lnTo>
                    <a:pt x="0" y="144"/>
                  </a:lnTo>
                  <a:lnTo>
                    <a:pt x="64" y="158"/>
                  </a:lnTo>
                  <a:lnTo>
                    <a:pt x="99" y="14"/>
                  </a:lnTo>
                  <a:lnTo>
                    <a:pt x="3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30"/>
            <p:cNvSpPr/>
            <p:nvPr/>
          </p:nvSpPr>
          <p:spPr>
            <a:xfrm>
              <a:off x="2926" y="1849"/>
              <a:ext cx="469" cy="649"/>
            </a:xfrm>
            <a:custGeom>
              <a:rect b="b" l="l" r="r" t="t"/>
              <a:pathLst>
                <a:path extrusionOk="0" h="274" w="198">
                  <a:moveTo>
                    <a:pt x="1" y="18"/>
                  </a:moveTo>
                  <a:cubicBezTo>
                    <a:pt x="0" y="11"/>
                    <a:pt x="4" y="6"/>
                    <a:pt x="10" y="0"/>
                  </a:cubicBezTo>
                  <a:cubicBezTo>
                    <a:pt x="42" y="6"/>
                    <a:pt x="72" y="52"/>
                    <a:pt x="74" y="78"/>
                  </a:cubicBezTo>
                  <a:cubicBezTo>
                    <a:pt x="81" y="162"/>
                    <a:pt x="81" y="162"/>
                    <a:pt x="81" y="162"/>
                  </a:cubicBezTo>
                  <a:cubicBezTo>
                    <a:pt x="198" y="207"/>
                    <a:pt x="198" y="207"/>
                    <a:pt x="198" y="207"/>
                  </a:cubicBezTo>
                  <a:cubicBezTo>
                    <a:pt x="198" y="207"/>
                    <a:pt x="198" y="208"/>
                    <a:pt x="198" y="208"/>
                  </a:cubicBezTo>
                  <a:cubicBezTo>
                    <a:pt x="181" y="274"/>
                    <a:pt x="181" y="274"/>
                    <a:pt x="181" y="274"/>
                  </a:cubicBezTo>
                  <a:cubicBezTo>
                    <a:pt x="181" y="274"/>
                    <a:pt x="181" y="274"/>
                    <a:pt x="181" y="274"/>
                  </a:cubicBezTo>
                  <a:cubicBezTo>
                    <a:pt x="49" y="225"/>
                    <a:pt x="49" y="225"/>
                    <a:pt x="49" y="225"/>
                  </a:cubicBezTo>
                  <a:cubicBezTo>
                    <a:pt x="27" y="217"/>
                    <a:pt x="20" y="197"/>
                    <a:pt x="18" y="188"/>
                  </a:cubicBezTo>
                  <a:cubicBezTo>
                    <a:pt x="15" y="171"/>
                    <a:pt x="3" y="26"/>
                    <a:pt x="1" y="18"/>
                  </a:cubicBez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0" name="Google Shape;1290;p30"/>
            <p:cNvSpPr/>
            <p:nvPr/>
          </p:nvSpPr>
          <p:spPr>
            <a:xfrm>
              <a:off x="3445" y="2344"/>
              <a:ext cx="175" cy="92"/>
            </a:xfrm>
            <a:custGeom>
              <a:rect b="b" l="l" r="r" t="t"/>
              <a:pathLst>
                <a:path extrusionOk="0" h="39" w="74">
                  <a:moveTo>
                    <a:pt x="73" y="8"/>
                  </a:moveTo>
                  <a:cubicBezTo>
                    <a:pt x="74" y="9"/>
                    <a:pt x="74" y="9"/>
                    <a:pt x="74" y="9"/>
                  </a:cubicBezTo>
                  <a:cubicBezTo>
                    <a:pt x="20" y="36"/>
                    <a:pt x="20" y="36"/>
                    <a:pt x="20" y="36"/>
                  </a:cubicBezTo>
                  <a:cubicBezTo>
                    <a:pt x="15" y="39"/>
                    <a:pt x="10" y="38"/>
                    <a:pt x="7" y="35"/>
                  </a:cubicBezTo>
                  <a:cubicBezTo>
                    <a:pt x="4" y="33"/>
                    <a:pt x="0" y="26"/>
                    <a:pt x="3" y="25"/>
                  </a:cubicBezTo>
                  <a:cubicBezTo>
                    <a:pt x="59" y="2"/>
                    <a:pt x="59" y="2"/>
                    <a:pt x="59" y="2"/>
                  </a:cubicBezTo>
                  <a:cubicBezTo>
                    <a:pt x="64" y="0"/>
                    <a:pt x="70" y="3"/>
                    <a:pt x="73" y="8"/>
                  </a:cubicBezTo>
                  <a:close/>
                </a:path>
              </a:pathLst>
            </a:custGeom>
            <a:solidFill>
              <a:srgbClr val="D1A88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1" name="Google Shape;1291;p30"/>
            <p:cNvSpPr/>
            <p:nvPr/>
          </p:nvSpPr>
          <p:spPr>
            <a:xfrm>
              <a:off x="3440" y="2337"/>
              <a:ext cx="180" cy="88"/>
            </a:xfrm>
            <a:custGeom>
              <a:rect b="b" l="l" r="r" t="t"/>
              <a:pathLst>
                <a:path extrusionOk="0" h="37" w="76">
                  <a:moveTo>
                    <a:pt x="73" y="7"/>
                  </a:moveTo>
                  <a:cubicBezTo>
                    <a:pt x="76" y="12"/>
                    <a:pt x="76" y="12"/>
                    <a:pt x="76" y="12"/>
                  </a:cubicBezTo>
                  <a:cubicBezTo>
                    <a:pt x="69" y="15"/>
                    <a:pt x="69" y="15"/>
                    <a:pt x="69" y="15"/>
                  </a:cubicBezTo>
                  <a:cubicBezTo>
                    <a:pt x="20" y="35"/>
                    <a:pt x="20" y="35"/>
                    <a:pt x="20" y="35"/>
                  </a:cubicBezTo>
                  <a:cubicBezTo>
                    <a:pt x="15" y="37"/>
                    <a:pt x="10" y="36"/>
                    <a:pt x="7" y="34"/>
                  </a:cubicBezTo>
                  <a:cubicBezTo>
                    <a:pt x="4" y="32"/>
                    <a:pt x="0" y="25"/>
                    <a:pt x="3" y="24"/>
                  </a:cubicBezTo>
                  <a:cubicBezTo>
                    <a:pt x="59" y="2"/>
                    <a:pt x="59" y="2"/>
                    <a:pt x="59" y="2"/>
                  </a:cubicBezTo>
                  <a:cubicBezTo>
                    <a:pt x="64" y="0"/>
                    <a:pt x="70" y="1"/>
                    <a:pt x="73" y="7"/>
                  </a:cubicBezTo>
                  <a:close/>
                </a:path>
              </a:pathLst>
            </a:custGeom>
            <a:solidFill>
              <a:srgbClr val="FF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2" name="Google Shape;1292;p30"/>
            <p:cNvSpPr/>
            <p:nvPr/>
          </p:nvSpPr>
          <p:spPr>
            <a:xfrm>
              <a:off x="3443" y="2384"/>
              <a:ext cx="33" cy="19"/>
            </a:xfrm>
            <a:custGeom>
              <a:rect b="b" l="l" r="r" t="t"/>
              <a:pathLst>
                <a:path extrusionOk="0" h="8" w="14">
                  <a:moveTo>
                    <a:pt x="1" y="6"/>
                  </a:moveTo>
                  <a:cubicBezTo>
                    <a:pt x="0" y="5"/>
                    <a:pt x="1" y="5"/>
                    <a:pt x="1" y="4"/>
                  </a:cubicBezTo>
                  <a:cubicBezTo>
                    <a:pt x="12" y="0"/>
                    <a:pt x="12" y="0"/>
                    <a:pt x="12" y="0"/>
                  </a:cubicBezTo>
                  <a:cubicBezTo>
                    <a:pt x="14" y="5"/>
                    <a:pt x="9" y="8"/>
                    <a:pt x="4" y="8"/>
                  </a:cubicBezTo>
                  <a:cubicBezTo>
                    <a:pt x="3" y="8"/>
                    <a:pt x="1" y="7"/>
                    <a:pt x="1" y="6"/>
                  </a:cubicBezTo>
                  <a:close/>
                </a:path>
              </a:pathLst>
            </a:custGeom>
            <a:solidFill>
              <a:srgbClr val="FFE7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3" name="Google Shape;1293;p30"/>
            <p:cNvSpPr/>
            <p:nvPr/>
          </p:nvSpPr>
          <p:spPr>
            <a:xfrm>
              <a:off x="3665" y="2313"/>
              <a:ext cx="112" cy="159"/>
            </a:xfrm>
            <a:custGeom>
              <a:rect b="b" l="l" r="r" t="t"/>
              <a:pathLst>
                <a:path extrusionOk="0" h="159" w="112">
                  <a:moveTo>
                    <a:pt x="60" y="0"/>
                  </a:moveTo>
                  <a:lnTo>
                    <a:pt x="112" y="140"/>
                  </a:lnTo>
                  <a:lnTo>
                    <a:pt x="50" y="159"/>
                  </a:lnTo>
                  <a:lnTo>
                    <a:pt x="0" y="22"/>
                  </a:lnTo>
                  <a:lnTo>
                    <a:pt x="6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30"/>
            <p:cNvSpPr/>
            <p:nvPr/>
          </p:nvSpPr>
          <p:spPr>
            <a:xfrm>
              <a:off x="3701" y="1797"/>
              <a:ext cx="455" cy="670"/>
            </a:xfrm>
            <a:custGeom>
              <a:rect b="b" l="l" r="r" t="t"/>
              <a:pathLst>
                <a:path extrusionOk="0" h="283" w="192">
                  <a:moveTo>
                    <a:pt x="189" y="41"/>
                  </a:moveTo>
                  <a:cubicBezTo>
                    <a:pt x="189" y="34"/>
                    <a:pt x="192" y="6"/>
                    <a:pt x="186" y="0"/>
                  </a:cubicBezTo>
                  <a:cubicBezTo>
                    <a:pt x="155" y="10"/>
                    <a:pt x="143" y="10"/>
                    <a:pt x="139" y="26"/>
                  </a:cubicBezTo>
                  <a:cubicBezTo>
                    <a:pt x="112" y="161"/>
                    <a:pt x="112" y="161"/>
                    <a:pt x="112" y="161"/>
                  </a:cubicBezTo>
                  <a:cubicBezTo>
                    <a:pt x="0" y="218"/>
                    <a:pt x="0" y="218"/>
                    <a:pt x="0" y="218"/>
                  </a:cubicBezTo>
                  <a:cubicBezTo>
                    <a:pt x="0" y="218"/>
                    <a:pt x="0" y="218"/>
                    <a:pt x="0" y="218"/>
                  </a:cubicBezTo>
                  <a:cubicBezTo>
                    <a:pt x="25" y="283"/>
                    <a:pt x="25" y="283"/>
                    <a:pt x="25" y="283"/>
                  </a:cubicBezTo>
                  <a:cubicBezTo>
                    <a:pt x="25" y="283"/>
                    <a:pt x="25" y="283"/>
                    <a:pt x="25" y="283"/>
                  </a:cubicBezTo>
                  <a:cubicBezTo>
                    <a:pt x="151" y="220"/>
                    <a:pt x="151" y="220"/>
                    <a:pt x="151" y="220"/>
                  </a:cubicBezTo>
                  <a:cubicBezTo>
                    <a:pt x="172" y="210"/>
                    <a:pt x="176" y="189"/>
                    <a:pt x="177" y="180"/>
                  </a:cubicBezTo>
                  <a:cubicBezTo>
                    <a:pt x="179" y="163"/>
                    <a:pt x="189" y="49"/>
                    <a:pt x="189" y="41"/>
                  </a:cubicBez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30"/>
            <p:cNvSpPr/>
            <p:nvPr/>
          </p:nvSpPr>
          <p:spPr>
            <a:xfrm>
              <a:off x="4030" y="3569"/>
              <a:ext cx="297" cy="211"/>
            </a:xfrm>
            <a:custGeom>
              <a:rect b="b" l="l" r="r" t="t"/>
              <a:pathLst>
                <a:path extrusionOk="0" h="89" w="125">
                  <a:moveTo>
                    <a:pt x="115" y="3"/>
                  </a:moveTo>
                  <a:cubicBezTo>
                    <a:pt x="120" y="10"/>
                    <a:pt x="125" y="32"/>
                    <a:pt x="124" y="44"/>
                  </a:cubicBezTo>
                  <a:cubicBezTo>
                    <a:pt x="123" y="55"/>
                    <a:pt x="123" y="56"/>
                    <a:pt x="117" y="60"/>
                  </a:cubicBezTo>
                  <a:cubicBezTo>
                    <a:pt x="110" y="63"/>
                    <a:pt x="107" y="64"/>
                    <a:pt x="106" y="61"/>
                  </a:cubicBezTo>
                  <a:cubicBezTo>
                    <a:pt x="105" y="58"/>
                    <a:pt x="90" y="71"/>
                    <a:pt x="83" y="76"/>
                  </a:cubicBezTo>
                  <a:cubicBezTo>
                    <a:pt x="76" y="80"/>
                    <a:pt x="59" y="88"/>
                    <a:pt x="39" y="89"/>
                  </a:cubicBezTo>
                  <a:cubicBezTo>
                    <a:pt x="19" y="89"/>
                    <a:pt x="0" y="86"/>
                    <a:pt x="0" y="76"/>
                  </a:cubicBezTo>
                  <a:cubicBezTo>
                    <a:pt x="0" y="65"/>
                    <a:pt x="7" y="60"/>
                    <a:pt x="22" y="49"/>
                  </a:cubicBezTo>
                  <a:cubicBezTo>
                    <a:pt x="37" y="39"/>
                    <a:pt x="51" y="19"/>
                    <a:pt x="55" y="10"/>
                  </a:cubicBezTo>
                  <a:cubicBezTo>
                    <a:pt x="60" y="1"/>
                    <a:pt x="74" y="4"/>
                    <a:pt x="81" y="6"/>
                  </a:cubicBezTo>
                  <a:cubicBezTo>
                    <a:pt x="87" y="9"/>
                    <a:pt x="94" y="26"/>
                    <a:pt x="102" y="20"/>
                  </a:cubicBezTo>
                  <a:cubicBezTo>
                    <a:pt x="111" y="14"/>
                    <a:pt x="112" y="0"/>
                    <a:pt x="115" y="3"/>
                  </a:cubicBezTo>
                  <a:close/>
                </a:path>
              </a:pathLst>
            </a:custGeom>
            <a:solidFill>
              <a:srgbClr val="2C39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30"/>
            <p:cNvSpPr/>
            <p:nvPr/>
          </p:nvSpPr>
          <p:spPr>
            <a:xfrm>
              <a:off x="4298" y="3569"/>
              <a:ext cx="259" cy="220"/>
            </a:xfrm>
            <a:custGeom>
              <a:rect b="b" l="l" r="r" t="t"/>
              <a:pathLst>
                <a:path extrusionOk="0" h="93" w="109">
                  <a:moveTo>
                    <a:pt x="100" y="3"/>
                  </a:moveTo>
                  <a:cubicBezTo>
                    <a:pt x="104" y="10"/>
                    <a:pt x="109" y="34"/>
                    <a:pt x="108" y="46"/>
                  </a:cubicBezTo>
                  <a:cubicBezTo>
                    <a:pt x="107" y="58"/>
                    <a:pt x="107" y="59"/>
                    <a:pt x="101" y="63"/>
                  </a:cubicBezTo>
                  <a:cubicBezTo>
                    <a:pt x="95" y="66"/>
                    <a:pt x="93" y="67"/>
                    <a:pt x="92" y="63"/>
                  </a:cubicBezTo>
                  <a:cubicBezTo>
                    <a:pt x="91" y="60"/>
                    <a:pt x="78" y="75"/>
                    <a:pt x="72" y="79"/>
                  </a:cubicBezTo>
                  <a:cubicBezTo>
                    <a:pt x="66" y="84"/>
                    <a:pt x="51" y="93"/>
                    <a:pt x="34" y="93"/>
                  </a:cubicBezTo>
                  <a:cubicBezTo>
                    <a:pt x="16" y="93"/>
                    <a:pt x="0" y="90"/>
                    <a:pt x="0" y="79"/>
                  </a:cubicBezTo>
                  <a:cubicBezTo>
                    <a:pt x="0" y="68"/>
                    <a:pt x="6" y="62"/>
                    <a:pt x="19" y="52"/>
                  </a:cubicBezTo>
                  <a:cubicBezTo>
                    <a:pt x="32" y="41"/>
                    <a:pt x="44" y="20"/>
                    <a:pt x="48" y="11"/>
                  </a:cubicBezTo>
                  <a:cubicBezTo>
                    <a:pt x="52" y="1"/>
                    <a:pt x="64" y="4"/>
                    <a:pt x="70" y="7"/>
                  </a:cubicBezTo>
                  <a:cubicBezTo>
                    <a:pt x="76" y="10"/>
                    <a:pt x="81" y="27"/>
                    <a:pt x="89" y="21"/>
                  </a:cubicBezTo>
                  <a:cubicBezTo>
                    <a:pt x="96" y="15"/>
                    <a:pt x="98" y="0"/>
                    <a:pt x="100" y="3"/>
                  </a:cubicBezTo>
                  <a:close/>
                </a:path>
              </a:pathLst>
            </a:custGeom>
            <a:solidFill>
              <a:srgbClr val="2C39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30"/>
            <p:cNvSpPr/>
            <p:nvPr/>
          </p:nvSpPr>
          <p:spPr>
            <a:xfrm>
              <a:off x="4128" y="2567"/>
              <a:ext cx="201" cy="1066"/>
            </a:xfrm>
            <a:custGeom>
              <a:rect b="b" l="l" r="r" t="t"/>
              <a:pathLst>
                <a:path extrusionOk="0" h="450" w="85">
                  <a:moveTo>
                    <a:pt x="14" y="0"/>
                  </a:moveTo>
                  <a:cubicBezTo>
                    <a:pt x="71" y="0"/>
                    <a:pt x="71" y="0"/>
                    <a:pt x="71" y="0"/>
                  </a:cubicBezTo>
                  <a:cubicBezTo>
                    <a:pt x="79" y="0"/>
                    <a:pt x="85" y="7"/>
                    <a:pt x="85" y="14"/>
                  </a:cubicBezTo>
                  <a:cubicBezTo>
                    <a:pt x="85" y="436"/>
                    <a:pt x="85" y="436"/>
                    <a:pt x="85" y="436"/>
                  </a:cubicBezTo>
                  <a:cubicBezTo>
                    <a:pt x="85" y="444"/>
                    <a:pt x="79" y="450"/>
                    <a:pt x="71" y="450"/>
                  </a:cubicBezTo>
                  <a:cubicBezTo>
                    <a:pt x="14" y="450"/>
                    <a:pt x="14" y="450"/>
                    <a:pt x="14" y="450"/>
                  </a:cubicBezTo>
                  <a:cubicBezTo>
                    <a:pt x="6" y="450"/>
                    <a:pt x="0" y="444"/>
                    <a:pt x="0" y="436"/>
                  </a:cubicBezTo>
                  <a:cubicBezTo>
                    <a:pt x="0" y="14"/>
                    <a:pt x="0" y="14"/>
                    <a:pt x="0" y="14"/>
                  </a:cubicBezTo>
                  <a:cubicBezTo>
                    <a:pt x="0" y="7"/>
                    <a:pt x="6" y="0"/>
                    <a:pt x="14" y="0"/>
                  </a:cubicBez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8" name="Google Shape;1298;p30"/>
            <p:cNvSpPr/>
            <p:nvPr/>
          </p:nvSpPr>
          <p:spPr>
            <a:xfrm>
              <a:off x="4360" y="2567"/>
              <a:ext cx="201" cy="1066"/>
            </a:xfrm>
            <a:custGeom>
              <a:rect b="b" l="l" r="r" t="t"/>
              <a:pathLst>
                <a:path extrusionOk="0" h="450" w="85">
                  <a:moveTo>
                    <a:pt x="14" y="0"/>
                  </a:moveTo>
                  <a:cubicBezTo>
                    <a:pt x="71" y="0"/>
                    <a:pt x="71" y="0"/>
                    <a:pt x="71" y="0"/>
                  </a:cubicBezTo>
                  <a:cubicBezTo>
                    <a:pt x="79" y="0"/>
                    <a:pt x="85" y="7"/>
                    <a:pt x="85" y="14"/>
                  </a:cubicBezTo>
                  <a:cubicBezTo>
                    <a:pt x="85" y="436"/>
                    <a:pt x="85" y="436"/>
                    <a:pt x="85" y="436"/>
                  </a:cubicBezTo>
                  <a:cubicBezTo>
                    <a:pt x="85" y="444"/>
                    <a:pt x="79" y="450"/>
                    <a:pt x="71" y="450"/>
                  </a:cubicBezTo>
                  <a:cubicBezTo>
                    <a:pt x="14" y="450"/>
                    <a:pt x="14" y="450"/>
                    <a:pt x="14" y="450"/>
                  </a:cubicBezTo>
                  <a:cubicBezTo>
                    <a:pt x="6" y="450"/>
                    <a:pt x="0" y="444"/>
                    <a:pt x="0" y="436"/>
                  </a:cubicBezTo>
                  <a:cubicBezTo>
                    <a:pt x="0" y="14"/>
                    <a:pt x="0" y="14"/>
                    <a:pt x="0" y="14"/>
                  </a:cubicBezTo>
                  <a:cubicBezTo>
                    <a:pt x="0" y="7"/>
                    <a:pt x="6" y="0"/>
                    <a:pt x="14" y="0"/>
                  </a:cubicBez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9" name="Google Shape;1299;p30"/>
            <p:cNvSpPr/>
            <p:nvPr/>
          </p:nvSpPr>
          <p:spPr>
            <a:xfrm>
              <a:off x="4488" y="2635"/>
              <a:ext cx="716" cy="619"/>
            </a:xfrm>
            <a:custGeom>
              <a:rect b="b" l="l" r="r" t="t"/>
              <a:pathLst>
                <a:path extrusionOk="0" h="261" w="302">
                  <a:moveTo>
                    <a:pt x="109" y="14"/>
                  </a:moveTo>
                  <a:cubicBezTo>
                    <a:pt x="131" y="3"/>
                    <a:pt x="131" y="3"/>
                    <a:pt x="131" y="3"/>
                  </a:cubicBezTo>
                  <a:cubicBezTo>
                    <a:pt x="136" y="0"/>
                    <a:pt x="142" y="2"/>
                    <a:pt x="144" y="7"/>
                  </a:cubicBezTo>
                  <a:cubicBezTo>
                    <a:pt x="158" y="34"/>
                    <a:pt x="158" y="34"/>
                    <a:pt x="158" y="34"/>
                  </a:cubicBezTo>
                  <a:cubicBezTo>
                    <a:pt x="207" y="9"/>
                    <a:pt x="207" y="9"/>
                    <a:pt x="207" y="9"/>
                  </a:cubicBezTo>
                  <a:cubicBezTo>
                    <a:pt x="221" y="2"/>
                    <a:pt x="237" y="8"/>
                    <a:pt x="244" y="21"/>
                  </a:cubicBezTo>
                  <a:cubicBezTo>
                    <a:pt x="295" y="123"/>
                    <a:pt x="295" y="123"/>
                    <a:pt x="295" y="123"/>
                  </a:cubicBezTo>
                  <a:cubicBezTo>
                    <a:pt x="302" y="137"/>
                    <a:pt x="297" y="153"/>
                    <a:pt x="283" y="160"/>
                  </a:cubicBezTo>
                  <a:cubicBezTo>
                    <a:pt x="109" y="248"/>
                    <a:pt x="109" y="248"/>
                    <a:pt x="109" y="248"/>
                  </a:cubicBezTo>
                  <a:cubicBezTo>
                    <a:pt x="109" y="58"/>
                    <a:pt x="109" y="58"/>
                    <a:pt x="109" y="58"/>
                  </a:cubicBezTo>
                  <a:cubicBezTo>
                    <a:pt x="147" y="39"/>
                    <a:pt x="147" y="39"/>
                    <a:pt x="147" y="39"/>
                  </a:cubicBezTo>
                  <a:cubicBezTo>
                    <a:pt x="139" y="24"/>
                    <a:pt x="139" y="24"/>
                    <a:pt x="139" y="24"/>
                  </a:cubicBezTo>
                  <a:cubicBezTo>
                    <a:pt x="136" y="19"/>
                    <a:pt x="130" y="17"/>
                    <a:pt x="125" y="19"/>
                  </a:cubicBezTo>
                  <a:cubicBezTo>
                    <a:pt x="109" y="28"/>
                    <a:pt x="109" y="28"/>
                    <a:pt x="109" y="28"/>
                  </a:cubicBezTo>
                  <a:lnTo>
                    <a:pt x="109" y="14"/>
                  </a:lnTo>
                  <a:close/>
                  <a:moveTo>
                    <a:pt x="19" y="104"/>
                  </a:moveTo>
                  <a:cubicBezTo>
                    <a:pt x="69" y="79"/>
                    <a:pt x="69" y="79"/>
                    <a:pt x="69" y="79"/>
                  </a:cubicBezTo>
                  <a:cubicBezTo>
                    <a:pt x="55" y="52"/>
                    <a:pt x="55" y="52"/>
                    <a:pt x="55" y="52"/>
                  </a:cubicBezTo>
                  <a:cubicBezTo>
                    <a:pt x="53" y="47"/>
                    <a:pt x="55" y="41"/>
                    <a:pt x="60" y="38"/>
                  </a:cubicBezTo>
                  <a:cubicBezTo>
                    <a:pt x="109" y="14"/>
                    <a:pt x="109" y="14"/>
                    <a:pt x="109" y="14"/>
                  </a:cubicBezTo>
                  <a:cubicBezTo>
                    <a:pt x="109" y="28"/>
                    <a:pt x="109" y="28"/>
                    <a:pt x="109" y="28"/>
                  </a:cubicBezTo>
                  <a:cubicBezTo>
                    <a:pt x="76" y="44"/>
                    <a:pt x="76" y="44"/>
                    <a:pt x="76" y="44"/>
                  </a:cubicBezTo>
                  <a:cubicBezTo>
                    <a:pt x="71" y="46"/>
                    <a:pt x="69" y="53"/>
                    <a:pt x="72" y="58"/>
                  </a:cubicBezTo>
                  <a:cubicBezTo>
                    <a:pt x="80" y="73"/>
                    <a:pt x="80" y="73"/>
                    <a:pt x="80" y="73"/>
                  </a:cubicBezTo>
                  <a:cubicBezTo>
                    <a:pt x="109" y="58"/>
                    <a:pt x="109" y="58"/>
                    <a:pt x="109" y="58"/>
                  </a:cubicBezTo>
                  <a:cubicBezTo>
                    <a:pt x="109" y="248"/>
                    <a:pt x="109" y="248"/>
                    <a:pt x="109" y="248"/>
                  </a:cubicBezTo>
                  <a:cubicBezTo>
                    <a:pt x="95" y="255"/>
                    <a:pt x="95" y="255"/>
                    <a:pt x="95" y="255"/>
                  </a:cubicBezTo>
                  <a:cubicBezTo>
                    <a:pt x="81" y="261"/>
                    <a:pt x="65" y="256"/>
                    <a:pt x="58" y="242"/>
                  </a:cubicBezTo>
                  <a:cubicBezTo>
                    <a:pt x="7" y="140"/>
                    <a:pt x="7" y="140"/>
                    <a:pt x="7" y="140"/>
                  </a:cubicBezTo>
                  <a:cubicBezTo>
                    <a:pt x="0" y="127"/>
                    <a:pt x="6" y="110"/>
                    <a:pt x="19" y="104"/>
                  </a:cubicBezTo>
                  <a:close/>
                </a:path>
              </a:pathLst>
            </a:custGeom>
            <a:solidFill>
              <a:srgbClr val="2755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30"/>
            <p:cNvSpPr/>
            <p:nvPr/>
          </p:nvSpPr>
          <p:spPr>
            <a:xfrm>
              <a:off x="4042" y="1693"/>
              <a:ext cx="595" cy="1013"/>
            </a:xfrm>
            <a:custGeom>
              <a:rect b="b" l="l" r="r" t="t"/>
              <a:pathLst>
                <a:path extrusionOk="0" h="428" w="251">
                  <a:moveTo>
                    <a:pt x="228" y="408"/>
                  </a:moveTo>
                  <a:cubicBezTo>
                    <a:pt x="161" y="427"/>
                    <a:pt x="95" y="428"/>
                    <a:pt x="28" y="408"/>
                  </a:cubicBezTo>
                  <a:cubicBezTo>
                    <a:pt x="17" y="173"/>
                    <a:pt x="17" y="173"/>
                    <a:pt x="17" y="173"/>
                  </a:cubicBezTo>
                  <a:cubicBezTo>
                    <a:pt x="15" y="126"/>
                    <a:pt x="17" y="94"/>
                    <a:pt x="0" y="59"/>
                  </a:cubicBezTo>
                  <a:cubicBezTo>
                    <a:pt x="27" y="34"/>
                    <a:pt x="78" y="16"/>
                    <a:pt x="98" y="0"/>
                  </a:cubicBezTo>
                  <a:cubicBezTo>
                    <a:pt x="107" y="8"/>
                    <a:pt x="117" y="12"/>
                    <a:pt x="128" y="12"/>
                  </a:cubicBezTo>
                  <a:cubicBezTo>
                    <a:pt x="138" y="12"/>
                    <a:pt x="149" y="8"/>
                    <a:pt x="158" y="0"/>
                  </a:cubicBezTo>
                  <a:cubicBezTo>
                    <a:pt x="176" y="15"/>
                    <a:pt x="223" y="32"/>
                    <a:pt x="251" y="55"/>
                  </a:cubicBezTo>
                  <a:cubicBezTo>
                    <a:pt x="224" y="98"/>
                    <a:pt x="242" y="122"/>
                    <a:pt x="239" y="177"/>
                  </a:cubicBezTo>
                  <a:lnTo>
                    <a:pt x="228" y="408"/>
                  </a:lnTo>
                  <a:close/>
                </a:path>
              </a:pathLst>
            </a:custGeom>
            <a:solidFill>
              <a:srgbClr val="5A8F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 name="Google Shape;1301;p30"/>
            <p:cNvSpPr/>
            <p:nvPr/>
          </p:nvSpPr>
          <p:spPr>
            <a:xfrm>
              <a:off x="4208" y="1697"/>
              <a:ext cx="275" cy="493"/>
            </a:xfrm>
            <a:custGeom>
              <a:rect b="b" l="l" r="r" t="t"/>
              <a:pathLst>
                <a:path extrusionOk="0" h="493" w="275">
                  <a:moveTo>
                    <a:pt x="0" y="38"/>
                  </a:moveTo>
                  <a:lnTo>
                    <a:pt x="14" y="180"/>
                  </a:lnTo>
                  <a:lnTo>
                    <a:pt x="138" y="493"/>
                  </a:lnTo>
                  <a:lnTo>
                    <a:pt x="261" y="180"/>
                  </a:lnTo>
                  <a:lnTo>
                    <a:pt x="275" y="38"/>
                  </a:lnTo>
                  <a:lnTo>
                    <a:pt x="216" y="0"/>
                  </a:lnTo>
                  <a:lnTo>
                    <a:pt x="59" y="0"/>
                  </a:lnTo>
                  <a:lnTo>
                    <a:pt x="0" y="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 name="Google Shape;1302;p30"/>
            <p:cNvSpPr/>
            <p:nvPr/>
          </p:nvSpPr>
          <p:spPr>
            <a:xfrm>
              <a:off x="4267" y="1648"/>
              <a:ext cx="157" cy="127"/>
            </a:xfrm>
            <a:prstGeom prst="rect">
              <a:avLst/>
            </a:prstGeom>
            <a:solidFill>
              <a:srgbClr val="D1A88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30"/>
            <p:cNvSpPr/>
            <p:nvPr/>
          </p:nvSpPr>
          <p:spPr>
            <a:xfrm>
              <a:off x="4317" y="1766"/>
              <a:ext cx="57" cy="88"/>
            </a:xfrm>
            <a:custGeom>
              <a:rect b="b" l="l" r="r" t="t"/>
              <a:pathLst>
                <a:path extrusionOk="0" h="37" w="24">
                  <a:moveTo>
                    <a:pt x="21" y="37"/>
                  </a:moveTo>
                  <a:cubicBezTo>
                    <a:pt x="24" y="29"/>
                    <a:pt x="24" y="29"/>
                    <a:pt x="24" y="29"/>
                  </a:cubicBezTo>
                  <a:cubicBezTo>
                    <a:pt x="12" y="0"/>
                    <a:pt x="12" y="0"/>
                    <a:pt x="12" y="0"/>
                  </a:cubicBezTo>
                  <a:cubicBezTo>
                    <a:pt x="0" y="29"/>
                    <a:pt x="0" y="29"/>
                    <a:pt x="0" y="29"/>
                  </a:cubicBezTo>
                  <a:cubicBezTo>
                    <a:pt x="4" y="37"/>
                    <a:pt x="4" y="37"/>
                    <a:pt x="4" y="37"/>
                  </a:cubicBezTo>
                  <a:cubicBezTo>
                    <a:pt x="9" y="37"/>
                    <a:pt x="15" y="37"/>
                    <a:pt x="21" y="37"/>
                  </a:cubicBezTo>
                  <a:close/>
                </a:path>
              </a:pathLst>
            </a:custGeom>
            <a:solidFill>
              <a:srgbClr val="93B9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30"/>
            <p:cNvSpPr/>
            <p:nvPr/>
          </p:nvSpPr>
          <p:spPr>
            <a:xfrm>
              <a:off x="4229" y="1697"/>
              <a:ext cx="117" cy="187"/>
            </a:xfrm>
            <a:custGeom>
              <a:rect b="b" l="l" r="r" t="t"/>
              <a:pathLst>
                <a:path extrusionOk="0" h="187" w="117">
                  <a:moveTo>
                    <a:pt x="38" y="0"/>
                  </a:moveTo>
                  <a:lnTo>
                    <a:pt x="117" y="69"/>
                  </a:lnTo>
                  <a:lnTo>
                    <a:pt x="72" y="187"/>
                  </a:lnTo>
                  <a:lnTo>
                    <a:pt x="0" y="26"/>
                  </a:lnTo>
                  <a:lnTo>
                    <a:pt x="38"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30"/>
            <p:cNvSpPr/>
            <p:nvPr/>
          </p:nvSpPr>
          <p:spPr>
            <a:xfrm>
              <a:off x="4158" y="1723"/>
              <a:ext cx="188" cy="469"/>
            </a:xfrm>
            <a:custGeom>
              <a:rect b="b" l="l" r="r" t="t"/>
              <a:pathLst>
                <a:path extrusionOk="0" h="469" w="188">
                  <a:moveTo>
                    <a:pt x="71" y="0"/>
                  </a:moveTo>
                  <a:lnTo>
                    <a:pt x="188" y="469"/>
                  </a:lnTo>
                  <a:lnTo>
                    <a:pt x="24" y="211"/>
                  </a:lnTo>
                  <a:lnTo>
                    <a:pt x="45" y="164"/>
                  </a:lnTo>
                  <a:lnTo>
                    <a:pt x="0" y="128"/>
                  </a:lnTo>
                  <a:lnTo>
                    <a:pt x="50" y="12"/>
                  </a:lnTo>
                  <a:lnTo>
                    <a:pt x="71" y="0"/>
                  </a:ln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30"/>
            <p:cNvSpPr/>
            <p:nvPr/>
          </p:nvSpPr>
          <p:spPr>
            <a:xfrm>
              <a:off x="4346" y="1697"/>
              <a:ext cx="116" cy="187"/>
            </a:xfrm>
            <a:custGeom>
              <a:rect b="b" l="l" r="r" t="t"/>
              <a:pathLst>
                <a:path extrusionOk="0" h="187" w="116">
                  <a:moveTo>
                    <a:pt x="78" y="0"/>
                  </a:moveTo>
                  <a:lnTo>
                    <a:pt x="0" y="69"/>
                  </a:lnTo>
                  <a:lnTo>
                    <a:pt x="45" y="187"/>
                  </a:lnTo>
                  <a:lnTo>
                    <a:pt x="116" y="26"/>
                  </a:lnTo>
                  <a:lnTo>
                    <a:pt x="78"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30"/>
            <p:cNvSpPr/>
            <p:nvPr/>
          </p:nvSpPr>
          <p:spPr>
            <a:xfrm>
              <a:off x="4305" y="1899"/>
              <a:ext cx="81" cy="293"/>
            </a:xfrm>
            <a:custGeom>
              <a:rect b="b" l="l" r="r" t="t"/>
              <a:pathLst>
                <a:path extrusionOk="0" h="293" w="81">
                  <a:moveTo>
                    <a:pt x="22" y="0"/>
                  </a:moveTo>
                  <a:lnTo>
                    <a:pt x="62" y="0"/>
                  </a:lnTo>
                  <a:lnTo>
                    <a:pt x="81" y="199"/>
                  </a:lnTo>
                  <a:lnTo>
                    <a:pt x="41" y="293"/>
                  </a:lnTo>
                  <a:lnTo>
                    <a:pt x="0" y="199"/>
                  </a:lnTo>
                  <a:lnTo>
                    <a:pt x="22" y="0"/>
                  </a:lnTo>
                  <a:close/>
                </a:path>
              </a:pathLst>
            </a:custGeom>
            <a:solidFill>
              <a:srgbClr val="93B9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30"/>
            <p:cNvSpPr/>
            <p:nvPr/>
          </p:nvSpPr>
          <p:spPr>
            <a:xfrm>
              <a:off x="4229" y="1697"/>
              <a:ext cx="117" cy="157"/>
            </a:xfrm>
            <a:custGeom>
              <a:rect b="b" l="l" r="r" t="t"/>
              <a:pathLst>
                <a:path extrusionOk="0" h="157" w="117">
                  <a:moveTo>
                    <a:pt x="38" y="0"/>
                  </a:moveTo>
                  <a:lnTo>
                    <a:pt x="117" y="69"/>
                  </a:lnTo>
                  <a:lnTo>
                    <a:pt x="72" y="157"/>
                  </a:lnTo>
                  <a:lnTo>
                    <a:pt x="0" y="26"/>
                  </a:lnTo>
                  <a:lnTo>
                    <a:pt x="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30"/>
            <p:cNvSpPr/>
            <p:nvPr/>
          </p:nvSpPr>
          <p:spPr>
            <a:xfrm>
              <a:off x="4175" y="1723"/>
              <a:ext cx="171" cy="469"/>
            </a:xfrm>
            <a:custGeom>
              <a:rect b="b" l="l" r="r" t="t"/>
              <a:pathLst>
                <a:path extrusionOk="0" h="469" w="171">
                  <a:moveTo>
                    <a:pt x="54" y="0"/>
                  </a:moveTo>
                  <a:lnTo>
                    <a:pt x="171" y="469"/>
                  </a:lnTo>
                  <a:lnTo>
                    <a:pt x="24" y="190"/>
                  </a:lnTo>
                  <a:lnTo>
                    <a:pt x="47" y="154"/>
                  </a:lnTo>
                  <a:lnTo>
                    <a:pt x="0" y="119"/>
                  </a:lnTo>
                  <a:lnTo>
                    <a:pt x="33" y="12"/>
                  </a:lnTo>
                  <a:lnTo>
                    <a:pt x="54" y="0"/>
                  </a:lnTo>
                  <a:close/>
                </a:path>
              </a:pathLst>
            </a:custGeom>
            <a:solidFill>
              <a:srgbClr val="5A8F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30"/>
            <p:cNvSpPr/>
            <p:nvPr/>
          </p:nvSpPr>
          <p:spPr>
            <a:xfrm>
              <a:off x="4346" y="1697"/>
              <a:ext cx="116" cy="157"/>
            </a:xfrm>
            <a:custGeom>
              <a:rect b="b" l="l" r="r" t="t"/>
              <a:pathLst>
                <a:path extrusionOk="0" h="157" w="116">
                  <a:moveTo>
                    <a:pt x="78" y="0"/>
                  </a:moveTo>
                  <a:lnTo>
                    <a:pt x="0" y="69"/>
                  </a:lnTo>
                  <a:lnTo>
                    <a:pt x="45" y="157"/>
                  </a:lnTo>
                  <a:lnTo>
                    <a:pt x="116" y="26"/>
                  </a:lnTo>
                  <a:lnTo>
                    <a:pt x="7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30"/>
            <p:cNvSpPr/>
            <p:nvPr/>
          </p:nvSpPr>
          <p:spPr>
            <a:xfrm>
              <a:off x="4317" y="1851"/>
              <a:ext cx="57" cy="50"/>
            </a:xfrm>
            <a:custGeom>
              <a:rect b="b" l="l" r="r" t="t"/>
              <a:pathLst>
                <a:path extrusionOk="0" h="21" w="24">
                  <a:moveTo>
                    <a:pt x="4" y="0"/>
                  </a:moveTo>
                  <a:cubicBezTo>
                    <a:pt x="21" y="0"/>
                    <a:pt x="21" y="0"/>
                    <a:pt x="21" y="0"/>
                  </a:cubicBezTo>
                  <a:cubicBezTo>
                    <a:pt x="24" y="7"/>
                    <a:pt x="24" y="14"/>
                    <a:pt x="21" y="21"/>
                  </a:cubicBezTo>
                  <a:cubicBezTo>
                    <a:pt x="4" y="21"/>
                    <a:pt x="4" y="21"/>
                    <a:pt x="4" y="21"/>
                  </a:cubicBezTo>
                  <a:cubicBezTo>
                    <a:pt x="0" y="14"/>
                    <a:pt x="0" y="7"/>
                    <a:pt x="4" y="0"/>
                  </a:cubicBezTo>
                  <a:close/>
                </a:path>
              </a:pathLst>
            </a:custGeom>
            <a:solidFill>
              <a:srgbClr val="93B9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30"/>
            <p:cNvSpPr/>
            <p:nvPr/>
          </p:nvSpPr>
          <p:spPr>
            <a:xfrm>
              <a:off x="4331" y="2152"/>
              <a:ext cx="34" cy="543"/>
            </a:xfrm>
            <a:custGeom>
              <a:rect b="b" l="l" r="r" t="t"/>
              <a:pathLst>
                <a:path extrusionOk="0" h="229" w="14">
                  <a:moveTo>
                    <a:pt x="7" y="229"/>
                  </a:moveTo>
                  <a:cubicBezTo>
                    <a:pt x="1" y="163"/>
                    <a:pt x="0" y="75"/>
                    <a:pt x="6" y="0"/>
                  </a:cubicBezTo>
                  <a:cubicBezTo>
                    <a:pt x="12" y="75"/>
                    <a:pt x="14" y="163"/>
                    <a:pt x="7" y="229"/>
                  </a:cubicBez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30"/>
            <p:cNvSpPr/>
            <p:nvPr/>
          </p:nvSpPr>
          <p:spPr>
            <a:xfrm>
              <a:off x="2964" y="1188"/>
              <a:ext cx="535" cy="564"/>
            </a:xfrm>
            <a:custGeom>
              <a:rect b="b" l="l" r="r" t="t"/>
              <a:pathLst>
                <a:path extrusionOk="0" h="238" w="226">
                  <a:moveTo>
                    <a:pt x="157" y="220"/>
                  </a:moveTo>
                  <a:cubicBezTo>
                    <a:pt x="226" y="202"/>
                    <a:pt x="216" y="0"/>
                    <a:pt x="104" y="35"/>
                  </a:cubicBezTo>
                  <a:cubicBezTo>
                    <a:pt x="0" y="67"/>
                    <a:pt x="87" y="238"/>
                    <a:pt x="157" y="220"/>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p30"/>
            <p:cNvSpPr/>
            <p:nvPr/>
          </p:nvSpPr>
          <p:spPr>
            <a:xfrm>
              <a:off x="3156" y="1266"/>
              <a:ext cx="263" cy="220"/>
            </a:xfrm>
            <a:custGeom>
              <a:rect b="b" l="l" r="r" t="t"/>
              <a:pathLst>
                <a:path extrusionOk="0" h="93" w="111">
                  <a:moveTo>
                    <a:pt x="111" y="49"/>
                  </a:moveTo>
                  <a:cubicBezTo>
                    <a:pt x="103" y="63"/>
                    <a:pt x="48" y="89"/>
                    <a:pt x="24" y="91"/>
                  </a:cubicBezTo>
                  <a:cubicBezTo>
                    <a:pt x="0" y="93"/>
                    <a:pt x="22" y="0"/>
                    <a:pt x="111" y="49"/>
                  </a:cubicBezTo>
                  <a:close/>
                </a:path>
              </a:pathLst>
            </a:custGeom>
            <a:solidFill>
              <a:srgbClr val="5729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30"/>
            <p:cNvSpPr/>
            <p:nvPr/>
          </p:nvSpPr>
          <p:spPr>
            <a:xfrm>
              <a:off x="3056" y="1228"/>
              <a:ext cx="361" cy="420"/>
            </a:xfrm>
            <a:custGeom>
              <a:rect b="b" l="l" r="r" t="t"/>
              <a:pathLst>
                <a:path extrusionOk="0" h="177" w="152">
                  <a:moveTo>
                    <a:pt x="50" y="21"/>
                  </a:moveTo>
                  <a:cubicBezTo>
                    <a:pt x="4" y="48"/>
                    <a:pt x="0" y="137"/>
                    <a:pt x="57" y="177"/>
                  </a:cubicBezTo>
                  <a:cubicBezTo>
                    <a:pt x="47" y="165"/>
                    <a:pt x="45" y="150"/>
                    <a:pt x="52" y="125"/>
                  </a:cubicBezTo>
                  <a:cubicBezTo>
                    <a:pt x="55" y="128"/>
                    <a:pt x="68" y="146"/>
                    <a:pt x="66" y="115"/>
                  </a:cubicBezTo>
                  <a:cubicBezTo>
                    <a:pt x="63" y="58"/>
                    <a:pt x="105" y="54"/>
                    <a:pt x="152" y="68"/>
                  </a:cubicBezTo>
                  <a:cubicBezTo>
                    <a:pt x="150" y="19"/>
                    <a:pt x="86" y="0"/>
                    <a:pt x="50" y="21"/>
                  </a:cubicBezTo>
                  <a:close/>
                </a:path>
              </a:pathLst>
            </a:custGeom>
            <a:solidFill>
              <a:srgbClr val="5729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p30"/>
            <p:cNvSpPr/>
            <p:nvPr/>
          </p:nvSpPr>
          <p:spPr>
            <a:xfrm>
              <a:off x="3123" y="1444"/>
              <a:ext cx="71" cy="116"/>
            </a:xfrm>
            <a:custGeom>
              <a:rect b="b" l="l" r="r" t="t"/>
              <a:pathLst>
                <a:path extrusionOk="0" h="49" w="30">
                  <a:moveTo>
                    <a:pt x="13" y="1"/>
                  </a:moveTo>
                  <a:cubicBezTo>
                    <a:pt x="20" y="0"/>
                    <a:pt x="27" y="10"/>
                    <a:pt x="28" y="23"/>
                  </a:cubicBezTo>
                  <a:cubicBezTo>
                    <a:pt x="30" y="37"/>
                    <a:pt x="25" y="48"/>
                    <a:pt x="18" y="49"/>
                  </a:cubicBezTo>
                  <a:cubicBezTo>
                    <a:pt x="10" y="49"/>
                    <a:pt x="3" y="39"/>
                    <a:pt x="2" y="26"/>
                  </a:cubicBezTo>
                  <a:cubicBezTo>
                    <a:pt x="0" y="13"/>
                    <a:pt x="5" y="2"/>
                    <a:pt x="13" y="1"/>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p30"/>
            <p:cNvSpPr/>
            <p:nvPr/>
          </p:nvSpPr>
          <p:spPr>
            <a:xfrm>
              <a:off x="4118" y="1188"/>
              <a:ext cx="536" cy="564"/>
            </a:xfrm>
            <a:custGeom>
              <a:rect b="b" l="l" r="r" t="t"/>
              <a:pathLst>
                <a:path extrusionOk="0" h="238" w="226">
                  <a:moveTo>
                    <a:pt x="69" y="220"/>
                  </a:moveTo>
                  <a:cubicBezTo>
                    <a:pt x="0" y="202"/>
                    <a:pt x="9" y="0"/>
                    <a:pt x="121" y="35"/>
                  </a:cubicBezTo>
                  <a:cubicBezTo>
                    <a:pt x="226" y="67"/>
                    <a:pt x="138" y="238"/>
                    <a:pt x="69" y="220"/>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30"/>
            <p:cNvSpPr/>
            <p:nvPr/>
          </p:nvSpPr>
          <p:spPr>
            <a:xfrm>
              <a:off x="4196" y="1235"/>
              <a:ext cx="363" cy="413"/>
            </a:xfrm>
            <a:custGeom>
              <a:rect b="b" l="l" r="r" t="t"/>
              <a:pathLst>
                <a:path extrusionOk="0" h="174" w="153">
                  <a:moveTo>
                    <a:pt x="97" y="18"/>
                  </a:moveTo>
                  <a:cubicBezTo>
                    <a:pt x="151" y="39"/>
                    <a:pt x="153" y="134"/>
                    <a:pt x="97" y="174"/>
                  </a:cubicBezTo>
                  <a:cubicBezTo>
                    <a:pt x="107" y="162"/>
                    <a:pt x="108" y="147"/>
                    <a:pt x="102" y="122"/>
                  </a:cubicBezTo>
                  <a:cubicBezTo>
                    <a:pt x="98" y="125"/>
                    <a:pt x="89" y="142"/>
                    <a:pt x="87" y="112"/>
                  </a:cubicBezTo>
                  <a:cubicBezTo>
                    <a:pt x="84" y="55"/>
                    <a:pt x="51" y="67"/>
                    <a:pt x="23" y="65"/>
                  </a:cubicBezTo>
                  <a:cubicBezTo>
                    <a:pt x="11" y="65"/>
                    <a:pt x="9" y="53"/>
                    <a:pt x="0" y="66"/>
                  </a:cubicBezTo>
                  <a:cubicBezTo>
                    <a:pt x="8" y="21"/>
                    <a:pt x="52" y="0"/>
                    <a:pt x="97" y="18"/>
                  </a:cubicBezTo>
                  <a:close/>
                </a:path>
              </a:pathLst>
            </a:custGeom>
            <a:solidFill>
              <a:srgbClr val="99780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30"/>
            <p:cNvSpPr/>
            <p:nvPr/>
          </p:nvSpPr>
          <p:spPr>
            <a:xfrm>
              <a:off x="4424" y="1444"/>
              <a:ext cx="69" cy="116"/>
            </a:xfrm>
            <a:custGeom>
              <a:rect b="b" l="l" r="r" t="t"/>
              <a:pathLst>
                <a:path extrusionOk="0" h="49" w="29">
                  <a:moveTo>
                    <a:pt x="17" y="1"/>
                  </a:moveTo>
                  <a:cubicBezTo>
                    <a:pt x="10" y="0"/>
                    <a:pt x="3" y="10"/>
                    <a:pt x="1" y="23"/>
                  </a:cubicBezTo>
                  <a:cubicBezTo>
                    <a:pt x="0" y="37"/>
                    <a:pt x="4" y="48"/>
                    <a:pt x="12" y="49"/>
                  </a:cubicBezTo>
                  <a:cubicBezTo>
                    <a:pt x="19" y="49"/>
                    <a:pt x="26" y="39"/>
                    <a:pt x="28" y="26"/>
                  </a:cubicBezTo>
                  <a:cubicBezTo>
                    <a:pt x="29" y="13"/>
                    <a:pt x="24" y="2"/>
                    <a:pt x="17" y="1"/>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30"/>
            <p:cNvSpPr/>
            <p:nvPr/>
          </p:nvSpPr>
          <p:spPr>
            <a:xfrm>
              <a:off x="4623" y="2474"/>
              <a:ext cx="126" cy="150"/>
            </a:xfrm>
            <a:custGeom>
              <a:rect b="b" l="l" r="r" t="t"/>
              <a:pathLst>
                <a:path extrusionOk="0" h="150" w="126">
                  <a:moveTo>
                    <a:pt x="126" y="119"/>
                  </a:moveTo>
                  <a:lnTo>
                    <a:pt x="43" y="150"/>
                  </a:lnTo>
                  <a:lnTo>
                    <a:pt x="0" y="31"/>
                  </a:lnTo>
                  <a:lnTo>
                    <a:pt x="85" y="0"/>
                  </a:lnTo>
                  <a:lnTo>
                    <a:pt x="126" y="119"/>
                  </a:ln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30"/>
            <p:cNvSpPr/>
            <p:nvPr/>
          </p:nvSpPr>
          <p:spPr>
            <a:xfrm>
              <a:off x="4639" y="2517"/>
              <a:ext cx="128" cy="173"/>
            </a:xfrm>
            <a:custGeom>
              <a:rect b="b" l="l" r="r" t="t"/>
              <a:pathLst>
                <a:path extrusionOk="0" h="73" w="54">
                  <a:moveTo>
                    <a:pt x="0" y="4"/>
                  </a:moveTo>
                  <a:cubicBezTo>
                    <a:pt x="36" y="0"/>
                    <a:pt x="36" y="0"/>
                    <a:pt x="36" y="0"/>
                  </a:cubicBezTo>
                  <a:cubicBezTo>
                    <a:pt x="39" y="28"/>
                    <a:pt x="39" y="28"/>
                    <a:pt x="39" y="28"/>
                  </a:cubicBezTo>
                  <a:cubicBezTo>
                    <a:pt x="54" y="56"/>
                    <a:pt x="54" y="56"/>
                    <a:pt x="54" y="56"/>
                  </a:cubicBezTo>
                  <a:cubicBezTo>
                    <a:pt x="39" y="61"/>
                    <a:pt x="13" y="51"/>
                    <a:pt x="13" y="73"/>
                  </a:cubicBezTo>
                  <a:lnTo>
                    <a:pt x="0" y="4"/>
                  </a:ln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30"/>
            <p:cNvSpPr/>
            <p:nvPr/>
          </p:nvSpPr>
          <p:spPr>
            <a:xfrm>
              <a:off x="4635" y="2515"/>
              <a:ext cx="151" cy="206"/>
            </a:xfrm>
            <a:custGeom>
              <a:rect b="b" l="l" r="r" t="t"/>
              <a:pathLst>
                <a:path extrusionOk="0" h="87" w="64">
                  <a:moveTo>
                    <a:pt x="60" y="68"/>
                  </a:moveTo>
                  <a:cubicBezTo>
                    <a:pt x="42" y="15"/>
                    <a:pt x="42" y="15"/>
                    <a:pt x="42" y="15"/>
                  </a:cubicBezTo>
                  <a:cubicBezTo>
                    <a:pt x="41" y="11"/>
                    <a:pt x="36" y="8"/>
                    <a:pt x="32" y="10"/>
                  </a:cubicBezTo>
                  <a:cubicBezTo>
                    <a:pt x="32" y="10"/>
                    <a:pt x="32" y="10"/>
                    <a:pt x="32" y="10"/>
                  </a:cubicBezTo>
                  <a:cubicBezTo>
                    <a:pt x="31" y="10"/>
                    <a:pt x="31" y="10"/>
                    <a:pt x="31" y="11"/>
                  </a:cubicBezTo>
                  <a:cubicBezTo>
                    <a:pt x="29" y="6"/>
                    <a:pt x="29" y="6"/>
                    <a:pt x="29" y="6"/>
                  </a:cubicBezTo>
                  <a:cubicBezTo>
                    <a:pt x="27" y="2"/>
                    <a:pt x="23" y="0"/>
                    <a:pt x="18" y="1"/>
                  </a:cubicBezTo>
                  <a:cubicBezTo>
                    <a:pt x="18" y="1"/>
                    <a:pt x="18" y="1"/>
                    <a:pt x="18" y="1"/>
                  </a:cubicBezTo>
                  <a:cubicBezTo>
                    <a:pt x="15" y="3"/>
                    <a:pt x="13" y="5"/>
                    <a:pt x="13" y="8"/>
                  </a:cubicBezTo>
                  <a:cubicBezTo>
                    <a:pt x="11" y="8"/>
                    <a:pt x="9" y="8"/>
                    <a:pt x="7" y="8"/>
                  </a:cubicBezTo>
                  <a:cubicBezTo>
                    <a:pt x="7" y="8"/>
                    <a:pt x="7" y="8"/>
                    <a:pt x="7" y="8"/>
                  </a:cubicBezTo>
                  <a:cubicBezTo>
                    <a:pt x="3" y="10"/>
                    <a:pt x="0" y="15"/>
                    <a:pt x="2" y="20"/>
                  </a:cubicBezTo>
                  <a:cubicBezTo>
                    <a:pt x="25" y="78"/>
                    <a:pt x="25" y="78"/>
                    <a:pt x="25" y="78"/>
                  </a:cubicBezTo>
                  <a:cubicBezTo>
                    <a:pt x="30" y="82"/>
                    <a:pt x="30" y="82"/>
                    <a:pt x="30" y="82"/>
                  </a:cubicBezTo>
                  <a:cubicBezTo>
                    <a:pt x="32" y="87"/>
                    <a:pt x="36" y="77"/>
                    <a:pt x="40" y="76"/>
                  </a:cubicBezTo>
                  <a:cubicBezTo>
                    <a:pt x="40" y="76"/>
                    <a:pt x="40" y="76"/>
                    <a:pt x="40" y="76"/>
                  </a:cubicBezTo>
                  <a:cubicBezTo>
                    <a:pt x="45" y="74"/>
                    <a:pt x="46" y="70"/>
                    <a:pt x="45" y="66"/>
                  </a:cubicBezTo>
                  <a:cubicBezTo>
                    <a:pt x="45" y="62"/>
                    <a:pt x="64" y="79"/>
                    <a:pt x="60" y="68"/>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30"/>
            <p:cNvSpPr/>
            <p:nvPr/>
          </p:nvSpPr>
          <p:spPr>
            <a:xfrm>
              <a:off x="4682" y="2671"/>
              <a:ext cx="52" cy="64"/>
            </a:xfrm>
            <a:custGeom>
              <a:rect b="b" l="l" r="r" t="t"/>
              <a:pathLst>
                <a:path extrusionOk="0" h="27" w="22">
                  <a:moveTo>
                    <a:pt x="17" y="26"/>
                  </a:moveTo>
                  <a:cubicBezTo>
                    <a:pt x="17" y="26"/>
                    <a:pt x="17" y="26"/>
                    <a:pt x="17" y="26"/>
                  </a:cubicBezTo>
                  <a:cubicBezTo>
                    <a:pt x="20" y="25"/>
                    <a:pt x="22" y="21"/>
                    <a:pt x="20" y="18"/>
                  </a:cubicBezTo>
                  <a:cubicBezTo>
                    <a:pt x="16" y="6"/>
                    <a:pt x="16" y="6"/>
                    <a:pt x="16" y="6"/>
                  </a:cubicBezTo>
                  <a:cubicBezTo>
                    <a:pt x="16" y="5"/>
                    <a:pt x="16" y="5"/>
                    <a:pt x="16" y="5"/>
                  </a:cubicBezTo>
                  <a:cubicBezTo>
                    <a:pt x="0" y="0"/>
                    <a:pt x="0" y="0"/>
                    <a:pt x="0" y="0"/>
                  </a:cubicBezTo>
                  <a:cubicBezTo>
                    <a:pt x="9" y="23"/>
                    <a:pt x="9" y="23"/>
                    <a:pt x="9" y="23"/>
                  </a:cubicBezTo>
                  <a:cubicBezTo>
                    <a:pt x="10" y="26"/>
                    <a:pt x="14" y="27"/>
                    <a:pt x="17" y="26"/>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30"/>
            <p:cNvSpPr/>
            <p:nvPr/>
          </p:nvSpPr>
          <p:spPr>
            <a:xfrm>
              <a:off x="4639" y="2550"/>
              <a:ext cx="91" cy="171"/>
            </a:xfrm>
            <a:custGeom>
              <a:rect b="b" l="l" r="r" t="t"/>
              <a:pathLst>
                <a:path extrusionOk="0" h="72" w="38">
                  <a:moveTo>
                    <a:pt x="14" y="65"/>
                  </a:moveTo>
                  <a:cubicBezTo>
                    <a:pt x="14" y="59"/>
                    <a:pt x="20" y="56"/>
                    <a:pt x="24" y="65"/>
                  </a:cubicBezTo>
                  <a:cubicBezTo>
                    <a:pt x="38" y="16"/>
                    <a:pt x="38" y="16"/>
                    <a:pt x="38" y="16"/>
                  </a:cubicBezTo>
                  <a:cubicBezTo>
                    <a:pt x="18" y="0"/>
                    <a:pt x="18" y="0"/>
                    <a:pt x="18" y="0"/>
                  </a:cubicBezTo>
                  <a:cubicBezTo>
                    <a:pt x="8" y="17"/>
                    <a:pt x="8" y="17"/>
                    <a:pt x="8" y="17"/>
                  </a:cubicBezTo>
                  <a:cubicBezTo>
                    <a:pt x="2" y="18"/>
                    <a:pt x="0" y="28"/>
                    <a:pt x="0" y="33"/>
                  </a:cubicBezTo>
                  <a:cubicBezTo>
                    <a:pt x="0" y="72"/>
                    <a:pt x="0" y="72"/>
                    <a:pt x="0" y="72"/>
                  </a:cubicBezTo>
                  <a:lnTo>
                    <a:pt x="14" y="65"/>
                  </a:ln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30"/>
            <p:cNvSpPr/>
            <p:nvPr/>
          </p:nvSpPr>
          <p:spPr>
            <a:xfrm>
              <a:off x="4732" y="2645"/>
              <a:ext cx="52" cy="69"/>
            </a:xfrm>
            <a:custGeom>
              <a:rect b="b" l="l" r="r" t="t"/>
              <a:pathLst>
                <a:path extrusionOk="0" h="29" w="22">
                  <a:moveTo>
                    <a:pt x="17" y="28"/>
                  </a:moveTo>
                  <a:cubicBezTo>
                    <a:pt x="17" y="28"/>
                    <a:pt x="17" y="28"/>
                    <a:pt x="17" y="28"/>
                  </a:cubicBezTo>
                  <a:cubicBezTo>
                    <a:pt x="20" y="27"/>
                    <a:pt x="22" y="24"/>
                    <a:pt x="22" y="21"/>
                  </a:cubicBezTo>
                  <a:cubicBezTo>
                    <a:pt x="15" y="0"/>
                    <a:pt x="15" y="0"/>
                    <a:pt x="15" y="0"/>
                  </a:cubicBezTo>
                  <a:cubicBezTo>
                    <a:pt x="0" y="7"/>
                    <a:pt x="0" y="7"/>
                    <a:pt x="0" y="7"/>
                  </a:cubicBezTo>
                  <a:cubicBezTo>
                    <a:pt x="10" y="24"/>
                    <a:pt x="10" y="24"/>
                    <a:pt x="10" y="24"/>
                  </a:cubicBezTo>
                  <a:cubicBezTo>
                    <a:pt x="10" y="27"/>
                    <a:pt x="14" y="29"/>
                    <a:pt x="17" y="28"/>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6" name="Google Shape;1326;p30"/>
            <p:cNvSpPr/>
            <p:nvPr/>
          </p:nvSpPr>
          <p:spPr>
            <a:xfrm>
              <a:off x="4722" y="2626"/>
              <a:ext cx="38" cy="97"/>
            </a:xfrm>
            <a:custGeom>
              <a:rect b="b" l="l" r="r" t="t"/>
              <a:pathLst>
                <a:path extrusionOk="0" h="41" w="16">
                  <a:moveTo>
                    <a:pt x="11" y="40"/>
                  </a:moveTo>
                  <a:cubicBezTo>
                    <a:pt x="11" y="40"/>
                    <a:pt x="11" y="40"/>
                    <a:pt x="11" y="40"/>
                  </a:cubicBezTo>
                  <a:cubicBezTo>
                    <a:pt x="14" y="39"/>
                    <a:pt x="16" y="35"/>
                    <a:pt x="15" y="32"/>
                  </a:cubicBezTo>
                  <a:cubicBezTo>
                    <a:pt x="10" y="20"/>
                    <a:pt x="10" y="20"/>
                    <a:pt x="10" y="20"/>
                  </a:cubicBezTo>
                  <a:cubicBezTo>
                    <a:pt x="10" y="0"/>
                    <a:pt x="10" y="0"/>
                    <a:pt x="10" y="0"/>
                  </a:cubicBezTo>
                  <a:cubicBezTo>
                    <a:pt x="0" y="29"/>
                    <a:pt x="0" y="29"/>
                    <a:pt x="0" y="29"/>
                  </a:cubicBezTo>
                  <a:cubicBezTo>
                    <a:pt x="3" y="36"/>
                    <a:pt x="3" y="36"/>
                    <a:pt x="3" y="36"/>
                  </a:cubicBezTo>
                  <a:cubicBezTo>
                    <a:pt x="4" y="40"/>
                    <a:pt x="8" y="41"/>
                    <a:pt x="11" y="40"/>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7" name="Google Shape;1327;p30"/>
            <p:cNvSpPr/>
            <p:nvPr/>
          </p:nvSpPr>
          <p:spPr>
            <a:xfrm>
              <a:off x="4727" y="2612"/>
              <a:ext cx="78" cy="92"/>
            </a:xfrm>
            <a:custGeom>
              <a:rect b="b" l="l" r="r" t="t"/>
              <a:pathLst>
                <a:path extrusionOk="0" h="39" w="33">
                  <a:moveTo>
                    <a:pt x="28" y="38"/>
                  </a:moveTo>
                  <a:cubicBezTo>
                    <a:pt x="28" y="38"/>
                    <a:pt x="28" y="38"/>
                    <a:pt x="28" y="38"/>
                  </a:cubicBezTo>
                  <a:cubicBezTo>
                    <a:pt x="31" y="37"/>
                    <a:pt x="33" y="34"/>
                    <a:pt x="32" y="30"/>
                  </a:cubicBezTo>
                  <a:cubicBezTo>
                    <a:pt x="16" y="0"/>
                    <a:pt x="16" y="0"/>
                    <a:pt x="16" y="0"/>
                  </a:cubicBezTo>
                  <a:cubicBezTo>
                    <a:pt x="0" y="3"/>
                    <a:pt x="0" y="3"/>
                    <a:pt x="0" y="3"/>
                  </a:cubicBezTo>
                  <a:cubicBezTo>
                    <a:pt x="21" y="30"/>
                    <a:pt x="21" y="30"/>
                    <a:pt x="21" y="30"/>
                  </a:cubicBezTo>
                  <a:cubicBezTo>
                    <a:pt x="20" y="33"/>
                    <a:pt x="20" y="33"/>
                    <a:pt x="20" y="33"/>
                  </a:cubicBezTo>
                  <a:cubicBezTo>
                    <a:pt x="21" y="37"/>
                    <a:pt x="25" y="39"/>
                    <a:pt x="28" y="38"/>
                  </a:cubicBezTo>
                  <a:close/>
                </a:path>
              </a:pathLst>
            </a:custGeom>
            <a:solidFill>
              <a:srgbClr val="F2CA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p30"/>
            <p:cNvSpPr/>
            <p:nvPr/>
          </p:nvSpPr>
          <p:spPr>
            <a:xfrm>
              <a:off x="4625" y="2579"/>
              <a:ext cx="152" cy="52"/>
            </a:xfrm>
            <a:custGeom>
              <a:rect b="b" l="l" r="r" t="t"/>
              <a:pathLst>
                <a:path extrusionOk="0" h="52" w="152">
                  <a:moveTo>
                    <a:pt x="152" y="33"/>
                  </a:moveTo>
                  <a:lnTo>
                    <a:pt x="5" y="52"/>
                  </a:lnTo>
                  <a:lnTo>
                    <a:pt x="0" y="19"/>
                  </a:lnTo>
                  <a:lnTo>
                    <a:pt x="147" y="0"/>
                  </a:lnTo>
                  <a:lnTo>
                    <a:pt x="152" y="3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9" name="Google Shape;1329;p30"/>
            <p:cNvSpPr/>
            <p:nvPr/>
          </p:nvSpPr>
          <p:spPr>
            <a:xfrm>
              <a:off x="4519" y="1821"/>
              <a:ext cx="260" cy="786"/>
            </a:xfrm>
            <a:custGeom>
              <a:rect b="b" l="l" r="r" t="t"/>
              <a:pathLst>
                <a:path extrusionOk="0" h="332" w="110">
                  <a:moveTo>
                    <a:pt x="0" y="34"/>
                  </a:moveTo>
                  <a:cubicBezTo>
                    <a:pt x="49" y="0"/>
                    <a:pt x="49" y="0"/>
                    <a:pt x="49" y="0"/>
                  </a:cubicBezTo>
                  <a:cubicBezTo>
                    <a:pt x="67" y="12"/>
                    <a:pt x="71" y="44"/>
                    <a:pt x="72" y="52"/>
                  </a:cubicBezTo>
                  <a:cubicBezTo>
                    <a:pt x="110" y="322"/>
                    <a:pt x="110" y="322"/>
                    <a:pt x="110" y="322"/>
                  </a:cubicBezTo>
                  <a:cubicBezTo>
                    <a:pt x="110" y="322"/>
                    <a:pt x="110" y="322"/>
                    <a:pt x="110" y="322"/>
                  </a:cubicBezTo>
                  <a:cubicBezTo>
                    <a:pt x="42" y="332"/>
                    <a:pt x="42" y="332"/>
                    <a:pt x="42" y="332"/>
                  </a:cubicBezTo>
                  <a:cubicBezTo>
                    <a:pt x="42" y="332"/>
                    <a:pt x="42" y="332"/>
                    <a:pt x="42" y="332"/>
                  </a:cubicBezTo>
                  <a:cubicBezTo>
                    <a:pt x="0" y="34"/>
                    <a:pt x="0" y="34"/>
                    <a:pt x="0" y="34"/>
                  </a:cubicBezTo>
                  <a:cubicBezTo>
                    <a:pt x="0" y="34"/>
                    <a:pt x="0" y="34"/>
                    <a:pt x="0" y="34"/>
                  </a:cubicBez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p30"/>
            <p:cNvSpPr/>
            <p:nvPr/>
          </p:nvSpPr>
          <p:spPr>
            <a:xfrm>
              <a:off x="4438" y="1809"/>
              <a:ext cx="199" cy="841"/>
            </a:xfrm>
            <a:custGeom>
              <a:rect b="b" l="l" r="r" t="t"/>
              <a:pathLst>
                <a:path extrusionOk="0" h="355" w="84">
                  <a:moveTo>
                    <a:pt x="84" y="6"/>
                  </a:moveTo>
                  <a:cubicBezTo>
                    <a:pt x="78" y="16"/>
                    <a:pt x="72" y="27"/>
                    <a:pt x="69" y="60"/>
                  </a:cubicBezTo>
                  <a:cubicBezTo>
                    <a:pt x="65" y="94"/>
                    <a:pt x="65" y="198"/>
                    <a:pt x="65" y="276"/>
                  </a:cubicBezTo>
                  <a:cubicBezTo>
                    <a:pt x="65" y="355"/>
                    <a:pt x="0" y="277"/>
                    <a:pt x="0" y="277"/>
                  </a:cubicBezTo>
                  <a:cubicBezTo>
                    <a:pt x="18" y="36"/>
                    <a:pt x="18" y="36"/>
                    <a:pt x="18" y="36"/>
                  </a:cubicBezTo>
                  <a:cubicBezTo>
                    <a:pt x="54" y="0"/>
                    <a:pt x="54" y="0"/>
                    <a:pt x="54" y="0"/>
                  </a:cubicBezTo>
                  <a:lnTo>
                    <a:pt x="84" y="6"/>
                  </a:lnTo>
                  <a:close/>
                </a:path>
              </a:pathLst>
            </a:custGeom>
            <a:solidFill>
              <a:srgbClr val="5A8F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30"/>
            <p:cNvSpPr/>
            <p:nvPr/>
          </p:nvSpPr>
          <p:spPr>
            <a:xfrm>
              <a:off x="4346" y="1723"/>
              <a:ext cx="187" cy="469"/>
            </a:xfrm>
            <a:custGeom>
              <a:rect b="b" l="l" r="r" t="t"/>
              <a:pathLst>
                <a:path extrusionOk="0" h="469" w="187">
                  <a:moveTo>
                    <a:pt x="116" y="0"/>
                  </a:moveTo>
                  <a:lnTo>
                    <a:pt x="0" y="469"/>
                  </a:lnTo>
                  <a:lnTo>
                    <a:pt x="163" y="211"/>
                  </a:lnTo>
                  <a:lnTo>
                    <a:pt x="142" y="164"/>
                  </a:lnTo>
                  <a:lnTo>
                    <a:pt x="187" y="128"/>
                  </a:lnTo>
                  <a:lnTo>
                    <a:pt x="137" y="12"/>
                  </a:lnTo>
                  <a:lnTo>
                    <a:pt x="116" y="0"/>
                  </a:lnTo>
                  <a:close/>
                </a:path>
              </a:pathLst>
            </a:custGeom>
            <a:solidFill>
              <a:srgbClr val="3F7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30"/>
            <p:cNvSpPr/>
            <p:nvPr/>
          </p:nvSpPr>
          <p:spPr>
            <a:xfrm>
              <a:off x="4346" y="1723"/>
              <a:ext cx="168" cy="469"/>
            </a:xfrm>
            <a:custGeom>
              <a:rect b="b" l="l" r="r" t="t"/>
              <a:pathLst>
                <a:path extrusionOk="0" h="469" w="168">
                  <a:moveTo>
                    <a:pt x="116" y="0"/>
                  </a:moveTo>
                  <a:lnTo>
                    <a:pt x="0" y="469"/>
                  </a:lnTo>
                  <a:lnTo>
                    <a:pt x="147" y="190"/>
                  </a:lnTo>
                  <a:lnTo>
                    <a:pt x="123" y="154"/>
                  </a:lnTo>
                  <a:lnTo>
                    <a:pt x="168" y="119"/>
                  </a:lnTo>
                  <a:lnTo>
                    <a:pt x="137" y="12"/>
                  </a:lnTo>
                  <a:lnTo>
                    <a:pt x="116" y="0"/>
                  </a:lnTo>
                  <a:close/>
                </a:path>
              </a:pathLst>
            </a:custGeom>
            <a:solidFill>
              <a:srgbClr val="5A8F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C:\Users\Neela Pradeep\Downloads\PNG (1).png" id="1333" name="Google Shape;1333;p30"/>
          <p:cNvPicPr preferRelativeResize="0"/>
          <p:nvPr/>
        </p:nvPicPr>
        <p:blipFill rotWithShape="1">
          <a:blip r:embed="rId5">
            <a:alphaModFix/>
          </a:blip>
          <a:srcRect b="0" l="0" r="0" t="0"/>
          <a:stretch/>
        </p:blipFill>
        <p:spPr>
          <a:xfrm>
            <a:off x="8246859" y="4537474"/>
            <a:ext cx="3273325" cy="8145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7"/>
          <p:cNvGrpSpPr/>
          <p:nvPr/>
        </p:nvGrpSpPr>
        <p:grpSpPr>
          <a:xfrm>
            <a:off x="172223" y="136587"/>
            <a:ext cx="11747249" cy="3270372"/>
            <a:chOff x="172222" y="136586"/>
            <a:chExt cx="11747249" cy="3270372"/>
          </a:xfrm>
        </p:grpSpPr>
        <p:sp>
          <p:nvSpPr>
            <p:cNvPr id="137" name="Google Shape;137;p17"/>
            <p:cNvSpPr/>
            <p:nvPr/>
          </p:nvSpPr>
          <p:spPr>
            <a:xfrm rot="-2700000">
              <a:off x="300131" y="1857226"/>
              <a:ext cx="617598" cy="617598"/>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17"/>
            <p:cNvSpPr/>
            <p:nvPr/>
          </p:nvSpPr>
          <p:spPr>
            <a:xfrm rot="1800000">
              <a:off x="1692377" y="1311500"/>
              <a:ext cx="337499" cy="337499"/>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17"/>
            <p:cNvSpPr/>
            <p:nvPr/>
          </p:nvSpPr>
          <p:spPr>
            <a:xfrm rot="-2700000">
              <a:off x="2857532" y="235000"/>
              <a:ext cx="475187" cy="475187"/>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17"/>
            <p:cNvSpPr/>
            <p:nvPr/>
          </p:nvSpPr>
          <p:spPr>
            <a:xfrm rot="1800000">
              <a:off x="4288833" y="1517657"/>
              <a:ext cx="668467" cy="668467"/>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17"/>
            <p:cNvSpPr/>
            <p:nvPr/>
          </p:nvSpPr>
          <p:spPr>
            <a:xfrm rot="-4500000">
              <a:off x="6496130" y="2504668"/>
              <a:ext cx="402045" cy="402045"/>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17"/>
            <p:cNvSpPr/>
            <p:nvPr/>
          </p:nvSpPr>
          <p:spPr>
            <a:xfrm rot="-1800000">
              <a:off x="6826599" y="511176"/>
              <a:ext cx="605824" cy="605824"/>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17"/>
            <p:cNvSpPr/>
            <p:nvPr/>
          </p:nvSpPr>
          <p:spPr>
            <a:xfrm rot="1800000">
              <a:off x="8208126" y="1009592"/>
              <a:ext cx="415563" cy="415563"/>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17"/>
            <p:cNvSpPr/>
            <p:nvPr/>
          </p:nvSpPr>
          <p:spPr>
            <a:xfrm rot="900000">
              <a:off x="9333320" y="480862"/>
              <a:ext cx="398693" cy="398693"/>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17"/>
            <p:cNvSpPr/>
            <p:nvPr/>
          </p:nvSpPr>
          <p:spPr>
            <a:xfrm rot="-2700000">
              <a:off x="10398842" y="1111072"/>
              <a:ext cx="637042" cy="637042"/>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17"/>
            <p:cNvSpPr/>
            <p:nvPr/>
          </p:nvSpPr>
          <p:spPr>
            <a:xfrm rot="900000">
              <a:off x="11142982" y="2630468"/>
              <a:ext cx="698048" cy="698048"/>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7" name="Google Shape;147;p17"/>
          <p:cNvSpPr/>
          <p:nvPr/>
        </p:nvSpPr>
        <p:spPr>
          <a:xfrm>
            <a:off x="-5" y="0"/>
            <a:ext cx="12192005" cy="6858000"/>
          </a:xfrm>
          <a:prstGeom prst="rect">
            <a:avLst/>
          </a:prstGeom>
          <a:solidFill>
            <a:srgbClr val="538CD5">
              <a:alpha val="20000"/>
            </a:srgb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8" name="Google Shape;148;p17"/>
          <p:cNvSpPr/>
          <p:nvPr/>
        </p:nvSpPr>
        <p:spPr>
          <a:xfrm>
            <a:off x="-3" y="3404260"/>
            <a:ext cx="12192003" cy="3453741"/>
          </a:xfrm>
          <a:custGeom>
            <a:rect b="b" l="l" r="r" t="t"/>
            <a:pathLst>
              <a:path extrusionOk="0" h="3453741" w="12192003">
                <a:moveTo>
                  <a:pt x="2737422" y="1073994"/>
                </a:moveTo>
                <a:lnTo>
                  <a:pt x="2723001" y="1085893"/>
                </a:lnTo>
                <a:lnTo>
                  <a:pt x="2717200" y="1089227"/>
                </a:lnTo>
                <a:lnTo>
                  <a:pt x="2746052" y="1089227"/>
                </a:lnTo>
                <a:lnTo>
                  <a:pt x="2738064" y="1076060"/>
                </a:lnTo>
                <a:lnTo>
                  <a:pt x="2737422" y="1073994"/>
                </a:lnTo>
                <a:close/>
                <a:moveTo>
                  <a:pt x="5459381" y="0"/>
                </a:moveTo>
                <a:cubicBezTo>
                  <a:pt x="5782803" y="0"/>
                  <a:pt x="6052642" y="229413"/>
                  <a:pt x="6115049" y="534387"/>
                </a:cubicBezTo>
                <a:lnTo>
                  <a:pt x="6123096" y="614213"/>
                </a:lnTo>
                <a:lnTo>
                  <a:pt x="6232618" y="603172"/>
                </a:lnTo>
                <a:cubicBezTo>
                  <a:pt x="6430393" y="603172"/>
                  <a:pt x="6604765" y="703378"/>
                  <a:pt x="6707732" y="855789"/>
                </a:cubicBezTo>
                <a:lnTo>
                  <a:pt x="6746258" y="926769"/>
                </a:lnTo>
                <a:lnTo>
                  <a:pt x="6832207" y="822598"/>
                </a:lnTo>
                <a:cubicBezTo>
                  <a:pt x="6960340" y="694465"/>
                  <a:pt x="7137354" y="615213"/>
                  <a:pt x="7332878" y="615213"/>
                </a:cubicBezTo>
                <a:cubicBezTo>
                  <a:pt x="7381759" y="615213"/>
                  <a:pt x="7429483" y="620167"/>
                  <a:pt x="7475575" y="629598"/>
                </a:cubicBezTo>
                <a:lnTo>
                  <a:pt x="7479119" y="630698"/>
                </a:lnTo>
                <a:lnTo>
                  <a:pt x="7496510" y="609621"/>
                </a:lnTo>
                <a:cubicBezTo>
                  <a:pt x="7584693" y="521438"/>
                  <a:pt x="7706517" y="466895"/>
                  <a:pt x="7841081" y="466895"/>
                </a:cubicBezTo>
                <a:lnTo>
                  <a:pt x="7904319" y="473270"/>
                </a:lnTo>
                <a:lnTo>
                  <a:pt x="7963040" y="365085"/>
                </a:lnTo>
                <a:cubicBezTo>
                  <a:pt x="8111848" y="144819"/>
                  <a:pt x="8363853" y="0"/>
                  <a:pt x="8649682" y="0"/>
                </a:cubicBezTo>
                <a:cubicBezTo>
                  <a:pt x="8992676" y="0"/>
                  <a:pt x="9286964" y="208539"/>
                  <a:pt x="9412671" y="505743"/>
                </a:cubicBezTo>
                <a:lnTo>
                  <a:pt x="9429512" y="559997"/>
                </a:lnTo>
                <a:lnTo>
                  <a:pt x="9550614" y="522404"/>
                </a:lnTo>
                <a:cubicBezTo>
                  <a:pt x="9596707" y="512973"/>
                  <a:pt x="9644431" y="508019"/>
                  <a:pt x="9693312" y="508019"/>
                </a:cubicBezTo>
                <a:cubicBezTo>
                  <a:pt x="9937717" y="508019"/>
                  <a:pt x="10153200" y="631850"/>
                  <a:pt x="10280442" y="820194"/>
                </a:cubicBezTo>
                <a:lnTo>
                  <a:pt x="10297317" y="851283"/>
                </a:lnTo>
                <a:lnTo>
                  <a:pt x="10370314" y="791054"/>
                </a:lnTo>
                <a:cubicBezTo>
                  <a:pt x="10481303" y="716072"/>
                  <a:pt x="10615102" y="672288"/>
                  <a:pt x="10759127" y="672288"/>
                </a:cubicBezTo>
                <a:cubicBezTo>
                  <a:pt x="10855144" y="672288"/>
                  <a:pt x="10946616" y="691748"/>
                  <a:pt x="11029814" y="726937"/>
                </a:cubicBezTo>
                <a:lnTo>
                  <a:pt x="11055957" y="741127"/>
                </a:lnTo>
                <a:lnTo>
                  <a:pt x="11060754" y="732289"/>
                </a:lnTo>
                <a:cubicBezTo>
                  <a:pt x="11146095" y="605967"/>
                  <a:pt x="11290619" y="522914"/>
                  <a:pt x="11454541" y="522914"/>
                </a:cubicBezTo>
                <a:lnTo>
                  <a:pt x="11480065" y="525487"/>
                </a:lnTo>
                <a:lnTo>
                  <a:pt x="11515967" y="459343"/>
                </a:lnTo>
                <a:cubicBezTo>
                  <a:pt x="11636239" y="281316"/>
                  <a:pt x="11839918" y="164269"/>
                  <a:pt x="12070934" y="164269"/>
                </a:cubicBezTo>
                <a:lnTo>
                  <a:pt x="12192001" y="176474"/>
                </a:lnTo>
                <a:cubicBezTo>
                  <a:pt x="12192002" y="1268896"/>
                  <a:pt x="12192002" y="2361319"/>
                  <a:pt x="12192003" y="3453741"/>
                </a:cubicBezTo>
                <a:lnTo>
                  <a:pt x="3" y="3453741"/>
                </a:lnTo>
                <a:lnTo>
                  <a:pt x="0" y="647865"/>
                </a:lnTo>
                <a:lnTo>
                  <a:pt x="1593" y="647704"/>
                </a:lnTo>
                <a:cubicBezTo>
                  <a:pt x="188145" y="647704"/>
                  <a:pt x="357036" y="723319"/>
                  <a:pt x="479289" y="845572"/>
                </a:cubicBezTo>
                <a:lnTo>
                  <a:pt x="497265" y="867359"/>
                </a:lnTo>
                <a:lnTo>
                  <a:pt x="572110" y="844126"/>
                </a:lnTo>
                <a:cubicBezTo>
                  <a:pt x="606041" y="837183"/>
                  <a:pt x="641173" y="833536"/>
                  <a:pt x="677157" y="833536"/>
                </a:cubicBezTo>
                <a:cubicBezTo>
                  <a:pt x="785108" y="833536"/>
                  <a:pt x="885393" y="866353"/>
                  <a:pt x="968583" y="922555"/>
                </a:cubicBezTo>
                <a:lnTo>
                  <a:pt x="1012493" y="958783"/>
                </a:lnTo>
                <a:lnTo>
                  <a:pt x="1022363" y="860867"/>
                </a:lnTo>
                <a:cubicBezTo>
                  <a:pt x="1086344" y="548203"/>
                  <a:pt x="1362989" y="313005"/>
                  <a:pt x="1694567" y="313005"/>
                </a:cubicBezTo>
                <a:cubicBezTo>
                  <a:pt x="1789304" y="313005"/>
                  <a:pt x="1879556" y="332205"/>
                  <a:pt x="1961645" y="366926"/>
                </a:cubicBezTo>
                <a:lnTo>
                  <a:pt x="1976898" y="375204"/>
                </a:lnTo>
                <a:lnTo>
                  <a:pt x="1989357" y="352250"/>
                </a:lnTo>
                <a:cubicBezTo>
                  <a:pt x="2084321" y="211685"/>
                  <a:pt x="2245141" y="119267"/>
                  <a:pt x="2427546" y="119267"/>
                </a:cubicBezTo>
                <a:cubicBezTo>
                  <a:pt x="2646433" y="119267"/>
                  <a:pt x="2834236" y="252348"/>
                  <a:pt x="2914456" y="442013"/>
                </a:cubicBezTo>
                <a:lnTo>
                  <a:pt x="2939180" y="521656"/>
                </a:lnTo>
                <a:lnTo>
                  <a:pt x="2969951" y="504954"/>
                </a:lnTo>
                <a:cubicBezTo>
                  <a:pt x="3022082" y="482904"/>
                  <a:pt x="3079397" y="470711"/>
                  <a:pt x="3139561" y="470711"/>
                </a:cubicBezTo>
                <a:cubicBezTo>
                  <a:pt x="3350130" y="470711"/>
                  <a:pt x="3525815" y="620075"/>
                  <a:pt x="3566447" y="818634"/>
                </a:cubicBezTo>
                <a:lnTo>
                  <a:pt x="3566807" y="822209"/>
                </a:lnTo>
                <a:lnTo>
                  <a:pt x="3570926" y="814621"/>
                </a:lnTo>
                <a:cubicBezTo>
                  <a:pt x="3695897" y="629640"/>
                  <a:pt x="3907533" y="508019"/>
                  <a:pt x="4147575" y="508019"/>
                </a:cubicBezTo>
                <a:cubicBezTo>
                  <a:pt x="4243593" y="508019"/>
                  <a:pt x="4335062" y="527479"/>
                  <a:pt x="4418260" y="562668"/>
                </a:cubicBezTo>
                <a:lnTo>
                  <a:pt x="4444405" y="576858"/>
                </a:lnTo>
                <a:lnTo>
                  <a:pt x="4449200" y="568020"/>
                </a:lnTo>
                <a:cubicBezTo>
                  <a:pt x="4534542" y="441698"/>
                  <a:pt x="4679065" y="358645"/>
                  <a:pt x="4842987" y="358645"/>
                </a:cubicBezTo>
                <a:lnTo>
                  <a:pt x="4868511" y="361218"/>
                </a:lnTo>
                <a:lnTo>
                  <a:pt x="4904413" y="295074"/>
                </a:lnTo>
                <a:cubicBezTo>
                  <a:pt x="5024687" y="117047"/>
                  <a:pt x="5228366" y="0"/>
                  <a:pt x="5459381" y="0"/>
                </a:cubicBezTo>
                <a:close/>
              </a:path>
            </a:pathLst>
          </a:custGeom>
          <a:solidFill>
            <a:srgbClr val="17365D">
              <a:alpha val="20000"/>
            </a:srgb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49" name="Google Shape;149;p17"/>
          <p:cNvGrpSpPr/>
          <p:nvPr/>
        </p:nvGrpSpPr>
        <p:grpSpPr>
          <a:xfrm>
            <a:off x="1454029" y="2107230"/>
            <a:ext cx="3436964" cy="2846655"/>
            <a:chOff x="1055688" y="2789883"/>
            <a:chExt cx="3055937" cy="2531070"/>
          </a:xfrm>
        </p:grpSpPr>
        <p:grpSp>
          <p:nvGrpSpPr>
            <p:cNvPr id="150" name="Google Shape;150;p17"/>
            <p:cNvGrpSpPr/>
            <p:nvPr/>
          </p:nvGrpSpPr>
          <p:grpSpPr>
            <a:xfrm>
              <a:off x="1055688" y="2789883"/>
              <a:ext cx="3055937" cy="2531070"/>
              <a:chOff x="1055688" y="2789883"/>
              <a:chExt cx="3055937" cy="2531070"/>
            </a:xfrm>
          </p:grpSpPr>
          <p:sp>
            <p:nvSpPr>
              <p:cNvPr id="151" name="Google Shape;151;p17"/>
              <p:cNvSpPr/>
              <p:nvPr/>
            </p:nvSpPr>
            <p:spPr>
              <a:xfrm>
                <a:off x="2295922" y="4714727"/>
                <a:ext cx="578445" cy="516930"/>
              </a:xfrm>
              <a:prstGeom prst="rect">
                <a:avLst/>
              </a:prstGeom>
              <a:solidFill>
                <a:srgbClr val="24242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17"/>
              <p:cNvSpPr/>
              <p:nvPr/>
            </p:nvSpPr>
            <p:spPr>
              <a:xfrm>
                <a:off x="1845469" y="5231656"/>
                <a:ext cx="1479351" cy="89297"/>
              </a:xfrm>
              <a:prstGeom prst="rect">
                <a:avLst/>
              </a:prstGeom>
              <a:solidFill>
                <a:srgbClr val="24242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17"/>
              <p:cNvSpPr/>
              <p:nvPr/>
            </p:nvSpPr>
            <p:spPr>
              <a:xfrm>
                <a:off x="2295922" y="4714727"/>
                <a:ext cx="288727" cy="516930"/>
              </a:xfrm>
              <a:prstGeom prst="rect">
                <a:avLst/>
              </a:prstGeom>
              <a:solidFill>
                <a:srgbClr val="7F7F7F">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17"/>
              <p:cNvSpPr/>
              <p:nvPr/>
            </p:nvSpPr>
            <p:spPr>
              <a:xfrm>
                <a:off x="1055688" y="2789883"/>
                <a:ext cx="1528961" cy="1988344"/>
              </a:xfrm>
              <a:custGeom>
                <a:rect b="b" l="l" r="r" t="t"/>
                <a:pathLst>
                  <a:path extrusionOk="0" h="846" w="651">
                    <a:moveTo>
                      <a:pt x="27" y="0"/>
                    </a:moveTo>
                    <a:cubicBezTo>
                      <a:pt x="12" y="0"/>
                      <a:pt x="0" y="12"/>
                      <a:pt x="0" y="27"/>
                    </a:cubicBezTo>
                    <a:cubicBezTo>
                      <a:pt x="0" y="819"/>
                      <a:pt x="0" y="819"/>
                      <a:pt x="0" y="819"/>
                    </a:cubicBezTo>
                    <a:cubicBezTo>
                      <a:pt x="0" y="834"/>
                      <a:pt x="12" y="846"/>
                      <a:pt x="27" y="846"/>
                    </a:cubicBezTo>
                    <a:cubicBezTo>
                      <a:pt x="651" y="846"/>
                      <a:pt x="651" y="846"/>
                      <a:pt x="651" y="846"/>
                    </a:cubicBezTo>
                    <a:cubicBezTo>
                      <a:pt x="651" y="0"/>
                      <a:pt x="651" y="0"/>
                      <a:pt x="651" y="0"/>
                    </a:cubicBezTo>
                    <a:lnTo>
                      <a:pt x="27" y="0"/>
                    </a:lnTo>
                    <a:close/>
                  </a:path>
                </a:pathLst>
              </a:custGeom>
              <a:solidFill>
                <a:srgbClr val="49494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17"/>
              <p:cNvSpPr/>
              <p:nvPr/>
            </p:nvSpPr>
            <p:spPr>
              <a:xfrm>
                <a:off x="2584649" y="2789883"/>
                <a:ext cx="1526976" cy="1988344"/>
              </a:xfrm>
              <a:custGeom>
                <a:rect b="b" l="l" r="r" t="t"/>
                <a:pathLst>
                  <a:path extrusionOk="0" h="846" w="650">
                    <a:moveTo>
                      <a:pt x="650" y="819"/>
                    </a:moveTo>
                    <a:cubicBezTo>
                      <a:pt x="650" y="27"/>
                      <a:pt x="650" y="27"/>
                      <a:pt x="650" y="27"/>
                    </a:cubicBezTo>
                    <a:cubicBezTo>
                      <a:pt x="650" y="12"/>
                      <a:pt x="638" y="0"/>
                      <a:pt x="624" y="0"/>
                    </a:cubicBezTo>
                    <a:cubicBezTo>
                      <a:pt x="0" y="0"/>
                      <a:pt x="0" y="0"/>
                      <a:pt x="0" y="0"/>
                    </a:cubicBezTo>
                    <a:cubicBezTo>
                      <a:pt x="0" y="846"/>
                      <a:pt x="0" y="846"/>
                      <a:pt x="0" y="846"/>
                    </a:cubicBezTo>
                    <a:cubicBezTo>
                      <a:pt x="624" y="846"/>
                      <a:pt x="624" y="846"/>
                      <a:pt x="624" y="846"/>
                    </a:cubicBezTo>
                    <a:cubicBezTo>
                      <a:pt x="638" y="846"/>
                      <a:pt x="650" y="834"/>
                      <a:pt x="650" y="819"/>
                    </a:cubicBezTo>
                    <a:close/>
                  </a:path>
                </a:pathLst>
              </a:custGeom>
              <a:solidFill>
                <a:srgbClr val="24242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56" name="Google Shape;156;p17"/>
            <p:cNvGrpSpPr/>
            <p:nvPr/>
          </p:nvGrpSpPr>
          <p:grpSpPr>
            <a:xfrm>
              <a:off x="1151930" y="2912914"/>
              <a:ext cx="2863453" cy="1647031"/>
              <a:chOff x="1151930" y="2912914"/>
              <a:chExt cx="2863453" cy="1647031"/>
            </a:xfrm>
          </p:grpSpPr>
          <p:sp>
            <p:nvSpPr>
              <p:cNvPr id="157" name="Google Shape;157;p17"/>
              <p:cNvSpPr/>
              <p:nvPr/>
            </p:nvSpPr>
            <p:spPr>
              <a:xfrm>
                <a:off x="1151930" y="3043883"/>
                <a:ext cx="2863453" cy="1516062"/>
              </a:xfrm>
              <a:custGeom>
                <a:rect b="b" l="l" r="r" t="t"/>
                <a:pathLst>
                  <a:path extrusionOk="0" h="645" w="1219">
                    <a:moveTo>
                      <a:pt x="0" y="629"/>
                    </a:moveTo>
                    <a:cubicBezTo>
                      <a:pt x="0" y="638"/>
                      <a:pt x="7" y="645"/>
                      <a:pt x="16" y="645"/>
                    </a:cubicBezTo>
                    <a:cubicBezTo>
                      <a:pt x="1203" y="645"/>
                      <a:pt x="1203" y="645"/>
                      <a:pt x="1203" y="645"/>
                    </a:cubicBezTo>
                    <a:cubicBezTo>
                      <a:pt x="1212" y="645"/>
                      <a:pt x="1219" y="638"/>
                      <a:pt x="1219" y="629"/>
                    </a:cubicBezTo>
                    <a:cubicBezTo>
                      <a:pt x="1219" y="0"/>
                      <a:pt x="1219" y="0"/>
                      <a:pt x="1219" y="0"/>
                    </a:cubicBezTo>
                    <a:cubicBezTo>
                      <a:pt x="0" y="0"/>
                      <a:pt x="0" y="0"/>
                      <a:pt x="0" y="0"/>
                    </a:cubicBezTo>
                    <a:lnTo>
                      <a:pt x="0" y="629"/>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17"/>
              <p:cNvSpPr/>
              <p:nvPr/>
            </p:nvSpPr>
            <p:spPr>
              <a:xfrm>
                <a:off x="1151930" y="2912914"/>
                <a:ext cx="2863453" cy="130969"/>
              </a:xfrm>
              <a:custGeom>
                <a:rect b="b" l="l" r="r" t="t"/>
                <a:pathLst>
                  <a:path extrusionOk="0" h="56" w="1219">
                    <a:moveTo>
                      <a:pt x="1204" y="0"/>
                    </a:moveTo>
                    <a:cubicBezTo>
                      <a:pt x="15" y="0"/>
                      <a:pt x="15" y="0"/>
                      <a:pt x="15" y="0"/>
                    </a:cubicBezTo>
                    <a:cubicBezTo>
                      <a:pt x="7" y="0"/>
                      <a:pt x="0" y="7"/>
                      <a:pt x="0" y="15"/>
                    </a:cubicBezTo>
                    <a:cubicBezTo>
                      <a:pt x="0" y="56"/>
                      <a:pt x="0" y="56"/>
                      <a:pt x="0" y="56"/>
                    </a:cubicBezTo>
                    <a:cubicBezTo>
                      <a:pt x="1219" y="56"/>
                      <a:pt x="1219" y="56"/>
                      <a:pt x="1219" y="56"/>
                    </a:cubicBezTo>
                    <a:cubicBezTo>
                      <a:pt x="1219" y="15"/>
                      <a:pt x="1219" y="15"/>
                      <a:pt x="1219" y="15"/>
                    </a:cubicBezTo>
                    <a:cubicBezTo>
                      <a:pt x="1219" y="7"/>
                      <a:pt x="1212" y="0"/>
                      <a:pt x="1204"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17"/>
              <p:cNvSpPr/>
              <p:nvPr/>
            </p:nvSpPr>
            <p:spPr>
              <a:xfrm>
                <a:off x="1237258" y="2952602"/>
                <a:ext cx="253008" cy="51594"/>
              </a:xfrm>
              <a:custGeom>
                <a:rect b="b" l="l" r="r" t="t"/>
                <a:pathLst>
                  <a:path extrusionOk="0" h="22" w="108">
                    <a:moveTo>
                      <a:pt x="23" y="11"/>
                    </a:moveTo>
                    <a:cubicBezTo>
                      <a:pt x="23" y="17"/>
                      <a:pt x="18" y="22"/>
                      <a:pt x="11" y="22"/>
                    </a:cubicBezTo>
                    <a:cubicBezTo>
                      <a:pt x="5" y="22"/>
                      <a:pt x="0" y="17"/>
                      <a:pt x="0" y="11"/>
                    </a:cubicBezTo>
                    <a:cubicBezTo>
                      <a:pt x="0" y="5"/>
                      <a:pt x="5" y="0"/>
                      <a:pt x="11" y="0"/>
                    </a:cubicBezTo>
                    <a:cubicBezTo>
                      <a:pt x="18" y="0"/>
                      <a:pt x="23" y="5"/>
                      <a:pt x="23" y="11"/>
                    </a:cubicBezTo>
                    <a:close/>
                    <a:moveTo>
                      <a:pt x="54" y="0"/>
                    </a:moveTo>
                    <a:cubicBezTo>
                      <a:pt x="48" y="0"/>
                      <a:pt x="43" y="5"/>
                      <a:pt x="43" y="11"/>
                    </a:cubicBezTo>
                    <a:cubicBezTo>
                      <a:pt x="43" y="17"/>
                      <a:pt x="48" y="22"/>
                      <a:pt x="54" y="22"/>
                    </a:cubicBezTo>
                    <a:cubicBezTo>
                      <a:pt x="60" y="22"/>
                      <a:pt x="65" y="17"/>
                      <a:pt x="65" y="11"/>
                    </a:cubicBezTo>
                    <a:cubicBezTo>
                      <a:pt x="65" y="5"/>
                      <a:pt x="60" y="0"/>
                      <a:pt x="54" y="0"/>
                    </a:cubicBezTo>
                    <a:close/>
                    <a:moveTo>
                      <a:pt x="97" y="0"/>
                    </a:moveTo>
                    <a:cubicBezTo>
                      <a:pt x="91" y="0"/>
                      <a:pt x="86" y="5"/>
                      <a:pt x="86" y="11"/>
                    </a:cubicBezTo>
                    <a:cubicBezTo>
                      <a:pt x="86" y="17"/>
                      <a:pt x="91" y="22"/>
                      <a:pt x="97" y="22"/>
                    </a:cubicBezTo>
                    <a:cubicBezTo>
                      <a:pt x="103" y="22"/>
                      <a:pt x="108" y="17"/>
                      <a:pt x="108" y="11"/>
                    </a:cubicBezTo>
                    <a:cubicBezTo>
                      <a:pt x="108" y="5"/>
                      <a:pt x="103" y="0"/>
                      <a:pt x="97"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17"/>
              <p:cNvSpPr/>
              <p:nvPr/>
            </p:nvSpPr>
            <p:spPr>
              <a:xfrm>
                <a:off x="1548805" y="2952602"/>
                <a:ext cx="2368351" cy="51594"/>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61" name="Google Shape;161;p17"/>
              <p:cNvGrpSpPr/>
              <p:nvPr/>
            </p:nvGrpSpPr>
            <p:grpSpPr>
              <a:xfrm>
                <a:off x="1666875" y="3721101"/>
                <a:ext cx="1833563" cy="108674"/>
                <a:chOff x="1845469" y="3721101"/>
                <a:chExt cx="1833563" cy="108674"/>
              </a:xfrm>
            </p:grpSpPr>
            <p:sp>
              <p:nvSpPr>
                <p:cNvPr id="162" name="Google Shape;162;p17"/>
                <p:cNvSpPr/>
                <p:nvPr/>
              </p:nvSpPr>
              <p:spPr>
                <a:xfrm>
                  <a:off x="1845469" y="3721101"/>
                  <a:ext cx="1380331" cy="108674"/>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3" name="Google Shape;163;p17"/>
                <p:cNvSpPr/>
                <p:nvPr/>
              </p:nvSpPr>
              <p:spPr>
                <a:xfrm>
                  <a:off x="3225800" y="3721101"/>
                  <a:ext cx="453232" cy="108674"/>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64" name="Google Shape;164;p17"/>
              <p:cNvGrpSpPr/>
              <p:nvPr/>
            </p:nvGrpSpPr>
            <p:grpSpPr>
              <a:xfrm>
                <a:off x="2047081" y="3517900"/>
                <a:ext cx="1073150" cy="146050"/>
                <a:chOff x="2057400" y="3517900"/>
                <a:chExt cx="1073150" cy="146050"/>
              </a:xfrm>
            </p:grpSpPr>
            <p:sp>
              <p:nvSpPr>
                <p:cNvPr id="165" name="Google Shape;165;p17"/>
                <p:cNvSpPr/>
                <p:nvPr/>
              </p:nvSpPr>
              <p:spPr>
                <a:xfrm>
                  <a:off x="2057400" y="3517900"/>
                  <a:ext cx="146050" cy="1460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6" name="Google Shape;166;p17"/>
                <p:cNvSpPr/>
                <p:nvPr/>
              </p:nvSpPr>
              <p:spPr>
                <a:xfrm>
                  <a:off x="2242820" y="3517900"/>
                  <a:ext cx="146050" cy="1460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7" name="Google Shape;167;p17"/>
                <p:cNvSpPr/>
                <p:nvPr/>
              </p:nvSpPr>
              <p:spPr>
                <a:xfrm>
                  <a:off x="2428240" y="3517900"/>
                  <a:ext cx="146050" cy="1460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17"/>
                <p:cNvSpPr/>
                <p:nvPr/>
              </p:nvSpPr>
              <p:spPr>
                <a:xfrm>
                  <a:off x="2613660" y="3517900"/>
                  <a:ext cx="146050" cy="14605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17"/>
                <p:cNvSpPr/>
                <p:nvPr/>
              </p:nvSpPr>
              <p:spPr>
                <a:xfrm>
                  <a:off x="2799080" y="3517900"/>
                  <a:ext cx="146050" cy="1460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0" name="Google Shape;170;p17"/>
                <p:cNvSpPr/>
                <p:nvPr/>
              </p:nvSpPr>
              <p:spPr>
                <a:xfrm>
                  <a:off x="2984500" y="3517900"/>
                  <a:ext cx="146050" cy="14605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grpSp>
        <p:nvGrpSpPr>
          <p:cNvPr id="171" name="Google Shape;171;p17"/>
          <p:cNvGrpSpPr/>
          <p:nvPr/>
        </p:nvGrpSpPr>
        <p:grpSpPr>
          <a:xfrm>
            <a:off x="2988665" y="2036898"/>
            <a:ext cx="2898315" cy="1759847"/>
            <a:chOff x="5" y="3"/>
            <a:chExt cx="4641" cy="2818"/>
          </a:xfrm>
        </p:grpSpPr>
        <p:sp>
          <p:nvSpPr>
            <p:cNvPr id="172" name="Google Shape;172;p17"/>
            <p:cNvSpPr/>
            <p:nvPr/>
          </p:nvSpPr>
          <p:spPr>
            <a:xfrm>
              <a:off x="5" y="3"/>
              <a:ext cx="4641" cy="2818"/>
            </a:xfrm>
            <a:custGeom>
              <a:rect b="b" l="l" r="r" t="t"/>
              <a:pathLst>
                <a:path extrusionOk="0" h="2818" w="4641">
                  <a:moveTo>
                    <a:pt x="4353" y="0"/>
                  </a:moveTo>
                  <a:lnTo>
                    <a:pt x="3537" y="1080"/>
                  </a:lnTo>
                  <a:lnTo>
                    <a:pt x="2943" y="372"/>
                  </a:lnTo>
                  <a:lnTo>
                    <a:pt x="1791" y="1899"/>
                  </a:lnTo>
                  <a:lnTo>
                    <a:pt x="1214" y="1210"/>
                  </a:lnTo>
                  <a:lnTo>
                    <a:pt x="0" y="2818"/>
                  </a:lnTo>
                  <a:lnTo>
                    <a:pt x="1214" y="1371"/>
                  </a:lnTo>
                  <a:lnTo>
                    <a:pt x="1791" y="2134"/>
                  </a:lnTo>
                  <a:lnTo>
                    <a:pt x="2943" y="760"/>
                  </a:lnTo>
                  <a:lnTo>
                    <a:pt x="3537" y="1546"/>
                  </a:lnTo>
                  <a:lnTo>
                    <a:pt x="4641" y="232"/>
                  </a:lnTo>
                  <a:lnTo>
                    <a:pt x="435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17"/>
            <p:cNvSpPr/>
            <p:nvPr/>
          </p:nvSpPr>
          <p:spPr>
            <a:xfrm>
              <a:off x="1221" y="79"/>
              <a:ext cx="3331" cy="1982"/>
            </a:xfrm>
            <a:custGeom>
              <a:rect b="b" l="l" r="r" t="t"/>
              <a:pathLst>
                <a:path extrusionOk="0" h="1982" w="3331">
                  <a:moveTo>
                    <a:pt x="3231" y="0"/>
                  </a:moveTo>
                  <a:lnTo>
                    <a:pt x="2325" y="1156"/>
                  </a:lnTo>
                  <a:lnTo>
                    <a:pt x="1732" y="424"/>
                  </a:lnTo>
                  <a:lnTo>
                    <a:pt x="577" y="1899"/>
                  </a:lnTo>
                  <a:lnTo>
                    <a:pt x="0" y="1212"/>
                  </a:lnTo>
                  <a:lnTo>
                    <a:pt x="577" y="1982"/>
                  </a:lnTo>
                  <a:lnTo>
                    <a:pt x="1732" y="559"/>
                  </a:lnTo>
                  <a:lnTo>
                    <a:pt x="2325" y="1319"/>
                  </a:lnTo>
                  <a:lnTo>
                    <a:pt x="3331" y="81"/>
                  </a:lnTo>
                  <a:lnTo>
                    <a:pt x="3231" y="0"/>
                  </a:lnTo>
                  <a:close/>
                </a:path>
              </a:pathLst>
            </a:custGeom>
            <a:solidFill>
              <a:srgbClr val="93B3D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74" name="Google Shape;174;p17"/>
          <p:cNvGrpSpPr/>
          <p:nvPr/>
        </p:nvGrpSpPr>
        <p:grpSpPr>
          <a:xfrm rot="2469326">
            <a:off x="5616262" y="962357"/>
            <a:ext cx="888023" cy="1762223"/>
            <a:chOff x="9278924" y="773393"/>
            <a:chExt cx="2793519" cy="5543551"/>
          </a:xfrm>
        </p:grpSpPr>
        <p:sp>
          <p:nvSpPr>
            <p:cNvPr id="175" name="Google Shape;175;p17"/>
            <p:cNvSpPr/>
            <p:nvPr/>
          </p:nvSpPr>
          <p:spPr>
            <a:xfrm>
              <a:off x="9973250" y="773393"/>
              <a:ext cx="1404867" cy="3420771"/>
            </a:xfrm>
            <a:custGeom>
              <a:rect b="b" l="l" r="r" t="t"/>
              <a:pathLst>
                <a:path extrusionOk="0" h="1963" w="805">
                  <a:moveTo>
                    <a:pt x="673" y="1963"/>
                  </a:moveTo>
                  <a:cubicBezTo>
                    <a:pt x="673" y="1963"/>
                    <a:pt x="805" y="1491"/>
                    <a:pt x="805" y="1139"/>
                  </a:cubicBezTo>
                  <a:cubicBezTo>
                    <a:pt x="805" y="582"/>
                    <a:pt x="548" y="0"/>
                    <a:pt x="403" y="0"/>
                  </a:cubicBezTo>
                  <a:cubicBezTo>
                    <a:pt x="257" y="0"/>
                    <a:pt x="0" y="582"/>
                    <a:pt x="0" y="1139"/>
                  </a:cubicBezTo>
                  <a:cubicBezTo>
                    <a:pt x="0" y="1491"/>
                    <a:pt x="132" y="1963"/>
                    <a:pt x="132" y="1963"/>
                  </a:cubicBezTo>
                  <a:lnTo>
                    <a:pt x="673" y="1963"/>
                  </a:ln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17"/>
            <p:cNvSpPr/>
            <p:nvPr/>
          </p:nvSpPr>
          <p:spPr>
            <a:xfrm>
              <a:off x="10676421" y="773393"/>
              <a:ext cx="701697" cy="3420771"/>
            </a:xfrm>
            <a:custGeom>
              <a:rect b="b" l="l" r="r" t="t"/>
              <a:pathLst>
                <a:path extrusionOk="0" h="1963" w="402">
                  <a:moveTo>
                    <a:pt x="0" y="0"/>
                  </a:moveTo>
                  <a:cubicBezTo>
                    <a:pt x="0" y="1963"/>
                    <a:pt x="0" y="1963"/>
                    <a:pt x="0" y="1963"/>
                  </a:cubicBezTo>
                  <a:cubicBezTo>
                    <a:pt x="270" y="1963"/>
                    <a:pt x="270" y="1963"/>
                    <a:pt x="270" y="1963"/>
                  </a:cubicBezTo>
                  <a:cubicBezTo>
                    <a:pt x="270" y="1963"/>
                    <a:pt x="402" y="1491"/>
                    <a:pt x="402" y="1139"/>
                  </a:cubicBezTo>
                  <a:cubicBezTo>
                    <a:pt x="402" y="582"/>
                    <a:pt x="145" y="0"/>
                    <a:pt x="0" y="0"/>
                  </a:cubicBezTo>
                  <a:close/>
                </a:path>
              </a:pathLst>
            </a:custGeom>
            <a:solidFill>
              <a:srgbClr val="366092">
                <a:alpha val="2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17"/>
            <p:cNvSpPr/>
            <p:nvPr/>
          </p:nvSpPr>
          <p:spPr>
            <a:xfrm>
              <a:off x="10205429" y="4231018"/>
              <a:ext cx="940509" cy="2085926"/>
            </a:xfrm>
            <a:custGeom>
              <a:rect b="b" l="l" r="r" t="t"/>
              <a:pathLst>
                <a:path extrusionOk="0" h="1197" w="539">
                  <a:moveTo>
                    <a:pt x="539" y="467"/>
                  </a:moveTo>
                  <a:cubicBezTo>
                    <a:pt x="539" y="724"/>
                    <a:pt x="270" y="1197"/>
                    <a:pt x="270" y="1197"/>
                  </a:cubicBezTo>
                  <a:cubicBezTo>
                    <a:pt x="270" y="1197"/>
                    <a:pt x="0" y="724"/>
                    <a:pt x="0" y="467"/>
                  </a:cubicBezTo>
                  <a:cubicBezTo>
                    <a:pt x="0" y="209"/>
                    <a:pt x="121" y="0"/>
                    <a:pt x="270" y="0"/>
                  </a:cubicBezTo>
                  <a:cubicBezTo>
                    <a:pt x="418" y="0"/>
                    <a:pt x="539" y="209"/>
                    <a:pt x="539" y="467"/>
                  </a:cubicBezTo>
                  <a:close/>
                </a:path>
              </a:pathLst>
            </a:custGeom>
            <a:solidFill>
              <a:srgbClr val="E9B5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17"/>
            <p:cNvSpPr/>
            <p:nvPr/>
          </p:nvSpPr>
          <p:spPr>
            <a:xfrm>
              <a:off x="10676421" y="4231018"/>
              <a:ext cx="469518" cy="2085926"/>
            </a:xfrm>
            <a:custGeom>
              <a:rect b="b" l="l" r="r" t="t"/>
              <a:pathLst>
                <a:path extrusionOk="0" h="1197" w="269">
                  <a:moveTo>
                    <a:pt x="269" y="467"/>
                  </a:moveTo>
                  <a:cubicBezTo>
                    <a:pt x="269" y="209"/>
                    <a:pt x="148" y="0"/>
                    <a:pt x="0" y="0"/>
                  </a:cubicBezTo>
                  <a:cubicBezTo>
                    <a:pt x="0" y="1197"/>
                    <a:pt x="0" y="1197"/>
                    <a:pt x="0" y="1197"/>
                  </a:cubicBezTo>
                  <a:cubicBezTo>
                    <a:pt x="0" y="1197"/>
                    <a:pt x="269" y="724"/>
                    <a:pt x="269" y="467"/>
                  </a:cubicBezTo>
                  <a:close/>
                </a:path>
              </a:pathLst>
            </a:custGeom>
            <a:solidFill>
              <a:srgbClr val="E77E2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17"/>
            <p:cNvSpPr/>
            <p:nvPr/>
          </p:nvSpPr>
          <p:spPr>
            <a:xfrm>
              <a:off x="10428763" y="4351161"/>
              <a:ext cx="493841" cy="1183745"/>
            </a:xfrm>
            <a:custGeom>
              <a:rect b="b" l="l" r="r" t="t"/>
              <a:pathLst>
                <a:path extrusionOk="0" h="679" w="283">
                  <a:moveTo>
                    <a:pt x="283" y="265"/>
                  </a:moveTo>
                  <a:cubicBezTo>
                    <a:pt x="283" y="411"/>
                    <a:pt x="142" y="679"/>
                    <a:pt x="142" y="679"/>
                  </a:cubicBezTo>
                  <a:cubicBezTo>
                    <a:pt x="142" y="679"/>
                    <a:pt x="0" y="411"/>
                    <a:pt x="0" y="265"/>
                  </a:cubicBezTo>
                  <a:cubicBezTo>
                    <a:pt x="0" y="119"/>
                    <a:pt x="64" y="0"/>
                    <a:pt x="142" y="0"/>
                  </a:cubicBezTo>
                  <a:cubicBezTo>
                    <a:pt x="219" y="0"/>
                    <a:pt x="283" y="119"/>
                    <a:pt x="283" y="265"/>
                  </a:cubicBezTo>
                  <a:close/>
                </a:path>
              </a:pathLst>
            </a:custGeom>
            <a:solidFill>
              <a:srgbClr val="FFC61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17"/>
            <p:cNvSpPr/>
            <p:nvPr/>
          </p:nvSpPr>
          <p:spPr>
            <a:xfrm>
              <a:off x="10676421" y="4351161"/>
              <a:ext cx="246183" cy="1183745"/>
            </a:xfrm>
            <a:custGeom>
              <a:rect b="b" l="l" r="r" t="t"/>
              <a:pathLst>
                <a:path extrusionOk="0" h="679" w="141">
                  <a:moveTo>
                    <a:pt x="141" y="265"/>
                  </a:moveTo>
                  <a:cubicBezTo>
                    <a:pt x="141" y="119"/>
                    <a:pt x="77" y="0"/>
                    <a:pt x="0" y="0"/>
                  </a:cubicBezTo>
                  <a:cubicBezTo>
                    <a:pt x="0" y="679"/>
                    <a:pt x="0" y="679"/>
                    <a:pt x="0" y="679"/>
                  </a:cubicBezTo>
                  <a:cubicBezTo>
                    <a:pt x="0" y="679"/>
                    <a:pt x="141" y="411"/>
                    <a:pt x="141" y="265"/>
                  </a:cubicBezTo>
                  <a:close/>
                </a:path>
              </a:pathLst>
            </a:custGeom>
            <a:solidFill>
              <a:srgbClr val="E9B5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17"/>
            <p:cNvSpPr/>
            <p:nvPr/>
          </p:nvSpPr>
          <p:spPr>
            <a:xfrm>
              <a:off x="10324098" y="2156885"/>
              <a:ext cx="703171" cy="702434"/>
            </a:xfrm>
            <a:prstGeom prst="ellipse">
              <a:avLst/>
            </a:prstGeom>
            <a:solidFill>
              <a:srgbClr val="93B3D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17"/>
            <p:cNvSpPr/>
            <p:nvPr/>
          </p:nvSpPr>
          <p:spPr>
            <a:xfrm>
              <a:off x="10423603" y="2256391"/>
              <a:ext cx="504160" cy="503423"/>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7"/>
            <p:cNvSpPr/>
            <p:nvPr/>
          </p:nvSpPr>
          <p:spPr>
            <a:xfrm>
              <a:off x="10652097" y="2299878"/>
              <a:ext cx="232179" cy="375172"/>
            </a:xfrm>
            <a:custGeom>
              <a:rect b="b" l="l" r="r" t="t"/>
              <a:pathLst>
                <a:path extrusionOk="0" h="215" w="133">
                  <a:moveTo>
                    <a:pt x="123" y="167"/>
                  </a:moveTo>
                  <a:cubicBezTo>
                    <a:pt x="116" y="184"/>
                    <a:pt x="104" y="199"/>
                    <a:pt x="90" y="211"/>
                  </a:cubicBezTo>
                  <a:cubicBezTo>
                    <a:pt x="87" y="214"/>
                    <a:pt x="84" y="215"/>
                    <a:pt x="81" y="215"/>
                  </a:cubicBezTo>
                  <a:cubicBezTo>
                    <a:pt x="77" y="215"/>
                    <a:pt x="73" y="213"/>
                    <a:pt x="70" y="210"/>
                  </a:cubicBezTo>
                  <a:cubicBezTo>
                    <a:pt x="65" y="204"/>
                    <a:pt x="66" y="195"/>
                    <a:pt x="72" y="190"/>
                  </a:cubicBezTo>
                  <a:cubicBezTo>
                    <a:pt x="83" y="181"/>
                    <a:pt x="92" y="169"/>
                    <a:pt x="98" y="156"/>
                  </a:cubicBezTo>
                  <a:cubicBezTo>
                    <a:pt x="101" y="149"/>
                    <a:pt x="109" y="146"/>
                    <a:pt x="116" y="149"/>
                  </a:cubicBezTo>
                  <a:cubicBezTo>
                    <a:pt x="123" y="152"/>
                    <a:pt x="126" y="160"/>
                    <a:pt x="123" y="167"/>
                  </a:cubicBezTo>
                  <a:close/>
                  <a:moveTo>
                    <a:pt x="132" y="107"/>
                  </a:moveTo>
                  <a:cubicBezTo>
                    <a:pt x="126" y="46"/>
                    <a:pt x="75" y="0"/>
                    <a:pt x="14" y="0"/>
                  </a:cubicBezTo>
                  <a:cubicBezTo>
                    <a:pt x="6" y="0"/>
                    <a:pt x="0" y="6"/>
                    <a:pt x="0" y="14"/>
                  </a:cubicBezTo>
                  <a:cubicBezTo>
                    <a:pt x="0" y="22"/>
                    <a:pt x="6" y="28"/>
                    <a:pt x="14" y="28"/>
                  </a:cubicBezTo>
                  <a:cubicBezTo>
                    <a:pt x="61" y="28"/>
                    <a:pt x="100" y="63"/>
                    <a:pt x="105" y="110"/>
                  </a:cubicBezTo>
                  <a:cubicBezTo>
                    <a:pt x="106" y="117"/>
                    <a:pt x="111" y="122"/>
                    <a:pt x="118" y="122"/>
                  </a:cubicBezTo>
                  <a:cubicBezTo>
                    <a:pt x="119" y="122"/>
                    <a:pt x="119" y="122"/>
                    <a:pt x="120" y="122"/>
                  </a:cubicBezTo>
                  <a:cubicBezTo>
                    <a:pt x="127" y="121"/>
                    <a:pt x="133" y="114"/>
                    <a:pt x="132" y="10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7"/>
            <p:cNvSpPr/>
            <p:nvPr/>
          </p:nvSpPr>
          <p:spPr>
            <a:xfrm>
              <a:off x="10380116" y="2212903"/>
              <a:ext cx="591135" cy="591135"/>
            </a:xfrm>
            <a:custGeom>
              <a:rect b="b" l="l" r="r" t="t"/>
              <a:pathLst>
                <a:path extrusionOk="0" h="339" w="339">
                  <a:moveTo>
                    <a:pt x="170" y="0"/>
                  </a:moveTo>
                  <a:cubicBezTo>
                    <a:pt x="76" y="0"/>
                    <a:pt x="0" y="76"/>
                    <a:pt x="0" y="170"/>
                  </a:cubicBezTo>
                  <a:cubicBezTo>
                    <a:pt x="0" y="263"/>
                    <a:pt x="76" y="339"/>
                    <a:pt x="170" y="339"/>
                  </a:cubicBezTo>
                  <a:cubicBezTo>
                    <a:pt x="263" y="339"/>
                    <a:pt x="339" y="263"/>
                    <a:pt x="339" y="170"/>
                  </a:cubicBezTo>
                  <a:cubicBezTo>
                    <a:pt x="339" y="76"/>
                    <a:pt x="263" y="0"/>
                    <a:pt x="170" y="0"/>
                  </a:cubicBezTo>
                  <a:close/>
                  <a:moveTo>
                    <a:pt x="170" y="307"/>
                  </a:moveTo>
                  <a:cubicBezTo>
                    <a:pt x="93" y="307"/>
                    <a:pt x="32" y="246"/>
                    <a:pt x="32" y="170"/>
                  </a:cubicBezTo>
                  <a:cubicBezTo>
                    <a:pt x="32" y="94"/>
                    <a:pt x="93" y="32"/>
                    <a:pt x="170" y="32"/>
                  </a:cubicBezTo>
                  <a:cubicBezTo>
                    <a:pt x="246" y="32"/>
                    <a:pt x="307" y="94"/>
                    <a:pt x="307" y="170"/>
                  </a:cubicBezTo>
                  <a:cubicBezTo>
                    <a:pt x="307" y="246"/>
                    <a:pt x="246" y="307"/>
                    <a:pt x="170" y="30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17"/>
            <p:cNvSpPr/>
            <p:nvPr/>
          </p:nvSpPr>
          <p:spPr>
            <a:xfrm>
              <a:off x="10238599" y="4177211"/>
              <a:ext cx="874173" cy="229969"/>
            </a:xfrm>
            <a:custGeom>
              <a:rect b="b" l="l" r="r" t="t"/>
              <a:pathLst>
                <a:path extrusionOk="0" h="132" w="501">
                  <a:moveTo>
                    <a:pt x="465" y="132"/>
                  </a:moveTo>
                  <a:cubicBezTo>
                    <a:pt x="483" y="94"/>
                    <a:pt x="495" y="49"/>
                    <a:pt x="501" y="0"/>
                  </a:cubicBezTo>
                  <a:cubicBezTo>
                    <a:pt x="498" y="6"/>
                    <a:pt x="497" y="10"/>
                    <a:pt x="497" y="10"/>
                  </a:cubicBezTo>
                  <a:cubicBezTo>
                    <a:pt x="4" y="10"/>
                    <a:pt x="4" y="10"/>
                    <a:pt x="4" y="10"/>
                  </a:cubicBezTo>
                  <a:cubicBezTo>
                    <a:pt x="4" y="10"/>
                    <a:pt x="3" y="6"/>
                    <a:pt x="0" y="0"/>
                  </a:cubicBezTo>
                  <a:cubicBezTo>
                    <a:pt x="6" y="49"/>
                    <a:pt x="18" y="94"/>
                    <a:pt x="36" y="132"/>
                  </a:cubicBezTo>
                  <a:lnTo>
                    <a:pt x="465" y="13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17"/>
            <p:cNvSpPr/>
            <p:nvPr/>
          </p:nvSpPr>
          <p:spPr>
            <a:xfrm>
              <a:off x="9617242" y="3199111"/>
              <a:ext cx="631674" cy="1145417"/>
            </a:xfrm>
            <a:custGeom>
              <a:rect b="b" l="l" r="r" t="t"/>
              <a:pathLst>
                <a:path extrusionOk="0" h="657" w="362">
                  <a:moveTo>
                    <a:pt x="273" y="0"/>
                  </a:moveTo>
                  <a:cubicBezTo>
                    <a:pt x="247" y="61"/>
                    <a:pt x="207" y="129"/>
                    <a:pt x="141" y="194"/>
                  </a:cubicBezTo>
                  <a:cubicBezTo>
                    <a:pt x="41" y="292"/>
                    <a:pt x="0" y="306"/>
                    <a:pt x="0" y="306"/>
                  </a:cubicBezTo>
                  <a:cubicBezTo>
                    <a:pt x="0" y="657"/>
                    <a:pt x="0" y="657"/>
                    <a:pt x="0" y="657"/>
                  </a:cubicBezTo>
                  <a:cubicBezTo>
                    <a:pt x="0" y="657"/>
                    <a:pt x="128" y="528"/>
                    <a:pt x="290" y="497"/>
                  </a:cubicBezTo>
                  <a:cubicBezTo>
                    <a:pt x="310" y="493"/>
                    <a:pt x="335" y="493"/>
                    <a:pt x="362" y="495"/>
                  </a:cubicBezTo>
                  <a:cubicBezTo>
                    <a:pt x="346" y="426"/>
                    <a:pt x="298" y="218"/>
                    <a:pt x="273" y="0"/>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17"/>
            <p:cNvSpPr/>
            <p:nvPr/>
          </p:nvSpPr>
          <p:spPr>
            <a:xfrm>
              <a:off x="9310618" y="4407179"/>
              <a:ext cx="462147" cy="1326000"/>
            </a:xfrm>
            <a:custGeom>
              <a:rect b="b" l="l" r="r" t="t"/>
              <a:pathLst>
                <a:path extrusionOk="0" h="761" w="265">
                  <a:moveTo>
                    <a:pt x="265" y="297"/>
                  </a:moveTo>
                  <a:cubicBezTo>
                    <a:pt x="265" y="461"/>
                    <a:pt x="133" y="761"/>
                    <a:pt x="133" y="761"/>
                  </a:cubicBezTo>
                  <a:cubicBezTo>
                    <a:pt x="133" y="761"/>
                    <a:pt x="0" y="461"/>
                    <a:pt x="0" y="297"/>
                  </a:cubicBezTo>
                  <a:cubicBezTo>
                    <a:pt x="0" y="133"/>
                    <a:pt x="60" y="0"/>
                    <a:pt x="133" y="0"/>
                  </a:cubicBezTo>
                  <a:cubicBezTo>
                    <a:pt x="206" y="0"/>
                    <a:pt x="265" y="133"/>
                    <a:pt x="265" y="297"/>
                  </a:cubicBezTo>
                  <a:close/>
                </a:path>
              </a:pathLst>
            </a:custGeom>
            <a:solidFill>
              <a:srgbClr val="E9B5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17"/>
            <p:cNvSpPr/>
            <p:nvPr/>
          </p:nvSpPr>
          <p:spPr>
            <a:xfrm>
              <a:off x="9542797" y="4407179"/>
              <a:ext cx="229968" cy="1326000"/>
            </a:xfrm>
            <a:custGeom>
              <a:rect b="b" l="l" r="r" t="t"/>
              <a:pathLst>
                <a:path extrusionOk="0" h="761" w="132">
                  <a:moveTo>
                    <a:pt x="132" y="297"/>
                  </a:moveTo>
                  <a:cubicBezTo>
                    <a:pt x="132" y="133"/>
                    <a:pt x="73" y="0"/>
                    <a:pt x="0" y="0"/>
                  </a:cubicBezTo>
                  <a:cubicBezTo>
                    <a:pt x="0" y="761"/>
                    <a:pt x="0" y="761"/>
                    <a:pt x="0" y="761"/>
                  </a:cubicBezTo>
                  <a:cubicBezTo>
                    <a:pt x="0" y="761"/>
                    <a:pt x="132" y="461"/>
                    <a:pt x="132" y="297"/>
                  </a:cubicBezTo>
                  <a:close/>
                </a:path>
              </a:pathLst>
            </a:custGeom>
            <a:solidFill>
              <a:srgbClr val="E77E2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17"/>
            <p:cNvSpPr/>
            <p:nvPr/>
          </p:nvSpPr>
          <p:spPr>
            <a:xfrm>
              <a:off x="9420443" y="4482361"/>
              <a:ext cx="242498" cy="754029"/>
            </a:xfrm>
            <a:custGeom>
              <a:rect b="b" l="l" r="r" t="t"/>
              <a:pathLst>
                <a:path extrusionOk="0" h="433" w="139">
                  <a:moveTo>
                    <a:pt x="139" y="169"/>
                  </a:moveTo>
                  <a:cubicBezTo>
                    <a:pt x="139" y="262"/>
                    <a:pt x="70" y="433"/>
                    <a:pt x="70" y="433"/>
                  </a:cubicBezTo>
                  <a:cubicBezTo>
                    <a:pt x="70" y="433"/>
                    <a:pt x="0" y="262"/>
                    <a:pt x="0" y="169"/>
                  </a:cubicBezTo>
                  <a:cubicBezTo>
                    <a:pt x="0" y="76"/>
                    <a:pt x="31" y="0"/>
                    <a:pt x="70" y="0"/>
                  </a:cubicBezTo>
                  <a:cubicBezTo>
                    <a:pt x="108" y="0"/>
                    <a:pt x="139" y="76"/>
                    <a:pt x="139" y="169"/>
                  </a:cubicBezTo>
                  <a:close/>
                </a:path>
              </a:pathLst>
            </a:custGeom>
            <a:solidFill>
              <a:srgbClr val="FFC61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17"/>
            <p:cNvSpPr/>
            <p:nvPr/>
          </p:nvSpPr>
          <p:spPr>
            <a:xfrm>
              <a:off x="9542797" y="4482361"/>
              <a:ext cx="120143" cy="754029"/>
            </a:xfrm>
            <a:custGeom>
              <a:rect b="b" l="l" r="r" t="t"/>
              <a:pathLst>
                <a:path extrusionOk="0" h="433" w="69">
                  <a:moveTo>
                    <a:pt x="69" y="169"/>
                  </a:moveTo>
                  <a:cubicBezTo>
                    <a:pt x="69" y="76"/>
                    <a:pt x="38" y="0"/>
                    <a:pt x="0" y="0"/>
                  </a:cubicBezTo>
                  <a:cubicBezTo>
                    <a:pt x="0" y="433"/>
                    <a:pt x="0" y="433"/>
                    <a:pt x="0" y="433"/>
                  </a:cubicBezTo>
                  <a:cubicBezTo>
                    <a:pt x="0" y="433"/>
                    <a:pt x="69" y="262"/>
                    <a:pt x="69" y="169"/>
                  </a:cubicBezTo>
                  <a:close/>
                </a:path>
              </a:pathLst>
            </a:custGeom>
            <a:solidFill>
              <a:srgbClr val="E9B5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17"/>
            <p:cNvSpPr/>
            <p:nvPr/>
          </p:nvSpPr>
          <p:spPr>
            <a:xfrm>
              <a:off x="9278924" y="3216801"/>
              <a:ext cx="525535" cy="1242711"/>
            </a:xfrm>
            <a:custGeom>
              <a:rect b="b" l="l" r="r" t="t"/>
              <a:pathLst>
                <a:path extrusionOk="0" h="713" w="301">
                  <a:moveTo>
                    <a:pt x="301" y="525"/>
                  </a:moveTo>
                  <a:cubicBezTo>
                    <a:pt x="301" y="302"/>
                    <a:pt x="234" y="0"/>
                    <a:pt x="151" y="0"/>
                  </a:cubicBezTo>
                  <a:cubicBezTo>
                    <a:pt x="68" y="0"/>
                    <a:pt x="0" y="302"/>
                    <a:pt x="0" y="525"/>
                  </a:cubicBezTo>
                  <a:cubicBezTo>
                    <a:pt x="0" y="593"/>
                    <a:pt x="7" y="656"/>
                    <a:pt x="17" y="713"/>
                  </a:cubicBezTo>
                  <a:cubicBezTo>
                    <a:pt x="284" y="713"/>
                    <a:pt x="284" y="713"/>
                    <a:pt x="284" y="713"/>
                  </a:cubicBezTo>
                  <a:cubicBezTo>
                    <a:pt x="295" y="656"/>
                    <a:pt x="301" y="593"/>
                    <a:pt x="301" y="525"/>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17"/>
            <p:cNvSpPr/>
            <p:nvPr/>
          </p:nvSpPr>
          <p:spPr>
            <a:xfrm>
              <a:off x="9308407" y="4459512"/>
              <a:ext cx="466569" cy="111299"/>
            </a:xfrm>
            <a:custGeom>
              <a:rect b="b" l="l" r="r" t="t"/>
              <a:pathLst>
                <a:path extrusionOk="0" h="64" w="267">
                  <a:moveTo>
                    <a:pt x="251" y="64"/>
                  </a:moveTo>
                  <a:cubicBezTo>
                    <a:pt x="257" y="44"/>
                    <a:pt x="263" y="22"/>
                    <a:pt x="267" y="0"/>
                  </a:cubicBezTo>
                  <a:cubicBezTo>
                    <a:pt x="0" y="0"/>
                    <a:pt x="0" y="0"/>
                    <a:pt x="0" y="0"/>
                  </a:cubicBezTo>
                  <a:cubicBezTo>
                    <a:pt x="5" y="22"/>
                    <a:pt x="10" y="44"/>
                    <a:pt x="16" y="64"/>
                  </a:cubicBezTo>
                  <a:lnTo>
                    <a:pt x="251" y="64"/>
                  </a:lnTo>
                  <a:close/>
                </a:path>
              </a:pathLst>
            </a:custGeom>
            <a:solidFill>
              <a:srgbClr val="93B3D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 name="Google Shape;193;p17"/>
            <p:cNvSpPr/>
            <p:nvPr/>
          </p:nvSpPr>
          <p:spPr>
            <a:xfrm>
              <a:off x="9542797" y="4459512"/>
              <a:ext cx="232179" cy="111299"/>
            </a:xfrm>
            <a:custGeom>
              <a:rect b="b" l="l" r="r" t="t"/>
              <a:pathLst>
                <a:path extrusionOk="0" h="64" w="133">
                  <a:moveTo>
                    <a:pt x="0" y="64"/>
                  </a:moveTo>
                  <a:cubicBezTo>
                    <a:pt x="117" y="64"/>
                    <a:pt x="117" y="64"/>
                    <a:pt x="117" y="64"/>
                  </a:cubicBezTo>
                  <a:cubicBezTo>
                    <a:pt x="123" y="44"/>
                    <a:pt x="129" y="22"/>
                    <a:pt x="133" y="0"/>
                  </a:cubicBezTo>
                  <a:cubicBezTo>
                    <a:pt x="0" y="0"/>
                    <a:pt x="0" y="0"/>
                    <a:pt x="0" y="0"/>
                  </a:cubicBezTo>
                  <a:lnTo>
                    <a:pt x="0" y="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17"/>
            <p:cNvSpPr/>
            <p:nvPr/>
          </p:nvSpPr>
          <p:spPr>
            <a:xfrm>
              <a:off x="9542797" y="3216801"/>
              <a:ext cx="261662" cy="1242711"/>
            </a:xfrm>
            <a:custGeom>
              <a:rect b="b" l="l" r="r" t="t"/>
              <a:pathLst>
                <a:path extrusionOk="0" h="713" w="150">
                  <a:moveTo>
                    <a:pt x="133" y="713"/>
                  </a:moveTo>
                  <a:cubicBezTo>
                    <a:pt x="144" y="656"/>
                    <a:pt x="150" y="593"/>
                    <a:pt x="150" y="525"/>
                  </a:cubicBezTo>
                  <a:cubicBezTo>
                    <a:pt x="150" y="302"/>
                    <a:pt x="83" y="0"/>
                    <a:pt x="0" y="0"/>
                  </a:cubicBezTo>
                  <a:cubicBezTo>
                    <a:pt x="0" y="713"/>
                    <a:pt x="0" y="713"/>
                    <a:pt x="0" y="713"/>
                  </a:cubicBezTo>
                  <a:lnTo>
                    <a:pt x="133" y="713"/>
                  </a:lnTo>
                  <a:close/>
                </a:path>
              </a:pathLst>
            </a:cu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17"/>
            <p:cNvSpPr/>
            <p:nvPr/>
          </p:nvSpPr>
          <p:spPr>
            <a:xfrm>
              <a:off x="11102451" y="3199111"/>
              <a:ext cx="631674" cy="1145417"/>
            </a:xfrm>
            <a:custGeom>
              <a:rect b="b" l="l" r="r" t="t"/>
              <a:pathLst>
                <a:path extrusionOk="0" h="657" w="362">
                  <a:moveTo>
                    <a:pt x="90" y="0"/>
                  </a:moveTo>
                  <a:cubicBezTo>
                    <a:pt x="115" y="61"/>
                    <a:pt x="155" y="129"/>
                    <a:pt x="221" y="194"/>
                  </a:cubicBezTo>
                  <a:cubicBezTo>
                    <a:pt x="321" y="292"/>
                    <a:pt x="362" y="306"/>
                    <a:pt x="362" y="306"/>
                  </a:cubicBezTo>
                  <a:cubicBezTo>
                    <a:pt x="362" y="657"/>
                    <a:pt x="362" y="657"/>
                    <a:pt x="362" y="657"/>
                  </a:cubicBezTo>
                  <a:cubicBezTo>
                    <a:pt x="362" y="657"/>
                    <a:pt x="234" y="528"/>
                    <a:pt x="72" y="497"/>
                  </a:cubicBezTo>
                  <a:cubicBezTo>
                    <a:pt x="52" y="493"/>
                    <a:pt x="27" y="493"/>
                    <a:pt x="0" y="495"/>
                  </a:cubicBezTo>
                  <a:cubicBezTo>
                    <a:pt x="16" y="426"/>
                    <a:pt x="64" y="218"/>
                    <a:pt x="90" y="0"/>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17"/>
            <p:cNvSpPr/>
            <p:nvPr/>
          </p:nvSpPr>
          <p:spPr>
            <a:xfrm>
              <a:off x="11578602" y="4407179"/>
              <a:ext cx="462147" cy="1326000"/>
            </a:xfrm>
            <a:custGeom>
              <a:rect b="b" l="l" r="r" t="t"/>
              <a:pathLst>
                <a:path extrusionOk="0" h="761" w="265">
                  <a:moveTo>
                    <a:pt x="265" y="297"/>
                  </a:moveTo>
                  <a:cubicBezTo>
                    <a:pt x="265" y="461"/>
                    <a:pt x="132" y="761"/>
                    <a:pt x="132" y="761"/>
                  </a:cubicBezTo>
                  <a:cubicBezTo>
                    <a:pt x="132" y="761"/>
                    <a:pt x="0" y="461"/>
                    <a:pt x="0" y="297"/>
                  </a:cubicBezTo>
                  <a:cubicBezTo>
                    <a:pt x="0" y="133"/>
                    <a:pt x="59" y="0"/>
                    <a:pt x="132" y="0"/>
                  </a:cubicBezTo>
                  <a:cubicBezTo>
                    <a:pt x="205" y="0"/>
                    <a:pt x="265" y="133"/>
                    <a:pt x="265" y="297"/>
                  </a:cubicBezTo>
                  <a:close/>
                </a:path>
              </a:pathLst>
            </a:custGeom>
            <a:solidFill>
              <a:srgbClr val="E9B5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17"/>
            <p:cNvSpPr/>
            <p:nvPr/>
          </p:nvSpPr>
          <p:spPr>
            <a:xfrm>
              <a:off x="11809307" y="4407179"/>
              <a:ext cx="231442" cy="1326000"/>
            </a:xfrm>
            <a:custGeom>
              <a:rect b="b" l="l" r="r" t="t"/>
              <a:pathLst>
                <a:path extrusionOk="0" h="761" w="133">
                  <a:moveTo>
                    <a:pt x="133" y="297"/>
                  </a:moveTo>
                  <a:cubicBezTo>
                    <a:pt x="133" y="133"/>
                    <a:pt x="73" y="0"/>
                    <a:pt x="0" y="0"/>
                  </a:cubicBezTo>
                  <a:cubicBezTo>
                    <a:pt x="0" y="761"/>
                    <a:pt x="0" y="761"/>
                    <a:pt x="0" y="761"/>
                  </a:cubicBezTo>
                  <a:cubicBezTo>
                    <a:pt x="0" y="761"/>
                    <a:pt x="133" y="461"/>
                    <a:pt x="133" y="297"/>
                  </a:cubicBezTo>
                  <a:close/>
                </a:path>
              </a:pathLst>
            </a:custGeom>
            <a:solidFill>
              <a:srgbClr val="E77E2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17"/>
            <p:cNvSpPr/>
            <p:nvPr/>
          </p:nvSpPr>
          <p:spPr>
            <a:xfrm>
              <a:off x="11688426" y="4482361"/>
              <a:ext cx="242498" cy="754029"/>
            </a:xfrm>
            <a:custGeom>
              <a:rect b="b" l="l" r="r" t="t"/>
              <a:pathLst>
                <a:path extrusionOk="0" h="433" w="139">
                  <a:moveTo>
                    <a:pt x="139" y="169"/>
                  </a:moveTo>
                  <a:cubicBezTo>
                    <a:pt x="139" y="262"/>
                    <a:pt x="69" y="433"/>
                    <a:pt x="69" y="433"/>
                  </a:cubicBezTo>
                  <a:cubicBezTo>
                    <a:pt x="69" y="433"/>
                    <a:pt x="0" y="262"/>
                    <a:pt x="0" y="169"/>
                  </a:cubicBezTo>
                  <a:cubicBezTo>
                    <a:pt x="0" y="76"/>
                    <a:pt x="31" y="0"/>
                    <a:pt x="69" y="0"/>
                  </a:cubicBezTo>
                  <a:cubicBezTo>
                    <a:pt x="108" y="0"/>
                    <a:pt x="139" y="76"/>
                    <a:pt x="139" y="169"/>
                  </a:cubicBezTo>
                  <a:close/>
                </a:path>
              </a:pathLst>
            </a:custGeom>
            <a:solidFill>
              <a:srgbClr val="FFC61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17"/>
            <p:cNvSpPr/>
            <p:nvPr/>
          </p:nvSpPr>
          <p:spPr>
            <a:xfrm>
              <a:off x="11809307" y="4482361"/>
              <a:ext cx="121618" cy="754029"/>
            </a:xfrm>
            <a:custGeom>
              <a:rect b="b" l="l" r="r" t="t"/>
              <a:pathLst>
                <a:path extrusionOk="0" h="433" w="70">
                  <a:moveTo>
                    <a:pt x="70" y="169"/>
                  </a:moveTo>
                  <a:cubicBezTo>
                    <a:pt x="70" y="76"/>
                    <a:pt x="39" y="0"/>
                    <a:pt x="0" y="0"/>
                  </a:cubicBezTo>
                  <a:cubicBezTo>
                    <a:pt x="0" y="433"/>
                    <a:pt x="0" y="433"/>
                    <a:pt x="0" y="433"/>
                  </a:cubicBezTo>
                  <a:cubicBezTo>
                    <a:pt x="0" y="433"/>
                    <a:pt x="70" y="262"/>
                    <a:pt x="70" y="169"/>
                  </a:cubicBezTo>
                  <a:close/>
                </a:path>
              </a:pathLst>
            </a:custGeom>
            <a:solidFill>
              <a:srgbClr val="E9B5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17"/>
            <p:cNvSpPr/>
            <p:nvPr/>
          </p:nvSpPr>
          <p:spPr>
            <a:xfrm>
              <a:off x="11547645" y="3216801"/>
              <a:ext cx="524798" cy="1242711"/>
            </a:xfrm>
            <a:custGeom>
              <a:rect b="b" l="l" r="r" t="t"/>
              <a:pathLst>
                <a:path extrusionOk="0" h="713" w="301">
                  <a:moveTo>
                    <a:pt x="301" y="525"/>
                  </a:moveTo>
                  <a:cubicBezTo>
                    <a:pt x="301" y="302"/>
                    <a:pt x="233" y="0"/>
                    <a:pt x="150" y="0"/>
                  </a:cubicBezTo>
                  <a:cubicBezTo>
                    <a:pt x="67" y="0"/>
                    <a:pt x="0" y="302"/>
                    <a:pt x="0" y="525"/>
                  </a:cubicBezTo>
                  <a:cubicBezTo>
                    <a:pt x="0" y="593"/>
                    <a:pt x="6" y="656"/>
                    <a:pt x="17" y="713"/>
                  </a:cubicBezTo>
                  <a:cubicBezTo>
                    <a:pt x="284" y="713"/>
                    <a:pt x="284" y="713"/>
                    <a:pt x="284" y="713"/>
                  </a:cubicBezTo>
                  <a:cubicBezTo>
                    <a:pt x="294" y="656"/>
                    <a:pt x="301" y="593"/>
                    <a:pt x="301" y="525"/>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17"/>
            <p:cNvSpPr/>
            <p:nvPr/>
          </p:nvSpPr>
          <p:spPr>
            <a:xfrm>
              <a:off x="11577128" y="4459512"/>
              <a:ext cx="465832" cy="111299"/>
            </a:xfrm>
            <a:custGeom>
              <a:rect b="b" l="l" r="r" t="t"/>
              <a:pathLst>
                <a:path extrusionOk="0" h="64" w="267">
                  <a:moveTo>
                    <a:pt x="251" y="64"/>
                  </a:moveTo>
                  <a:cubicBezTo>
                    <a:pt x="257" y="44"/>
                    <a:pt x="262" y="22"/>
                    <a:pt x="267" y="0"/>
                  </a:cubicBezTo>
                  <a:cubicBezTo>
                    <a:pt x="0" y="0"/>
                    <a:pt x="0" y="0"/>
                    <a:pt x="0" y="0"/>
                  </a:cubicBezTo>
                  <a:cubicBezTo>
                    <a:pt x="4" y="22"/>
                    <a:pt x="10" y="44"/>
                    <a:pt x="16" y="64"/>
                  </a:cubicBezTo>
                  <a:lnTo>
                    <a:pt x="251" y="64"/>
                  </a:lnTo>
                  <a:close/>
                </a:path>
              </a:pathLst>
            </a:custGeom>
            <a:solidFill>
              <a:srgbClr val="93B3D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17"/>
            <p:cNvSpPr/>
            <p:nvPr/>
          </p:nvSpPr>
          <p:spPr>
            <a:xfrm>
              <a:off x="11809307" y="4459512"/>
              <a:ext cx="233653" cy="111299"/>
            </a:xfrm>
            <a:custGeom>
              <a:rect b="b" l="l" r="r" t="t"/>
              <a:pathLst>
                <a:path extrusionOk="0" h="64" w="134">
                  <a:moveTo>
                    <a:pt x="0" y="64"/>
                  </a:moveTo>
                  <a:cubicBezTo>
                    <a:pt x="118" y="64"/>
                    <a:pt x="118" y="64"/>
                    <a:pt x="118" y="64"/>
                  </a:cubicBezTo>
                  <a:cubicBezTo>
                    <a:pt x="124" y="44"/>
                    <a:pt x="129" y="22"/>
                    <a:pt x="134" y="0"/>
                  </a:cubicBezTo>
                  <a:cubicBezTo>
                    <a:pt x="0" y="0"/>
                    <a:pt x="0" y="0"/>
                    <a:pt x="0" y="0"/>
                  </a:cubicBezTo>
                  <a:lnTo>
                    <a:pt x="0" y="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17"/>
            <p:cNvSpPr/>
            <p:nvPr/>
          </p:nvSpPr>
          <p:spPr>
            <a:xfrm>
              <a:off x="11809307" y="3216801"/>
              <a:ext cx="263136" cy="1242711"/>
            </a:xfrm>
            <a:custGeom>
              <a:rect b="b" l="l" r="r" t="t"/>
              <a:pathLst>
                <a:path extrusionOk="0" h="713" w="151">
                  <a:moveTo>
                    <a:pt x="134" y="713"/>
                  </a:moveTo>
                  <a:cubicBezTo>
                    <a:pt x="144" y="656"/>
                    <a:pt x="151" y="593"/>
                    <a:pt x="151" y="525"/>
                  </a:cubicBezTo>
                  <a:cubicBezTo>
                    <a:pt x="151" y="302"/>
                    <a:pt x="83" y="0"/>
                    <a:pt x="0" y="0"/>
                  </a:cubicBezTo>
                  <a:cubicBezTo>
                    <a:pt x="0" y="713"/>
                    <a:pt x="0" y="713"/>
                    <a:pt x="0" y="713"/>
                  </a:cubicBezTo>
                  <a:lnTo>
                    <a:pt x="134" y="713"/>
                  </a:lnTo>
                  <a:close/>
                </a:path>
              </a:pathLst>
            </a:cu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17"/>
            <p:cNvSpPr/>
            <p:nvPr/>
          </p:nvSpPr>
          <p:spPr>
            <a:xfrm>
              <a:off x="10127299" y="1520788"/>
              <a:ext cx="549122" cy="190166"/>
            </a:xfrm>
            <a:custGeom>
              <a:rect b="b" l="l" r="r" t="t"/>
              <a:pathLst>
                <a:path extrusionOk="0" h="109" w="315">
                  <a:moveTo>
                    <a:pt x="315" y="0"/>
                  </a:moveTo>
                  <a:cubicBezTo>
                    <a:pt x="34" y="0"/>
                    <a:pt x="34" y="0"/>
                    <a:pt x="34" y="0"/>
                  </a:cubicBezTo>
                  <a:cubicBezTo>
                    <a:pt x="22" y="35"/>
                    <a:pt x="11" y="71"/>
                    <a:pt x="0" y="109"/>
                  </a:cubicBezTo>
                  <a:cubicBezTo>
                    <a:pt x="315" y="109"/>
                    <a:pt x="315" y="109"/>
                    <a:pt x="315" y="109"/>
                  </a:cubicBezTo>
                  <a:lnTo>
                    <a:pt x="315" y="0"/>
                  </a:lnTo>
                  <a:close/>
                </a:path>
              </a:pathLst>
            </a:custGeom>
            <a:solidFill>
              <a:srgbClr val="93B3D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17"/>
            <p:cNvSpPr/>
            <p:nvPr/>
          </p:nvSpPr>
          <p:spPr>
            <a:xfrm>
              <a:off x="10676421" y="1520788"/>
              <a:ext cx="548385" cy="190166"/>
            </a:xfrm>
            <a:custGeom>
              <a:rect b="b" l="l" r="r" t="t"/>
              <a:pathLst>
                <a:path extrusionOk="0" h="109" w="314">
                  <a:moveTo>
                    <a:pt x="0" y="0"/>
                  </a:moveTo>
                  <a:cubicBezTo>
                    <a:pt x="0" y="109"/>
                    <a:pt x="0" y="109"/>
                    <a:pt x="0" y="109"/>
                  </a:cubicBezTo>
                  <a:cubicBezTo>
                    <a:pt x="314" y="109"/>
                    <a:pt x="314" y="109"/>
                    <a:pt x="314" y="109"/>
                  </a:cubicBezTo>
                  <a:cubicBezTo>
                    <a:pt x="303" y="71"/>
                    <a:pt x="292" y="35"/>
                    <a:pt x="280" y="0"/>
                  </a:cubicBezTo>
                  <a:lnTo>
                    <a:pt x="0"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 name="Google Shape;206;p17"/>
            <p:cNvSpPr/>
            <p:nvPr/>
          </p:nvSpPr>
          <p:spPr>
            <a:xfrm>
              <a:off x="11102451" y="3199111"/>
              <a:ext cx="631674" cy="1145417"/>
            </a:xfrm>
            <a:custGeom>
              <a:rect b="b" l="l" r="r" t="t"/>
              <a:pathLst>
                <a:path extrusionOk="0" h="657" w="362">
                  <a:moveTo>
                    <a:pt x="90" y="0"/>
                  </a:moveTo>
                  <a:cubicBezTo>
                    <a:pt x="115" y="61"/>
                    <a:pt x="155" y="129"/>
                    <a:pt x="221" y="194"/>
                  </a:cubicBezTo>
                  <a:cubicBezTo>
                    <a:pt x="321" y="292"/>
                    <a:pt x="362" y="306"/>
                    <a:pt x="362" y="306"/>
                  </a:cubicBezTo>
                  <a:cubicBezTo>
                    <a:pt x="362" y="657"/>
                    <a:pt x="362" y="657"/>
                    <a:pt x="362" y="657"/>
                  </a:cubicBezTo>
                  <a:cubicBezTo>
                    <a:pt x="362" y="657"/>
                    <a:pt x="234" y="528"/>
                    <a:pt x="72" y="497"/>
                  </a:cubicBezTo>
                  <a:cubicBezTo>
                    <a:pt x="52" y="493"/>
                    <a:pt x="27" y="493"/>
                    <a:pt x="0" y="495"/>
                  </a:cubicBezTo>
                  <a:cubicBezTo>
                    <a:pt x="16" y="426"/>
                    <a:pt x="64" y="218"/>
                    <a:pt x="90" y="0"/>
                  </a:cubicBezTo>
                  <a:close/>
                </a:path>
              </a:pathLst>
            </a:custGeom>
            <a:solidFill>
              <a:schemeClr val="accent1">
                <a:alpha val="2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7" name="Google Shape;207;p17"/>
          <p:cNvSpPr/>
          <p:nvPr/>
        </p:nvSpPr>
        <p:spPr>
          <a:xfrm>
            <a:off x="-5" y="3883314"/>
            <a:ext cx="12192005" cy="2974687"/>
          </a:xfrm>
          <a:custGeom>
            <a:rect b="b" l="l" r="r" t="t"/>
            <a:pathLst>
              <a:path extrusionOk="0" h="2974687" w="12192005">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8" name="Google Shape;208;p17"/>
          <p:cNvSpPr txBox="1"/>
          <p:nvPr/>
        </p:nvSpPr>
        <p:spPr>
          <a:xfrm>
            <a:off x="7701421" y="4297258"/>
            <a:ext cx="2437191" cy="395866"/>
          </a:xfrm>
          <a:prstGeom prst="rect">
            <a:avLst/>
          </a:prstGeom>
          <a:solidFill>
            <a:schemeClr val="accent3"/>
          </a:solidFill>
          <a:ln>
            <a:noFill/>
          </a:ln>
        </p:spPr>
        <p:txBody>
          <a:bodyPr anchorCtr="0" anchor="ctr" bIns="35975" lIns="71975" spcFirstLastPara="1" rIns="71975" wrap="square" tIns="35975">
            <a:spAutoFit/>
          </a:bodyPr>
          <a:lstStyle/>
          <a:p>
            <a:pPr indent="0" lvl="0" marL="0" marR="0" rtl="0" algn="l">
              <a:spcBef>
                <a:spcPts val="0"/>
              </a:spcBef>
              <a:spcAft>
                <a:spcPts val="0"/>
              </a:spcAft>
              <a:buNone/>
            </a:pPr>
            <a:r>
              <a:rPr b="1" lang="en-ID" sz="2100">
                <a:solidFill>
                  <a:schemeClr val="lt1"/>
                </a:solidFill>
                <a:latin typeface="Calibri"/>
                <a:ea typeface="Calibri"/>
                <a:cs typeface="Calibri"/>
                <a:sym typeface="Calibri"/>
              </a:rPr>
              <a:t>10+ Countries</a:t>
            </a:r>
            <a:endParaRPr sz="2100">
              <a:solidFill>
                <a:schemeClr val="lt1"/>
              </a:solidFill>
              <a:latin typeface="Calibri"/>
              <a:ea typeface="Calibri"/>
              <a:cs typeface="Calibri"/>
              <a:sym typeface="Calibri"/>
            </a:endParaRPr>
          </a:p>
        </p:txBody>
      </p:sp>
      <p:sp>
        <p:nvSpPr>
          <p:cNvPr id="209" name="Google Shape;209;p17"/>
          <p:cNvSpPr txBox="1"/>
          <p:nvPr/>
        </p:nvSpPr>
        <p:spPr>
          <a:xfrm>
            <a:off x="7701420" y="4738993"/>
            <a:ext cx="2733355" cy="257369"/>
          </a:xfrm>
          <a:prstGeom prst="rect">
            <a:avLst/>
          </a:prstGeom>
          <a:noFill/>
          <a:ln>
            <a:noFill/>
          </a:ln>
        </p:spPr>
        <p:txBody>
          <a:bodyPr anchorCtr="0" anchor="t" bIns="35975" lIns="71975" spcFirstLastPara="1" rIns="71975" wrap="square" tIns="35975">
            <a:spAutoFit/>
          </a:bodyPr>
          <a:lstStyle/>
          <a:p>
            <a:pPr indent="0" lvl="0" marL="0" marR="0" rtl="0" algn="l">
              <a:spcBef>
                <a:spcPts val="0"/>
              </a:spcBef>
              <a:spcAft>
                <a:spcPts val="0"/>
              </a:spcAft>
              <a:buNone/>
            </a:pPr>
            <a:r>
              <a:rPr lang="en-ID" sz="1200">
                <a:solidFill>
                  <a:srgbClr val="3F3F3F"/>
                </a:solidFill>
                <a:latin typeface="Calibri"/>
                <a:ea typeface="Calibri"/>
                <a:cs typeface="Calibri"/>
                <a:sym typeface="Calibri"/>
              </a:rPr>
              <a:t>.</a:t>
            </a:r>
            <a:endParaRPr sz="1200">
              <a:solidFill>
                <a:srgbClr val="3F3F3F"/>
              </a:solidFill>
              <a:latin typeface="Calibri"/>
              <a:ea typeface="Calibri"/>
              <a:cs typeface="Calibri"/>
              <a:sym typeface="Calibri"/>
            </a:endParaRPr>
          </a:p>
        </p:txBody>
      </p:sp>
      <p:sp>
        <p:nvSpPr>
          <p:cNvPr id="210" name="Google Shape;210;p17"/>
          <p:cNvSpPr/>
          <p:nvPr/>
        </p:nvSpPr>
        <p:spPr>
          <a:xfrm>
            <a:off x="6991711" y="4310877"/>
            <a:ext cx="581411" cy="581411"/>
          </a:xfrm>
          <a:prstGeom prst="ellipse">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1" name="Google Shape;211;p17"/>
          <p:cNvSpPr txBox="1"/>
          <p:nvPr/>
        </p:nvSpPr>
        <p:spPr>
          <a:xfrm>
            <a:off x="7701421" y="3380025"/>
            <a:ext cx="2437191" cy="400999"/>
          </a:xfrm>
          <a:prstGeom prst="rect">
            <a:avLst/>
          </a:prstGeom>
          <a:solidFill>
            <a:schemeClr val="accent2"/>
          </a:solidFill>
          <a:ln>
            <a:noFill/>
          </a:ln>
        </p:spPr>
        <p:txBody>
          <a:bodyPr anchorCtr="0" anchor="ctr" bIns="35975" lIns="71975" spcFirstLastPara="1" rIns="71975" wrap="square" tIns="35975">
            <a:spAutoFit/>
          </a:bodyPr>
          <a:lstStyle/>
          <a:p>
            <a:pPr indent="0" lvl="0" marL="0" marR="0" rtl="0" algn="l">
              <a:spcBef>
                <a:spcPts val="0"/>
              </a:spcBef>
              <a:spcAft>
                <a:spcPts val="0"/>
              </a:spcAft>
              <a:buNone/>
            </a:pPr>
            <a:r>
              <a:rPr b="1" lang="en-ID" sz="2100">
                <a:solidFill>
                  <a:schemeClr val="lt1"/>
                </a:solidFill>
                <a:latin typeface="Calibri"/>
                <a:ea typeface="Calibri"/>
                <a:cs typeface="Calibri"/>
                <a:sym typeface="Calibri"/>
              </a:rPr>
              <a:t>15+ Years of Service</a:t>
            </a:r>
            <a:endParaRPr sz="2100">
              <a:solidFill>
                <a:schemeClr val="lt1"/>
              </a:solidFill>
              <a:latin typeface="Calibri"/>
              <a:ea typeface="Calibri"/>
              <a:cs typeface="Calibri"/>
              <a:sym typeface="Calibri"/>
            </a:endParaRPr>
          </a:p>
        </p:txBody>
      </p:sp>
      <p:sp>
        <p:nvSpPr>
          <p:cNvPr id="212" name="Google Shape;212;p17"/>
          <p:cNvSpPr/>
          <p:nvPr/>
        </p:nvSpPr>
        <p:spPr>
          <a:xfrm>
            <a:off x="6991711" y="3391405"/>
            <a:ext cx="581411" cy="581411"/>
          </a:xfrm>
          <a:prstGeom prst="ellipse">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3" name="Google Shape;213;p17"/>
          <p:cNvSpPr txBox="1"/>
          <p:nvPr/>
        </p:nvSpPr>
        <p:spPr>
          <a:xfrm>
            <a:off x="7701421" y="2462790"/>
            <a:ext cx="2437191" cy="400999"/>
          </a:xfrm>
          <a:prstGeom prst="rect">
            <a:avLst/>
          </a:prstGeom>
          <a:solidFill>
            <a:schemeClr val="accent1"/>
          </a:solidFill>
          <a:ln>
            <a:noFill/>
          </a:ln>
        </p:spPr>
        <p:txBody>
          <a:bodyPr anchorCtr="0" anchor="ctr" bIns="35975" lIns="71975" spcFirstLastPara="1" rIns="71975" wrap="square" tIns="35975">
            <a:spAutoFit/>
          </a:bodyPr>
          <a:lstStyle/>
          <a:p>
            <a:pPr indent="0" lvl="0" marL="0" marR="0" rtl="0" algn="l">
              <a:spcBef>
                <a:spcPts val="0"/>
              </a:spcBef>
              <a:spcAft>
                <a:spcPts val="0"/>
              </a:spcAft>
              <a:buNone/>
            </a:pPr>
            <a:r>
              <a:rPr b="1" lang="en-ID" sz="2100">
                <a:solidFill>
                  <a:schemeClr val="lt1"/>
                </a:solidFill>
                <a:latin typeface="Calibri"/>
                <a:ea typeface="Calibri"/>
                <a:cs typeface="Calibri"/>
                <a:sym typeface="Calibri"/>
              </a:rPr>
              <a:t>100,000+ Users</a:t>
            </a:r>
            <a:endParaRPr sz="2100">
              <a:solidFill>
                <a:schemeClr val="lt1"/>
              </a:solidFill>
              <a:latin typeface="Calibri"/>
              <a:ea typeface="Calibri"/>
              <a:cs typeface="Calibri"/>
              <a:sym typeface="Calibri"/>
            </a:endParaRPr>
          </a:p>
        </p:txBody>
      </p:sp>
      <p:sp>
        <p:nvSpPr>
          <p:cNvPr id="214" name="Google Shape;214;p17"/>
          <p:cNvSpPr/>
          <p:nvPr/>
        </p:nvSpPr>
        <p:spPr>
          <a:xfrm>
            <a:off x="6991711" y="2471933"/>
            <a:ext cx="581411" cy="581411"/>
          </a:xfrm>
          <a:prstGeom prst="ellipse">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17"/>
          <p:cNvSpPr txBox="1"/>
          <p:nvPr/>
        </p:nvSpPr>
        <p:spPr>
          <a:xfrm>
            <a:off x="7029998" y="1624992"/>
            <a:ext cx="4594217" cy="719032"/>
          </a:xfrm>
          <a:prstGeom prst="rect">
            <a:avLst/>
          </a:prstGeom>
          <a:noFill/>
          <a:ln>
            <a:noFill/>
          </a:ln>
        </p:spPr>
        <p:txBody>
          <a:bodyPr anchorCtr="0" anchor="t" bIns="35975" lIns="71975" spcFirstLastPara="1" rIns="71975" wrap="square" tIns="35975">
            <a:spAutoFit/>
          </a:bodyPr>
          <a:lstStyle/>
          <a:p>
            <a:pPr indent="0" lvl="0" marL="0" marR="0" rtl="0" algn="l">
              <a:lnSpc>
                <a:spcPct val="150000"/>
              </a:lnSpc>
              <a:spcBef>
                <a:spcPts val="0"/>
              </a:spcBef>
              <a:spcAft>
                <a:spcPts val="0"/>
              </a:spcAft>
              <a:buNone/>
            </a:pPr>
            <a:r>
              <a:rPr lang="en-ID" sz="1400">
                <a:solidFill>
                  <a:srgbClr val="595959"/>
                </a:solidFill>
                <a:latin typeface="Calibri"/>
                <a:ea typeface="Calibri"/>
                <a:cs typeface="Calibri"/>
                <a:sym typeface="Calibri"/>
              </a:rPr>
              <a:t>Providing SFE Services to FMCG, Pharmaceuticals  and Healthcare</a:t>
            </a:r>
            <a:endParaRPr sz="1400">
              <a:solidFill>
                <a:srgbClr val="595959"/>
              </a:solidFill>
              <a:latin typeface="Calibri"/>
              <a:ea typeface="Calibri"/>
              <a:cs typeface="Calibri"/>
              <a:sym typeface="Calibri"/>
            </a:endParaRPr>
          </a:p>
        </p:txBody>
      </p:sp>
      <p:sp>
        <p:nvSpPr>
          <p:cNvPr id="216" name="Google Shape;216;p17"/>
          <p:cNvSpPr txBox="1"/>
          <p:nvPr/>
        </p:nvSpPr>
        <p:spPr>
          <a:xfrm>
            <a:off x="6990441" y="1068059"/>
            <a:ext cx="2557345" cy="688254"/>
          </a:xfrm>
          <a:prstGeom prst="rect">
            <a:avLst/>
          </a:prstGeom>
          <a:noFill/>
          <a:ln>
            <a:noFill/>
          </a:ln>
        </p:spPr>
        <p:txBody>
          <a:bodyPr anchorCtr="0" anchor="t" bIns="35975" lIns="71975" spcFirstLastPara="1" rIns="71975" wrap="square" tIns="35975">
            <a:spAutoFit/>
          </a:bodyPr>
          <a:lstStyle/>
          <a:p>
            <a:pPr indent="0" lvl="0" marL="0" marR="0" rtl="0" algn="l">
              <a:spcBef>
                <a:spcPts val="0"/>
              </a:spcBef>
              <a:spcAft>
                <a:spcPts val="0"/>
              </a:spcAft>
              <a:buNone/>
            </a:pPr>
            <a:r>
              <a:rPr b="1" lang="en-ID" sz="4000">
                <a:solidFill>
                  <a:srgbClr val="2C3E50"/>
                </a:solidFill>
                <a:latin typeface="Calibri"/>
                <a:ea typeface="Calibri"/>
                <a:cs typeface="Calibri"/>
                <a:sym typeface="Calibri"/>
              </a:rPr>
              <a:t>SAN eForce</a:t>
            </a:r>
            <a:endParaRPr b="1" sz="4000">
              <a:solidFill>
                <a:srgbClr val="2C3E50"/>
              </a:solidFill>
              <a:latin typeface="Calibri"/>
              <a:ea typeface="Calibri"/>
              <a:cs typeface="Calibri"/>
              <a:sym typeface="Calibri"/>
            </a:endParaRPr>
          </a:p>
        </p:txBody>
      </p:sp>
      <p:sp>
        <p:nvSpPr>
          <p:cNvPr id="217" name="Google Shape;217;p17"/>
          <p:cNvSpPr txBox="1"/>
          <p:nvPr/>
        </p:nvSpPr>
        <p:spPr>
          <a:xfrm>
            <a:off x="1055688" y="6038999"/>
            <a:ext cx="10080627" cy="626699"/>
          </a:xfrm>
          <a:prstGeom prst="rect">
            <a:avLst/>
          </a:prstGeom>
          <a:noFill/>
          <a:ln>
            <a:noFill/>
          </a:ln>
        </p:spPr>
        <p:txBody>
          <a:bodyPr anchorCtr="0" anchor="b" bIns="35975" lIns="71975" spcFirstLastPara="1" rIns="71975" wrap="square" tIns="35975">
            <a:spAutoFit/>
          </a:bodyPr>
          <a:lstStyle/>
          <a:p>
            <a:pPr indent="0" lvl="0" marL="0" marR="0" rtl="0" algn="ctr">
              <a:spcBef>
                <a:spcPts val="0"/>
              </a:spcBef>
              <a:spcAft>
                <a:spcPts val="0"/>
              </a:spcAft>
              <a:buNone/>
            </a:pPr>
            <a:r>
              <a:rPr lang="en-ID" sz="1800">
                <a:solidFill>
                  <a:schemeClr val="dk1"/>
                </a:solidFill>
                <a:latin typeface="Arial"/>
                <a:ea typeface="Arial"/>
                <a:cs typeface="Arial"/>
                <a:sym typeface="Arial"/>
              </a:rPr>
              <a:t>San Media Limited was incorporated in the year 1992. It is a Public Limited company with its headquarters located in India</a:t>
            </a:r>
            <a:r>
              <a:rPr lang="en-ID"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218" name="Google Shape;218;p17"/>
          <p:cNvSpPr/>
          <p:nvPr/>
        </p:nvSpPr>
        <p:spPr>
          <a:xfrm>
            <a:off x="2038576" y="1530138"/>
            <a:ext cx="2267869" cy="379105"/>
          </a:xfrm>
          <a:prstGeom prst="roundRect">
            <a:avLst>
              <a:gd fmla="val 16667" name="adj"/>
            </a:avLst>
          </a:prstGeom>
          <a:solidFill>
            <a:srgbClr val="212E3C"/>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rPr b="1" lang="en-ID" sz="900">
                <a:solidFill>
                  <a:schemeClr val="lt1"/>
                </a:solidFill>
                <a:latin typeface="Calibri"/>
                <a:ea typeface="Calibri"/>
                <a:cs typeface="Calibri"/>
                <a:sym typeface="Calibri"/>
              </a:rPr>
              <a:t>SAN FMCG Services</a:t>
            </a:r>
            <a:endParaRPr b="1" sz="900">
              <a:solidFill>
                <a:schemeClr val="lt1"/>
              </a:solidFill>
              <a:latin typeface="Calibri"/>
              <a:ea typeface="Calibri"/>
              <a:cs typeface="Calibri"/>
              <a:sym typeface="Calibri"/>
            </a:endParaRPr>
          </a:p>
        </p:txBody>
      </p:sp>
      <p:sp>
        <p:nvSpPr>
          <p:cNvPr id="219" name="Google Shape;219;p17"/>
          <p:cNvSpPr/>
          <p:nvPr/>
        </p:nvSpPr>
        <p:spPr>
          <a:xfrm>
            <a:off x="7123542" y="2603145"/>
            <a:ext cx="317751" cy="318991"/>
          </a:xfrm>
          <a:custGeom>
            <a:rect b="b" l="l" r="r" t="t"/>
            <a:pathLst>
              <a:path extrusionOk="0" h="215" w="214">
                <a:moveTo>
                  <a:pt x="189" y="107"/>
                </a:moveTo>
                <a:cubicBezTo>
                  <a:pt x="189" y="86"/>
                  <a:pt x="181" y="65"/>
                  <a:pt x="165" y="49"/>
                </a:cubicBezTo>
                <a:cubicBezTo>
                  <a:pt x="171" y="44"/>
                  <a:pt x="171" y="44"/>
                  <a:pt x="171" y="44"/>
                </a:cubicBezTo>
                <a:cubicBezTo>
                  <a:pt x="188" y="61"/>
                  <a:pt x="197" y="83"/>
                  <a:pt x="197" y="107"/>
                </a:cubicBezTo>
                <a:cubicBezTo>
                  <a:pt x="197" y="112"/>
                  <a:pt x="197" y="116"/>
                  <a:pt x="196" y="121"/>
                </a:cubicBezTo>
                <a:cubicBezTo>
                  <a:pt x="189" y="120"/>
                  <a:pt x="189" y="120"/>
                  <a:pt x="189" y="120"/>
                </a:cubicBezTo>
                <a:cubicBezTo>
                  <a:pt x="189" y="116"/>
                  <a:pt x="189" y="112"/>
                  <a:pt x="189" y="107"/>
                </a:cubicBezTo>
                <a:moveTo>
                  <a:pt x="214" y="107"/>
                </a:moveTo>
                <a:cubicBezTo>
                  <a:pt x="214" y="167"/>
                  <a:pt x="166" y="215"/>
                  <a:pt x="107" y="215"/>
                </a:cubicBezTo>
                <a:cubicBezTo>
                  <a:pt x="48" y="215"/>
                  <a:pt x="0" y="167"/>
                  <a:pt x="0" y="107"/>
                </a:cubicBezTo>
                <a:cubicBezTo>
                  <a:pt x="0" y="48"/>
                  <a:pt x="48" y="0"/>
                  <a:pt x="107" y="0"/>
                </a:cubicBezTo>
                <a:cubicBezTo>
                  <a:pt x="166" y="0"/>
                  <a:pt x="214" y="48"/>
                  <a:pt x="214" y="107"/>
                </a:cubicBezTo>
                <a:moveTo>
                  <a:pt x="14" y="107"/>
                </a:moveTo>
                <a:cubicBezTo>
                  <a:pt x="14" y="120"/>
                  <a:pt x="16" y="133"/>
                  <a:pt x="21" y="144"/>
                </a:cubicBezTo>
                <a:cubicBezTo>
                  <a:pt x="22" y="142"/>
                  <a:pt x="24" y="141"/>
                  <a:pt x="25" y="140"/>
                </a:cubicBezTo>
                <a:cubicBezTo>
                  <a:pt x="39" y="133"/>
                  <a:pt x="39" y="133"/>
                  <a:pt x="39" y="133"/>
                </a:cubicBezTo>
                <a:cubicBezTo>
                  <a:pt x="44" y="130"/>
                  <a:pt x="54" y="127"/>
                  <a:pt x="61" y="127"/>
                </a:cubicBezTo>
                <a:cubicBezTo>
                  <a:pt x="154" y="127"/>
                  <a:pt x="154" y="127"/>
                  <a:pt x="154" y="127"/>
                </a:cubicBezTo>
                <a:cubicBezTo>
                  <a:pt x="161" y="127"/>
                  <a:pt x="171" y="130"/>
                  <a:pt x="176" y="133"/>
                </a:cubicBezTo>
                <a:cubicBezTo>
                  <a:pt x="190" y="140"/>
                  <a:pt x="190" y="140"/>
                  <a:pt x="190" y="140"/>
                </a:cubicBezTo>
                <a:cubicBezTo>
                  <a:pt x="191" y="141"/>
                  <a:pt x="193" y="142"/>
                  <a:pt x="194" y="144"/>
                </a:cubicBezTo>
                <a:cubicBezTo>
                  <a:pt x="198" y="132"/>
                  <a:pt x="201" y="120"/>
                  <a:pt x="201" y="107"/>
                </a:cubicBezTo>
                <a:cubicBezTo>
                  <a:pt x="201" y="56"/>
                  <a:pt x="159" y="14"/>
                  <a:pt x="107" y="14"/>
                </a:cubicBezTo>
                <a:cubicBezTo>
                  <a:pt x="56" y="14"/>
                  <a:pt x="14" y="56"/>
                  <a:pt x="14" y="107"/>
                </a:cubicBezTo>
                <a:moveTo>
                  <a:pt x="134" y="148"/>
                </a:moveTo>
                <a:cubicBezTo>
                  <a:pt x="134" y="146"/>
                  <a:pt x="132" y="143"/>
                  <a:pt x="129" y="143"/>
                </a:cubicBezTo>
                <a:cubicBezTo>
                  <a:pt x="86" y="143"/>
                  <a:pt x="86" y="143"/>
                  <a:pt x="86" y="143"/>
                </a:cubicBezTo>
                <a:cubicBezTo>
                  <a:pt x="83" y="143"/>
                  <a:pt x="81" y="146"/>
                  <a:pt x="81" y="148"/>
                </a:cubicBezTo>
                <a:cubicBezTo>
                  <a:pt x="81" y="150"/>
                  <a:pt x="81" y="150"/>
                  <a:pt x="81" y="150"/>
                </a:cubicBezTo>
                <a:cubicBezTo>
                  <a:pt x="81" y="153"/>
                  <a:pt x="83" y="155"/>
                  <a:pt x="86" y="155"/>
                </a:cubicBezTo>
                <a:cubicBezTo>
                  <a:pt x="129" y="155"/>
                  <a:pt x="129" y="155"/>
                  <a:pt x="129" y="155"/>
                </a:cubicBezTo>
                <a:cubicBezTo>
                  <a:pt x="132" y="155"/>
                  <a:pt x="134" y="153"/>
                  <a:pt x="134" y="150"/>
                </a:cubicBezTo>
                <a:lnTo>
                  <a:pt x="134" y="148"/>
                </a:lnTo>
                <a:close/>
                <a:moveTo>
                  <a:pt x="107" y="123"/>
                </a:moveTo>
                <a:cubicBezTo>
                  <a:pt x="113" y="123"/>
                  <a:pt x="117" y="120"/>
                  <a:pt x="120" y="115"/>
                </a:cubicBezTo>
                <a:cubicBezTo>
                  <a:pt x="133" y="113"/>
                  <a:pt x="151" y="110"/>
                  <a:pt x="151" y="110"/>
                </a:cubicBezTo>
                <a:cubicBezTo>
                  <a:pt x="157" y="108"/>
                  <a:pt x="157" y="107"/>
                  <a:pt x="151" y="105"/>
                </a:cubicBezTo>
                <a:cubicBezTo>
                  <a:pt x="151" y="105"/>
                  <a:pt x="133" y="102"/>
                  <a:pt x="120" y="99"/>
                </a:cubicBezTo>
                <a:cubicBezTo>
                  <a:pt x="117" y="95"/>
                  <a:pt x="113" y="92"/>
                  <a:pt x="107" y="92"/>
                </a:cubicBezTo>
                <a:cubicBezTo>
                  <a:pt x="99" y="92"/>
                  <a:pt x="92" y="99"/>
                  <a:pt x="92" y="107"/>
                </a:cubicBezTo>
                <a:cubicBezTo>
                  <a:pt x="92" y="116"/>
                  <a:pt x="99" y="123"/>
                  <a:pt x="107" y="123"/>
                </a:cubicBezTo>
                <a:moveTo>
                  <a:pt x="107" y="46"/>
                </a:moveTo>
                <a:cubicBezTo>
                  <a:pt x="110" y="46"/>
                  <a:pt x="111" y="44"/>
                  <a:pt x="111" y="42"/>
                </a:cubicBezTo>
                <a:cubicBezTo>
                  <a:pt x="111" y="35"/>
                  <a:pt x="111" y="35"/>
                  <a:pt x="111" y="35"/>
                </a:cubicBezTo>
                <a:cubicBezTo>
                  <a:pt x="111" y="33"/>
                  <a:pt x="110" y="31"/>
                  <a:pt x="107" y="31"/>
                </a:cubicBezTo>
                <a:cubicBezTo>
                  <a:pt x="105" y="31"/>
                  <a:pt x="104" y="33"/>
                  <a:pt x="104" y="35"/>
                </a:cubicBezTo>
                <a:cubicBezTo>
                  <a:pt x="104" y="42"/>
                  <a:pt x="104" y="42"/>
                  <a:pt x="104" y="42"/>
                </a:cubicBezTo>
                <a:cubicBezTo>
                  <a:pt x="104" y="44"/>
                  <a:pt x="105" y="46"/>
                  <a:pt x="107" y="46"/>
                </a:cubicBezTo>
                <a:moveTo>
                  <a:pt x="180" y="104"/>
                </a:moveTo>
                <a:cubicBezTo>
                  <a:pt x="173" y="104"/>
                  <a:pt x="173" y="104"/>
                  <a:pt x="173" y="104"/>
                </a:cubicBezTo>
                <a:cubicBezTo>
                  <a:pt x="171" y="104"/>
                  <a:pt x="169" y="105"/>
                  <a:pt x="169" y="107"/>
                </a:cubicBezTo>
                <a:cubicBezTo>
                  <a:pt x="169" y="110"/>
                  <a:pt x="171" y="111"/>
                  <a:pt x="173" y="111"/>
                </a:cubicBezTo>
                <a:cubicBezTo>
                  <a:pt x="180" y="111"/>
                  <a:pt x="180" y="111"/>
                  <a:pt x="180" y="111"/>
                </a:cubicBezTo>
                <a:cubicBezTo>
                  <a:pt x="182" y="111"/>
                  <a:pt x="184" y="110"/>
                  <a:pt x="184" y="107"/>
                </a:cubicBezTo>
                <a:cubicBezTo>
                  <a:pt x="184" y="105"/>
                  <a:pt x="182" y="104"/>
                  <a:pt x="180" y="104"/>
                </a:cubicBezTo>
                <a:moveTo>
                  <a:pt x="35" y="111"/>
                </a:moveTo>
                <a:cubicBezTo>
                  <a:pt x="42" y="111"/>
                  <a:pt x="42" y="111"/>
                  <a:pt x="42" y="111"/>
                </a:cubicBezTo>
                <a:cubicBezTo>
                  <a:pt x="44" y="111"/>
                  <a:pt x="46" y="110"/>
                  <a:pt x="46" y="107"/>
                </a:cubicBezTo>
                <a:cubicBezTo>
                  <a:pt x="46" y="105"/>
                  <a:pt x="44" y="104"/>
                  <a:pt x="42" y="104"/>
                </a:cubicBezTo>
                <a:cubicBezTo>
                  <a:pt x="35" y="104"/>
                  <a:pt x="35" y="104"/>
                  <a:pt x="35" y="104"/>
                </a:cubicBezTo>
                <a:cubicBezTo>
                  <a:pt x="33" y="104"/>
                  <a:pt x="31" y="105"/>
                  <a:pt x="31" y="107"/>
                </a:cubicBezTo>
                <a:cubicBezTo>
                  <a:pt x="31" y="110"/>
                  <a:pt x="33" y="111"/>
                  <a:pt x="35" y="111"/>
                </a:cubicBezTo>
                <a:moveTo>
                  <a:pt x="58" y="64"/>
                </a:moveTo>
                <a:cubicBezTo>
                  <a:pt x="59" y="65"/>
                  <a:pt x="60" y="65"/>
                  <a:pt x="61" y="65"/>
                </a:cubicBezTo>
                <a:cubicBezTo>
                  <a:pt x="62" y="65"/>
                  <a:pt x="63" y="65"/>
                  <a:pt x="64" y="64"/>
                </a:cubicBezTo>
                <a:cubicBezTo>
                  <a:pt x="65" y="62"/>
                  <a:pt x="65" y="60"/>
                  <a:pt x="64" y="58"/>
                </a:cubicBezTo>
                <a:cubicBezTo>
                  <a:pt x="59" y="53"/>
                  <a:pt x="59" y="53"/>
                  <a:pt x="59" y="53"/>
                </a:cubicBezTo>
                <a:cubicBezTo>
                  <a:pt x="57" y="52"/>
                  <a:pt x="55" y="52"/>
                  <a:pt x="53" y="53"/>
                </a:cubicBezTo>
                <a:cubicBezTo>
                  <a:pt x="52" y="55"/>
                  <a:pt x="52" y="57"/>
                  <a:pt x="53" y="59"/>
                </a:cubicBezTo>
                <a:lnTo>
                  <a:pt x="58" y="64"/>
                </a:lnTo>
                <a:close/>
                <a:moveTo>
                  <a:pt x="154" y="65"/>
                </a:moveTo>
                <a:cubicBezTo>
                  <a:pt x="155" y="65"/>
                  <a:pt x="156" y="65"/>
                  <a:pt x="157" y="64"/>
                </a:cubicBezTo>
                <a:cubicBezTo>
                  <a:pt x="162" y="59"/>
                  <a:pt x="162" y="59"/>
                  <a:pt x="162" y="59"/>
                </a:cubicBezTo>
                <a:cubicBezTo>
                  <a:pt x="163" y="57"/>
                  <a:pt x="163" y="55"/>
                  <a:pt x="162" y="53"/>
                </a:cubicBezTo>
                <a:cubicBezTo>
                  <a:pt x="160" y="52"/>
                  <a:pt x="158" y="52"/>
                  <a:pt x="156" y="53"/>
                </a:cubicBezTo>
                <a:cubicBezTo>
                  <a:pt x="151" y="58"/>
                  <a:pt x="151" y="58"/>
                  <a:pt x="151" y="58"/>
                </a:cubicBezTo>
                <a:cubicBezTo>
                  <a:pt x="150" y="60"/>
                  <a:pt x="150" y="62"/>
                  <a:pt x="151" y="64"/>
                </a:cubicBezTo>
                <a:cubicBezTo>
                  <a:pt x="152" y="65"/>
                  <a:pt x="153" y="65"/>
                  <a:pt x="154" y="6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17"/>
          <p:cNvSpPr/>
          <p:nvPr/>
        </p:nvSpPr>
        <p:spPr>
          <a:xfrm>
            <a:off x="7119597" y="3529231"/>
            <a:ext cx="325641" cy="305760"/>
          </a:xfrm>
          <a:custGeom>
            <a:rect b="b" l="l" r="r" t="t"/>
            <a:pathLst>
              <a:path extrusionOk="0" h="186" w="198">
                <a:moveTo>
                  <a:pt x="26" y="88"/>
                </a:moveTo>
                <a:cubicBezTo>
                  <a:pt x="24" y="87"/>
                  <a:pt x="22" y="86"/>
                  <a:pt x="21" y="84"/>
                </a:cubicBezTo>
                <a:cubicBezTo>
                  <a:pt x="19" y="83"/>
                  <a:pt x="17" y="80"/>
                  <a:pt x="16" y="78"/>
                </a:cubicBezTo>
                <a:cubicBezTo>
                  <a:pt x="14" y="75"/>
                  <a:pt x="12" y="72"/>
                  <a:pt x="9" y="69"/>
                </a:cubicBezTo>
                <a:cubicBezTo>
                  <a:pt x="0" y="60"/>
                  <a:pt x="0" y="60"/>
                  <a:pt x="0" y="60"/>
                </a:cubicBezTo>
                <a:cubicBezTo>
                  <a:pt x="59" y="0"/>
                  <a:pt x="59" y="0"/>
                  <a:pt x="59" y="0"/>
                </a:cubicBezTo>
                <a:cubicBezTo>
                  <a:pt x="87" y="28"/>
                  <a:pt x="87" y="28"/>
                  <a:pt x="87" y="28"/>
                </a:cubicBezTo>
                <a:cubicBezTo>
                  <a:pt x="83" y="29"/>
                  <a:pt x="76" y="34"/>
                  <a:pt x="70" y="37"/>
                </a:cubicBezTo>
                <a:cubicBezTo>
                  <a:pt x="53" y="48"/>
                  <a:pt x="52" y="50"/>
                  <a:pt x="52" y="53"/>
                </a:cubicBezTo>
                <a:cubicBezTo>
                  <a:pt x="51" y="56"/>
                  <a:pt x="44" y="74"/>
                  <a:pt x="38" y="83"/>
                </a:cubicBezTo>
                <a:cubicBezTo>
                  <a:pt x="35" y="86"/>
                  <a:pt x="35" y="90"/>
                  <a:pt x="36" y="93"/>
                </a:cubicBezTo>
                <a:cubicBezTo>
                  <a:pt x="38" y="97"/>
                  <a:pt x="43" y="100"/>
                  <a:pt x="48" y="101"/>
                </a:cubicBezTo>
                <a:cubicBezTo>
                  <a:pt x="48" y="102"/>
                  <a:pt x="47" y="102"/>
                  <a:pt x="46" y="103"/>
                </a:cubicBezTo>
                <a:cubicBezTo>
                  <a:pt x="38" y="111"/>
                  <a:pt x="38" y="111"/>
                  <a:pt x="38" y="111"/>
                </a:cubicBezTo>
                <a:cubicBezTo>
                  <a:pt x="36" y="108"/>
                  <a:pt x="35" y="104"/>
                  <a:pt x="34" y="101"/>
                </a:cubicBezTo>
                <a:cubicBezTo>
                  <a:pt x="33" y="97"/>
                  <a:pt x="32" y="94"/>
                  <a:pt x="31" y="92"/>
                </a:cubicBezTo>
                <a:cubicBezTo>
                  <a:pt x="30" y="91"/>
                  <a:pt x="28" y="90"/>
                  <a:pt x="26" y="88"/>
                </a:cubicBezTo>
                <a:moveTo>
                  <a:pt x="127" y="82"/>
                </a:moveTo>
                <a:cubicBezTo>
                  <a:pt x="105" y="91"/>
                  <a:pt x="87" y="86"/>
                  <a:pt x="82" y="83"/>
                </a:cubicBezTo>
                <a:cubicBezTo>
                  <a:pt x="79" y="87"/>
                  <a:pt x="74" y="92"/>
                  <a:pt x="67" y="97"/>
                </a:cubicBezTo>
                <a:cubicBezTo>
                  <a:pt x="66" y="98"/>
                  <a:pt x="66" y="98"/>
                  <a:pt x="65" y="98"/>
                </a:cubicBezTo>
                <a:cubicBezTo>
                  <a:pt x="67" y="99"/>
                  <a:pt x="68" y="100"/>
                  <a:pt x="70" y="101"/>
                </a:cubicBezTo>
                <a:cubicBezTo>
                  <a:pt x="74" y="105"/>
                  <a:pt x="75" y="111"/>
                  <a:pt x="73" y="117"/>
                </a:cubicBezTo>
                <a:cubicBezTo>
                  <a:pt x="75" y="117"/>
                  <a:pt x="78" y="118"/>
                  <a:pt x="80" y="120"/>
                </a:cubicBezTo>
                <a:cubicBezTo>
                  <a:pt x="82" y="122"/>
                  <a:pt x="83" y="125"/>
                  <a:pt x="83" y="127"/>
                </a:cubicBezTo>
                <a:cubicBezTo>
                  <a:pt x="89" y="125"/>
                  <a:pt x="95" y="126"/>
                  <a:pt x="99" y="130"/>
                </a:cubicBezTo>
                <a:cubicBezTo>
                  <a:pt x="101" y="132"/>
                  <a:pt x="102" y="135"/>
                  <a:pt x="103" y="137"/>
                </a:cubicBezTo>
                <a:cubicBezTo>
                  <a:pt x="108" y="135"/>
                  <a:pt x="114" y="136"/>
                  <a:pt x="118" y="140"/>
                </a:cubicBezTo>
                <a:cubicBezTo>
                  <a:pt x="124" y="146"/>
                  <a:pt x="123" y="157"/>
                  <a:pt x="116" y="164"/>
                </a:cubicBezTo>
                <a:cubicBezTo>
                  <a:pt x="102" y="178"/>
                  <a:pt x="102" y="178"/>
                  <a:pt x="102" y="178"/>
                </a:cubicBezTo>
                <a:cubicBezTo>
                  <a:pt x="107" y="183"/>
                  <a:pt x="115" y="184"/>
                  <a:pt x="120" y="180"/>
                </a:cubicBezTo>
                <a:cubicBezTo>
                  <a:pt x="122" y="177"/>
                  <a:pt x="123" y="174"/>
                  <a:pt x="123" y="170"/>
                </a:cubicBezTo>
                <a:cubicBezTo>
                  <a:pt x="128" y="174"/>
                  <a:pt x="135" y="174"/>
                  <a:pt x="139" y="170"/>
                </a:cubicBezTo>
                <a:cubicBezTo>
                  <a:pt x="142" y="167"/>
                  <a:pt x="143" y="164"/>
                  <a:pt x="142" y="160"/>
                </a:cubicBezTo>
                <a:cubicBezTo>
                  <a:pt x="147" y="164"/>
                  <a:pt x="154" y="164"/>
                  <a:pt x="158" y="160"/>
                </a:cubicBezTo>
                <a:cubicBezTo>
                  <a:pt x="162" y="156"/>
                  <a:pt x="162" y="149"/>
                  <a:pt x="158" y="143"/>
                </a:cubicBezTo>
                <a:cubicBezTo>
                  <a:pt x="162" y="144"/>
                  <a:pt x="166" y="143"/>
                  <a:pt x="168" y="141"/>
                </a:cubicBezTo>
                <a:cubicBezTo>
                  <a:pt x="173" y="136"/>
                  <a:pt x="173" y="128"/>
                  <a:pt x="167" y="122"/>
                </a:cubicBezTo>
                <a:lnTo>
                  <a:pt x="127" y="82"/>
                </a:lnTo>
                <a:close/>
                <a:moveTo>
                  <a:pt x="115" y="144"/>
                </a:moveTo>
                <a:cubicBezTo>
                  <a:pt x="111" y="140"/>
                  <a:pt x="103" y="141"/>
                  <a:pt x="98" y="146"/>
                </a:cubicBezTo>
                <a:cubicBezTo>
                  <a:pt x="93" y="150"/>
                  <a:pt x="93" y="150"/>
                  <a:pt x="93" y="150"/>
                </a:cubicBezTo>
                <a:cubicBezTo>
                  <a:pt x="99" y="145"/>
                  <a:pt x="99" y="138"/>
                  <a:pt x="95" y="134"/>
                </a:cubicBezTo>
                <a:cubicBezTo>
                  <a:pt x="91" y="130"/>
                  <a:pt x="84" y="131"/>
                  <a:pt x="79" y="136"/>
                </a:cubicBezTo>
                <a:cubicBezTo>
                  <a:pt x="74" y="140"/>
                  <a:pt x="74" y="140"/>
                  <a:pt x="74" y="140"/>
                </a:cubicBezTo>
                <a:cubicBezTo>
                  <a:pt x="79" y="135"/>
                  <a:pt x="80" y="128"/>
                  <a:pt x="76" y="124"/>
                </a:cubicBezTo>
                <a:cubicBezTo>
                  <a:pt x="72" y="120"/>
                  <a:pt x="65" y="121"/>
                  <a:pt x="60" y="126"/>
                </a:cubicBezTo>
                <a:cubicBezTo>
                  <a:pt x="64" y="121"/>
                  <a:pt x="64" y="121"/>
                  <a:pt x="64" y="121"/>
                </a:cubicBezTo>
                <a:cubicBezTo>
                  <a:pt x="69" y="116"/>
                  <a:pt x="70" y="109"/>
                  <a:pt x="66" y="105"/>
                </a:cubicBezTo>
                <a:cubicBezTo>
                  <a:pt x="62" y="101"/>
                  <a:pt x="55" y="101"/>
                  <a:pt x="50" y="106"/>
                </a:cubicBezTo>
                <a:cubicBezTo>
                  <a:pt x="30" y="126"/>
                  <a:pt x="30" y="126"/>
                  <a:pt x="30" y="126"/>
                </a:cubicBezTo>
                <a:cubicBezTo>
                  <a:pt x="25" y="131"/>
                  <a:pt x="24" y="139"/>
                  <a:pt x="28" y="143"/>
                </a:cubicBezTo>
                <a:cubicBezTo>
                  <a:pt x="31" y="146"/>
                  <a:pt x="37" y="146"/>
                  <a:pt x="42" y="143"/>
                </a:cubicBezTo>
                <a:cubicBezTo>
                  <a:pt x="40" y="145"/>
                  <a:pt x="40" y="145"/>
                  <a:pt x="40" y="145"/>
                </a:cubicBezTo>
                <a:cubicBezTo>
                  <a:pt x="35" y="151"/>
                  <a:pt x="34" y="158"/>
                  <a:pt x="38" y="162"/>
                </a:cubicBezTo>
                <a:cubicBezTo>
                  <a:pt x="42" y="166"/>
                  <a:pt x="49" y="165"/>
                  <a:pt x="54" y="160"/>
                </a:cubicBezTo>
                <a:cubicBezTo>
                  <a:pt x="59" y="155"/>
                  <a:pt x="59" y="155"/>
                  <a:pt x="59" y="155"/>
                </a:cubicBezTo>
                <a:cubicBezTo>
                  <a:pt x="54" y="161"/>
                  <a:pt x="53" y="168"/>
                  <a:pt x="57" y="172"/>
                </a:cubicBezTo>
                <a:cubicBezTo>
                  <a:pt x="61" y="176"/>
                  <a:pt x="69" y="175"/>
                  <a:pt x="74" y="170"/>
                </a:cubicBezTo>
                <a:cubicBezTo>
                  <a:pt x="78" y="165"/>
                  <a:pt x="78" y="165"/>
                  <a:pt x="78" y="165"/>
                </a:cubicBezTo>
                <a:cubicBezTo>
                  <a:pt x="73" y="171"/>
                  <a:pt x="72" y="178"/>
                  <a:pt x="76" y="182"/>
                </a:cubicBezTo>
                <a:cubicBezTo>
                  <a:pt x="80" y="186"/>
                  <a:pt x="88" y="185"/>
                  <a:pt x="93" y="180"/>
                </a:cubicBezTo>
                <a:cubicBezTo>
                  <a:pt x="113" y="160"/>
                  <a:pt x="113" y="160"/>
                  <a:pt x="113" y="160"/>
                </a:cubicBezTo>
                <a:cubicBezTo>
                  <a:pt x="118" y="155"/>
                  <a:pt x="119" y="148"/>
                  <a:pt x="115" y="144"/>
                </a:cubicBezTo>
                <a:moveTo>
                  <a:pt x="141" y="1"/>
                </a:moveTo>
                <a:cubicBezTo>
                  <a:pt x="118" y="24"/>
                  <a:pt x="118" y="24"/>
                  <a:pt x="118" y="24"/>
                </a:cubicBezTo>
                <a:cubicBezTo>
                  <a:pt x="112" y="30"/>
                  <a:pt x="93" y="32"/>
                  <a:pt x="91" y="33"/>
                </a:cubicBezTo>
                <a:cubicBezTo>
                  <a:pt x="88" y="34"/>
                  <a:pt x="58" y="52"/>
                  <a:pt x="58" y="54"/>
                </a:cubicBezTo>
                <a:cubicBezTo>
                  <a:pt x="58" y="56"/>
                  <a:pt x="51" y="77"/>
                  <a:pt x="43" y="87"/>
                </a:cubicBezTo>
                <a:cubicBezTo>
                  <a:pt x="38" y="93"/>
                  <a:pt x="53" y="99"/>
                  <a:pt x="63" y="92"/>
                </a:cubicBezTo>
                <a:cubicBezTo>
                  <a:pt x="75" y="84"/>
                  <a:pt x="81" y="74"/>
                  <a:pt x="81" y="74"/>
                </a:cubicBezTo>
                <a:cubicBezTo>
                  <a:pt x="81" y="74"/>
                  <a:pt x="87" y="79"/>
                  <a:pt x="102" y="80"/>
                </a:cubicBezTo>
                <a:cubicBezTo>
                  <a:pt x="119" y="82"/>
                  <a:pt x="129" y="78"/>
                  <a:pt x="129" y="78"/>
                </a:cubicBezTo>
                <a:cubicBezTo>
                  <a:pt x="159" y="110"/>
                  <a:pt x="159" y="110"/>
                  <a:pt x="159" y="110"/>
                </a:cubicBezTo>
                <a:cubicBezTo>
                  <a:pt x="162" y="103"/>
                  <a:pt x="164" y="94"/>
                  <a:pt x="166" y="91"/>
                </a:cubicBezTo>
                <a:cubicBezTo>
                  <a:pt x="169" y="88"/>
                  <a:pt x="173" y="87"/>
                  <a:pt x="177" y="83"/>
                </a:cubicBezTo>
                <a:cubicBezTo>
                  <a:pt x="180" y="80"/>
                  <a:pt x="193" y="63"/>
                  <a:pt x="198" y="58"/>
                </a:cubicBezTo>
                <a:lnTo>
                  <a:pt x="141" y="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17"/>
          <p:cNvSpPr/>
          <p:nvPr/>
        </p:nvSpPr>
        <p:spPr>
          <a:xfrm>
            <a:off x="7138466" y="4448037"/>
            <a:ext cx="287903" cy="307095"/>
          </a:xfrm>
          <a:custGeom>
            <a:rect b="b" l="l" r="r" t="t"/>
            <a:pathLst>
              <a:path extrusionOk="0" h="194" w="181">
                <a:moveTo>
                  <a:pt x="91" y="134"/>
                </a:moveTo>
                <a:cubicBezTo>
                  <a:pt x="93" y="135"/>
                  <a:pt x="93" y="137"/>
                  <a:pt x="93" y="139"/>
                </a:cubicBezTo>
                <a:cubicBezTo>
                  <a:pt x="93" y="142"/>
                  <a:pt x="92" y="144"/>
                  <a:pt x="91" y="146"/>
                </a:cubicBezTo>
                <a:cubicBezTo>
                  <a:pt x="90" y="147"/>
                  <a:pt x="89" y="148"/>
                  <a:pt x="87" y="148"/>
                </a:cubicBezTo>
                <a:cubicBezTo>
                  <a:pt x="87" y="131"/>
                  <a:pt x="87" y="131"/>
                  <a:pt x="87" y="131"/>
                </a:cubicBezTo>
                <a:cubicBezTo>
                  <a:pt x="90" y="132"/>
                  <a:pt x="91" y="133"/>
                  <a:pt x="91" y="134"/>
                </a:cubicBezTo>
                <a:close/>
                <a:moveTo>
                  <a:pt x="149" y="126"/>
                </a:moveTo>
                <a:cubicBezTo>
                  <a:pt x="149" y="163"/>
                  <a:pt x="119" y="194"/>
                  <a:pt x="82" y="194"/>
                </a:cubicBezTo>
                <a:cubicBezTo>
                  <a:pt x="45" y="194"/>
                  <a:pt x="15" y="163"/>
                  <a:pt x="15" y="126"/>
                </a:cubicBezTo>
                <a:cubicBezTo>
                  <a:pt x="15" y="89"/>
                  <a:pt x="45" y="59"/>
                  <a:pt x="82" y="59"/>
                </a:cubicBezTo>
                <a:cubicBezTo>
                  <a:pt x="119" y="59"/>
                  <a:pt x="149" y="89"/>
                  <a:pt x="149" y="126"/>
                </a:cubicBezTo>
                <a:close/>
                <a:moveTo>
                  <a:pt x="140" y="126"/>
                </a:moveTo>
                <a:cubicBezTo>
                  <a:pt x="140" y="94"/>
                  <a:pt x="114" y="69"/>
                  <a:pt x="82" y="69"/>
                </a:cubicBezTo>
                <a:cubicBezTo>
                  <a:pt x="50" y="69"/>
                  <a:pt x="24" y="94"/>
                  <a:pt x="24" y="126"/>
                </a:cubicBezTo>
                <a:cubicBezTo>
                  <a:pt x="24" y="158"/>
                  <a:pt x="50" y="184"/>
                  <a:pt x="82" y="184"/>
                </a:cubicBezTo>
                <a:cubicBezTo>
                  <a:pt x="114" y="184"/>
                  <a:pt x="140" y="158"/>
                  <a:pt x="140" y="126"/>
                </a:cubicBezTo>
                <a:close/>
                <a:moveTo>
                  <a:pt x="133" y="126"/>
                </a:moveTo>
                <a:cubicBezTo>
                  <a:pt x="133" y="155"/>
                  <a:pt x="110" y="177"/>
                  <a:pt x="82" y="177"/>
                </a:cubicBezTo>
                <a:cubicBezTo>
                  <a:pt x="54" y="177"/>
                  <a:pt x="31" y="155"/>
                  <a:pt x="31" y="126"/>
                </a:cubicBezTo>
                <a:cubicBezTo>
                  <a:pt x="31" y="98"/>
                  <a:pt x="54" y="75"/>
                  <a:pt x="82" y="75"/>
                </a:cubicBezTo>
                <a:cubicBezTo>
                  <a:pt x="110" y="75"/>
                  <a:pt x="133" y="98"/>
                  <a:pt x="133" y="126"/>
                </a:cubicBezTo>
                <a:close/>
                <a:moveTo>
                  <a:pt x="106" y="139"/>
                </a:moveTo>
                <a:cubicBezTo>
                  <a:pt x="106" y="136"/>
                  <a:pt x="106" y="133"/>
                  <a:pt x="105" y="131"/>
                </a:cubicBezTo>
                <a:cubicBezTo>
                  <a:pt x="104" y="128"/>
                  <a:pt x="102" y="126"/>
                  <a:pt x="101" y="124"/>
                </a:cubicBezTo>
                <a:cubicBezTo>
                  <a:pt x="99" y="123"/>
                  <a:pt x="97" y="121"/>
                  <a:pt x="94" y="120"/>
                </a:cubicBezTo>
                <a:cubicBezTo>
                  <a:pt x="93" y="119"/>
                  <a:pt x="91" y="119"/>
                  <a:pt x="87" y="118"/>
                </a:cubicBezTo>
                <a:cubicBezTo>
                  <a:pt x="87" y="100"/>
                  <a:pt x="87" y="100"/>
                  <a:pt x="87" y="100"/>
                </a:cubicBezTo>
                <a:cubicBezTo>
                  <a:pt x="88" y="101"/>
                  <a:pt x="89" y="101"/>
                  <a:pt x="89" y="102"/>
                </a:cubicBezTo>
                <a:cubicBezTo>
                  <a:pt x="90" y="103"/>
                  <a:pt x="91" y="105"/>
                  <a:pt x="91" y="108"/>
                </a:cubicBezTo>
                <a:cubicBezTo>
                  <a:pt x="92" y="110"/>
                  <a:pt x="92" y="110"/>
                  <a:pt x="92" y="110"/>
                </a:cubicBezTo>
                <a:cubicBezTo>
                  <a:pt x="105" y="108"/>
                  <a:pt x="105" y="108"/>
                  <a:pt x="105" y="108"/>
                </a:cubicBezTo>
                <a:cubicBezTo>
                  <a:pt x="105" y="106"/>
                  <a:pt x="105" y="106"/>
                  <a:pt x="105" y="106"/>
                </a:cubicBezTo>
                <a:cubicBezTo>
                  <a:pt x="104" y="100"/>
                  <a:pt x="101" y="96"/>
                  <a:pt x="97" y="92"/>
                </a:cubicBezTo>
                <a:cubicBezTo>
                  <a:pt x="95" y="90"/>
                  <a:pt x="91" y="89"/>
                  <a:pt x="87" y="88"/>
                </a:cubicBezTo>
                <a:cubicBezTo>
                  <a:pt x="87" y="84"/>
                  <a:pt x="87" y="84"/>
                  <a:pt x="87" y="84"/>
                </a:cubicBezTo>
                <a:cubicBezTo>
                  <a:pt x="78" y="84"/>
                  <a:pt x="78" y="84"/>
                  <a:pt x="78" y="84"/>
                </a:cubicBezTo>
                <a:cubicBezTo>
                  <a:pt x="78" y="88"/>
                  <a:pt x="78" y="88"/>
                  <a:pt x="78" y="88"/>
                </a:cubicBezTo>
                <a:cubicBezTo>
                  <a:pt x="73" y="89"/>
                  <a:pt x="69" y="90"/>
                  <a:pt x="67" y="93"/>
                </a:cubicBezTo>
                <a:cubicBezTo>
                  <a:pt x="62" y="97"/>
                  <a:pt x="60" y="102"/>
                  <a:pt x="60" y="108"/>
                </a:cubicBezTo>
                <a:cubicBezTo>
                  <a:pt x="60" y="112"/>
                  <a:pt x="61" y="115"/>
                  <a:pt x="62" y="118"/>
                </a:cubicBezTo>
                <a:cubicBezTo>
                  <a:pt x="64" y="121"/>
                  <a:pt x="66" y="123"/>
                  <a:pt x="69" y="125"/>
                </a:cubicBezTo>
                <a:cubicBezTo>
                  <a:pt x="72" y="126"/>
                  <a:pt x="75" y="128"/>
                  <a:pt x="78" y="128"/>
                </a:cubicBezTo>
                <a:cubicBezTo>
                  <a:pt x="78" y="148"/>
                  <a:pt x="78" y="148"/>
                  <a:pt x="78" y="148"/>
                </a:cubicBezTo>
                <a:cubicBezTo>
                  <a:pt x="76" y="148"/>
                  <a:pt x="75" y="147"/>
                  <a:pt x="74" y="145"/>
                </a:cubicBezTo>
                <a:cubicBezTo>
                  <a:pt x="73" y="144"/>
                  <a:pt x="72" y="141"/>
                  <a:pt x="71" y="137"/>
                </a:cubicBezTo>
                <a:cubicBezTo>
                  <a:pt x="71" y="135"/>
                  <a:pt x="71" y="135"/>
                  <a:pt x="71" y="135"/>
                </a:cubicBezTo>
                <a:cubicBezTo>
                  <a:pt x="58" y="137"/>
                  <a:pt x="58" y="137"/>
                  <a:pt x="58" y="137"/>
                </a:cubicBezTo>
                <a:cubicBezTo>
                  <a:pt x="58" y="139"/>
                  <a:pt x="58" y="139"/>
                  <a:pt x="58" y="139"/>
                </a:cubicBezTo>
                <a:cubicBezTo>
                  <a:pt x="59" y="144"/>
                  <a:pt x="60" y="148"/>
                  <a:pt x="62" y="151"/>
                </a:cubicBezTo>
                <a:cubicBezTo>
                  <a:pt x="64" y="154"/>
                  <a:pt x="67" y="156"/>
                  <a:pt x="69" y="158"/>
                </a:cubicBezTo>
                <a:cubicBezTo>
                  <a:pt x="72" y="159"/>
                  <a:pt x="74" y="160"/>
                  <a:pt x="78" y="161"/>
                </a:cubicBezTo>
                <a:cubicBezTo>
                  <a:pt x="78" y="169"/>
                  <a:pt x="78" y="169"/>
                  <a:pt x="78" y="169"/>
                </a:cubicBezTo>
                <a:cubicBezTo>
                  <a:pt x="87" y="169"/>
                  <a:pt x="87" y="169"/>
                  <a:pt x="87" y="169"/>
                </a:cubicBezTo>
                <a:cubicBezTo>
                  <a:pt x="87" y="161"/>
                  <a:pt x="87" y="161"/>
                  <a:pt x="87" y="161"/>
                </a:cubicBezTo>
                <a:cubicBezTo>
                  <a:pt x="93" y="160"/>
                  <a:pt x="97" y="158"/>
                  <a:pt x="100" y="154"/>
                </a:cubicBezTo>
                <a:cubicBezTo>
                  <a:pt x="104" y="150"/>
                  <a:pt x="106" y="145"/>
                  <a:pt x="106" y="139"/>
                </a:cubicBezTo>
                <a:close/>
                <a:moveTo>
                  <a:pt x="73" y="108"/>
                </a:moveTo>
                <a:cubicBezTo>
                  <a:pt x="73" y="110"/>
                  <a:pt x="73" y="111"/>
                  <a:pt x="74" y="113"/>
                </a:cubicBezTo>
                <a:cubicBezTo>
                  <a:pt x="75" y="114"/>
                  <a:pt x="76" y="114"/>
                  <a:pt x="78" y="115"/>
                </a:cubicBezTo>
                <a:cubicBezTo>
                  <a:pt x="78" y="100"/>
                  <a:pt x="78" y="100"/>
                  <a:pt x="78" y="100"/>
                </a:cubicBezTo>
                <a:cubicBezTo>
                  <a:pt x="77" y="101"/>
                  <a:pt x="76" y="101"/>
                  <a:pt x="75" y="102"/>
                </a:cubicBezTo>
                <a:cubicBezTo>
                  <a:pt x="73" y="104"/>
                  <a:pt x="73" y="105"/>
                  <a:pt x="73" y="108"/>
                </a:cubicBezTo>
                <a:close/>
                <a:moveTo>
                  <a:pt x="138" y="73"/>
                </a:moveTo>
                <a:cubicBezTo>
                  <a:pt x="138" y="72"/>
                  <a:pt x="137" y="71"/>
                  <a:pt x="135" y="71"/>
                </a:cubicBezTo>
                <a:cubicBezTo>
                  <a:pt x="135" y="76"/>
                  <a:pt x="135" y="76"/>
                  <a:pt x="135" y="76"/>
                </a:cubicBezTo>
                <a:cubicBezTo>
                  <a:pt x="137" y="77"/>
                  <a:pt x="138" y="79"/>
                  <a:pt x="139" y="80"/>
                </a:cubicBezTo>
                <a:cubicBezTo>
                  <a:pt x="139" y="79"/>
                  <a:pt x="140" y="78"/>
                  <a:pt x="140" y="77"/>
                </a:cubicBezTo>
                <a:cubicBezTo>
                  <a:pt x="140" y="75"/>
                  <a:pt x="139" y="73"/>
                  <a:pt x="138" y="73"/>
                </a:cubicBezTo>
                <a:close/>
                <a:moveTo>
                  <a:pt x="128" y="69"/>
                </a:moveTo>
                <a:cubicBezTo>
                  <a:pt x="127" y="68"/>
                  <a:pt x="127" y="68"/>
                  <a:pt x="126" y="68"/>
                </a:cubicBezTo>
                <a:cubicBezTo>
                  <a:pt x="127" y="68"/>
                  <a:pt x="127" y="69"/>
                  <a:pt x="128" y="69"/>
                </a:cubicBezTo>
                <a:close/>
                <a:moveTo>
                  <a:pt x="128" y="48"/>
                </a:moveTo>
                <a:cubicBezTo>
                  <a:pt x="127" y="48"/>
                  <a:pt x="127" y="48"/>
                  <a:pt x="126" y="49"/>
                </a:cubicBezTo>
                <a:cubicBezTo>
                  <a:pt x="125" y="50"/>
                  <a:pt x="125" y="52"/>
                  <a:pt x="125" y="53"/>
                </a:cubicBezTo>
                <a:cubicBezTo>
                  <a:pt x="125" y="55"/>
                  <a:pt x="125" y="56"/>
                  <a:pt x="126" y="57"/>
                </a:cubicBezTo>
                <a:cubicBezTo>
                  <a:pt x="126" y="58"/>
                  <a:pt x="127" y="58"/>
                  <a:pt x="128" y="59"/>
                </a:cubicBezTo>
                <a:lnTo>
                  <a:pt x="128" y="48"/>
                </a:lnTo>
                <a:close/>
                <a:moveTo>
                  <a:pt x="169" y="67"/>
                </a:moveTo>
                <a:cubicBezTo>
                  <a:pt x="169" y="46"/>
                  <a:pt x="152" y="29"/>
                  <a:pt x="132" y="29"/>
                </a:cubicBezTo>
                <a:cubicBezTo>
                  <a:pt x="115" y="29"/>
                  <a:pt x="101" y="40"/>
                  <a:pt x="96" y="55"/>
                </a:cubicBezTo>
                <a:cubicBezTo>
                  <a:pt x="104" y="56"/>
                  <a:pt x="111" y="59"/>
                  <a:pt x="118" y="63"/>
                </a:cubicBezTo>
                <a:cubicBezTo>
                  <a:pt x="118" y="62"/>
                  <a:pt x="117" y="61"/>
                  <a:pt x="117" y="61"/>
                </a:cubicBezTo>
                <a:cubicBezTo>
                  <a:pt x="116" y="59"/>
                  <a:pt x="115" y="56"/>
                  <a:pt x="115" y="54"/>
                </a:cubicBezTo>
                <a:cubicBezTo>
                  <a:pt x="115" y="49"/>
                  <a:pt x="117" y="45"/>
                  <a:pt x="120" y="42"/>
                </a:cubicBezTo>
                <a:cubicBezTo>
                  <a:pt x="122" y="40"/>
                  <a:pt x="125" y="39"/>
                  <a:pt x="128" y="39"/>
                </a:cubicBezTo>
                <a:cubicBezTo>
                  <a:pt x="128" y="36"/>
                  <a:pt x="128" y="36"/>
                  <a:pt x="128" y="36"/>
                </a:cubicBezTo>
                <a:cubicBezTo>
                  <a:pt x="135" y="36"/>
                  <a:pt x="135" y="36"/>
                  <a:pt x="135" y="36"/>
                </a:cubicBezTo>
                <a:cubicBezTo>
                  <a:pt x="135" y="39"/>
                  <a:pt x="135" y="39"/>
                  <a:pt x="135" y="39"/>
                </a:cubicBezTo>
                <a:cubicBezTo>
                  <a:pt x="138" y="39"/>
                  <a:pt x="141" y="40"/>
                  <a:pt x="143" y="42"/>
                </a:cubicBezTo>
                <a:cubicBezTo>
                  <a:pt x="146" y="44"/>
                  <a:pt x="148" y="48"/>
                  <a:pt x="148" y="52"/>
                </a:cubicBezTo>
                <a:cubicBezTo>
                  <a:pt x="148" y="54"/>
                  <a:pt x="148" y="54"/>
                  <a:pt x="148" y="54"/>
                </a:cubicBezTo>
                <a:cubicBezTo>
                  <a:pt x="139" y="55"/>
                  <a:pt x="139" y="55"/>
                  <a:pt x="139" y="55"/>
                </a:cubicBezTo>
                <a:cubicBezTo>
                  <a:pt x="138" y="53"/>
                  <a:pt x="138" y="53"/>
                  <a:pt x="138" y="53"/>
                </a:cubicBezTo>
                <a:cubicBezTo>
                  <a:pt x="138" y="51"/>
                  <a:pt x="138" y="50"/>
                  <a:pt x="137" y="49"/>
                </a:cubicBezTo>
                <a:cubicBezTo>
                  <a:pt x="136" y="48"/>
                  <a:pt x="136" y="48"/>
                  <a:pt x="135" y="48"/>
                </a:cubicBezTo>
                <a:cubicBezTo>
                  <a:pt x="135" y="61"/>
                  <a:pt x="135" y="61"/>
                  <a:pt x="135" y="61"/>
                </a:cubicBezTo>
                <a:cubicBezTo>
                  <a:pt x="138" y="61"/>
                  <a:pt x="139" y="62"/>
                  <a:pt x="140" y="62"/>
                </a:cubicBezTo>
                <a:cubicBezTo>
                  <a:pt x="142" y="63"/>
                  <a:pt x="144" y="64"/>
                  <a:pt x="145" y="66"/>
                </a:cubicBezTo>
                <a:cubicBezTo>
                  <a:pt x="147" y="67"/>
                  <a:pt x="148" y="68"/>
                  <a:pt x="148" y="70"/>
                </a:cubicBezTo>
                <a:cubicBezTo>
                  <a:pt x="149" y="72"/>
                  <a:pt x="149" y="74"/>
                  <a:pt x="149" y="76"/>
                </a:cubicBezTo>
                <a:cubicBezTo>
                  <a:pt x="149" y="81"/>
                  <a:pt x="148" y="85"/>
                  <a:pt x="145" y="88"/>
                </a:cubicBezTo>
                <a:cubicBezTo>
                  <a:pt x="145" y="88"/>
                  <a:pt x="145" y="88"/>
                  <a:pt x="145" y="88"/>
                </a:cubicBezTo>
                <a:cubicBezTo>
                  <a:pt x="147" y="92"/>
                  <a:pt x="149" y="96"/>
                  <a:pt x="150" y="100"/>
                </a:cubicBezTo>
                <a:cubicBezTo>
                  <a:pt x="162" y="93"/>
                  <a:pt x="169" y="81"/>
                  <a:pt x="169" y="67"/>
                </a:cubicBezTo>
                <a:close/>
                <a:moveTo>
                  <a:pt x="132" y="17"/>
                </a:moveTo>
                <a:cubicBezTo>
                  <a:pt x="109" y="17"/>
                  <a:pt x="90" y="32"/>
                  <a:pt x="84" y="53"/>
                </a:cubicBezTo>
                <a:cubicBezTo>
                  <a:pt x="86" y="53"/>
                  <a:pt x="88" y="53"/>
                  <a:pt x="91" y="54"/>
                </a:cubicBezTo>
                <a:cubicBezTo>
                  <a:pt x="96" y="37"/>
                  <a:pt x="113" y="24"/>
                  <a:pt x="132" y="24"/>
                </a:cubicBezTo>
                <a:cubicBezTo>
                  <a:pt x="155" y="24"/>
                  <a:pt x="175" y="43"/>
                  <a:pt x="175" y="67"/>
                </a:cubicBezTo>
                <a:cubicBezTo>
                  <a:pt x="175" y="83"/>
                  <a:pt x="165" y="97"/>
                  <a:pt x="152" y="105"/>
                </a:cubicBezTo>
                <a:cubicBezTo>
                  <a:pt x="153" y="107"/>
                  <a:pt x="153" y="109"/>
                  <a:pt x="154" y="112"/>
                </a:cubicBezTo>
                <a:cubicBezTo>
                  <a:pt x="170" y="103"/>
                  <a:pt x="181" y="86"/>
                  <a:pt x="181" y="67"/>
                </a:cubicBezTo>
                <a:cubicBezTo>
                  <a:pt x="181" y="40"/>
                  <a:pt x="159" y="17"/>
                  <a:pt x="132" y="17"/>
                </a:cubicBezTo>
                <a:close/>
                <a:moveTo>
                  <a:pt x="33" y="28"/>
                </a:moveTo>
                <a:cubicBezTo>
                  <a:pt x="33" y="29"/>
                  <a:pt x="33" y="30"/>
                  <a:pt x="34" y="31"/>
                </a:cubicBezTo>
                <a:cubicBezTo>
                  <a:pt x="34" y="31"/>
                  <a:pt x="35" y="32"/>
                  <a:pt x="36" y="32"/>
                </a:cubicBezTo>
                <a:cubicBezTo>
                  <a:pt x="36" y="23"/>
                  <a:pt x="36" y="23"/>
                  <a:pt x="36" y="23"/>
                </a:cubicBezTo>
                <a:cubicBezTo>
                  <a:pt x="35" y="24"/>
                  <a:pt x="34" y="24"/>
                  <a:pt x="34" y="25"/>
                </a:cubicBezTo>
                <a:cubicBezTo>
                  <a:pt x="33" y="25"/>
                  <a:pt x="33" y="26"/>
                  <a:pt x="33" y="28"/>
                </a:cubicBezTo>
                <a:close/>
                <a:moveTo>
                  <a:pt x="35" y="71"/>
                </a:moveTo>
                <a:cubicBezTo>
                  <a:pt x="18" y="69"/>
                  <a:pt x="5" y="55"/>
                  <a:pt x="5" y="38"/>
                </a:cubicBezTo>
                <a:cubicBezTo>
                  <a:pt x="5" y="20"/>
                  <a:pt x="20" y="5"/>
                  <a:pt x="38" y="5"/>
                </a:cubicBezTo>
                <a:cubicBezTo>
                  <a:pt x="56" y="5"/>
                  <a:pt x="71" y="20"/>
                  <a:pt x="71" y="38"/>
                </a:cubicBezTo>
                <a:cubicBezTo>
                  <a:pt x="71" y="44"/>
                  <a:pt x="69" y="50"/>
                  <a:pt x="66" y="55"/>
                </a:cubicBezTo>
                <a:cubicBezTo>
                  <a:pt x="69" y="54"/>
                  <a:pt x="71" y="54"/>
                  <a:pt x="73" y="54"/>
                </a:cubicBezTo>
                <a:cubicBezTo>
                  <a:pt x="75" y="49"/>
                  <a:pt x="76" y="44"/>
                  <a:pt x="76" y="38"/>
                </a:cubicBezTo>
                <a:cubicBezTo>
                  <a:pt x="76" y="17"/>
                  <a:pt x="59" y="0"/>
                  <a:pt x="38" y="0"/>
                </a:cubicBezTo>
                <a:cubicBezTo>
                  <a:pt x="17" y="0"/>
                  <a:pt x="0" y="17"/>
                  <a:pt x="0" y="38"/>
                </a:cubicBezTo>
                <a:cubicBezTo>
                  <a:pt x="0" y="56"/>
                  <a:pt x="13" y="72"/>
                  <a:pt x="30" y="75"/>
                </a:cubicBezTo>
                <a:cubicBezTo>
                  <a:pt x="31" y="74"/>
                  <a:pt x="33" y="72"/>
                  <a:pt x="35" y="71"/>
                </a:cubicBezTo>
                <a:close/>
                <a:moveTo>
                  <a:pt x="41" y="41"/>
                </a:moveTo>
                <a:cubicBezTo>
                  <a:pt x="41" y="51"/>
                  <a:pt x="41" y="51"/>
                  <a:pt x="41" y="51"/>
                </a:cubicBezTo>
                <a:cubicBezTo>
                  <a:pt x="42" y="51"/>
                  <a:pt x="42" y="50"/>
                  <a:pt x="43" y="49"/>
                </a:cubicBezTo>
                <a:cubicBezTo>
                  <a:pt x="44" y="48"/>
                  <a:pt x="44" y="47"/>
                  <a:pt x="44" y="46"/>
                </a:cubicBezTo>
                <a:cubicBezTo>
                  <a:pt x="44" y="44"/>
                  <a:pt x="44" y="43"/>
                  <a:pt x="43" y="42"/>
                </a:cubicBezTo>
                <a:cubicBezTo>
                  <a:pt x="43" y="42"/>
                  <a:pt x="42" y="42"/>
                  <a:pt x="41" y="41"/>
                </a:cubicBezTo>
                <a:close/>
                <a:moveTo>
                  <a:pt x="67" y="38"/>
                </a:moveTo>
                <a:cubicBezTo>
                  <a:pt x="67" y="45"/>
                  <a:pt x="65" y="51"/>
                  <a:pt x="61" y="56"/>
                </a:cubicBezTo>
                <a:cubicBezTo>
                  <a:pt x="53" y="59"/>
                  <a:pt x="46" y="63"/>
                  <a:pt x="39" y="67"/>
                </a:cubicBezTo>
                <a:cubicBezTo>
                  <a:pt x="39" y="67"/>
                  <a:pt x="39" y="67"/>
                  <a:pt x="38" y="67"/>
                </a:cubicBezTo>
                <a:cubicBezTo>
                  <a:pt x="22" y="67"/>
                  <a:pt x="9" y="54"/>
                  <a:pt x="9" y="38"/>
                </a:cubicBezTo>
                <a:cubicBezTo>
                  <a:pt x="9" y="22"/>
                  <a:pt x="22" y="9"/>
                  <a:pt x="38" y="9"/>
                </a:cubicBezTo>
                <a:cubicBezTo>
                  <a:pt x="54" y="9"/>
                  <a:pt x="67" y="22"/>
                  <a:pt x="67" y="38"/>
                </a:cubicBezTo>
                <a:close/>
                <a:moveTo>
                  <a:pt x="52" y="45"/>
                </a:moveTo>
                <a:cubicBezTo>
                  <a:pt x="52" y="44"/>
                  <a:pt x="51" y="42"/>
                  <a:pt x="51" y="41"/>
                </a:cubicBezTo>
                <a:cubicBezTo>
                  <a:pt x="50" y="39"/>
                  <a:pt x="50" y="38"/>
                  <a:pt x="49" y="37"/>
                </a:cubicBezTo>
                <a:cubicBezTo>
                  <a:pt x="48" y="36"/>
                  <a:pt x="46" y="35"/>
                  <a:pt x="45" y="35"/>
                </a:cubicBezTo>
                <a:cubicBezTo>
                  <a:pt x="44" y="34"/>
                  <a:pt x="43" y="34"/>
                  <a:pt x="41" y="33"/>
                </a:cubicBezTo>
                <a:cubicBezTo>
                  <a:pt x="41" y="24"/>
                  <a:pt x="41" y="24"/>
                  <a:pt x="41" y="24"/>
                </a:cubicBezTo>
                <a:cubicBezTo>
                  <a:pt x="41" y="24"/>
                  <a:pt x="42" y="24"/>
                  <a:pt x="42" y="24"/>
                </a:cubicBezTo>
                <a:cubicBezTo>
                  <a:pt x="43" y="25"/>
                  <a:pt x="43" y="26"/>
                  <a:pt x="43" y="28"/>
                </a:cubicBezTo>
                <a:cubicBezTo>
                  <a:pt x="44" y="29"/>
                  <a:pt x="44" y="29"/>
                  <a:pt x="44" y="29"/>
                </a:cubicBezTo>
                <a:cubicBezTo>
                  <a:pt x="51" y="28"/>
                  <a:pt x="51" y="28"/>
                  <a:pt x="51" y="28"/>
                </a:cubicBezTo>
                <a:cubicBezTo>
                  <a:pt x="51" y="27"/>
                  <a:pt x="51" y="27"/>
                  <a:pt x="51" y="27"/>
                </a:cubicBezTo>
                <a:cubicBezTo>
                  <a:pt x="50" y="23"/>
                  <a:pt x="49" y="21"/>
                  <a:pt x="47" y="19"/>
                </a:cubicBezTo>
                <a:cubicBezTo>
                  <a:pt x="45" y="18"/>
                  <a:pt x="43" y="17"/>
                  <a:pt x="41" y="16"/>
                </a:cubicBezTo>
                <a:cubicBezTo>
                  <a:pt x="41" y="14"/>
                  <a:pt x="41" y="14"/>
                  <a:pt x="41" y="14"/>
                </a:cubicBezTo>
                <a:cubicBezTo>
                  <a:pt x="36" y="14"/>
                  <a:pt x="36" y="14"/>
                  <a:pt x="36" y="14"/>
                </a:cubicBezTo>
                <a:cubicBezTo>
                  <a:pt x="36" y="16"/>
                  <a:pt x="36" y="16"/>
                  <a:pt x="36" y="16"/>
                </a:cubicBezTo>
                <a:cubicBezTo>
                  <a:pt x="33" y="17"/>
                  <a:pt x="31" y="18"/>
                  <a:pt x="29" y="19"/>
                </a:cubicBezTo>
                <a:cubicBezTo>
                  <a:pt x="27" y="21"/>
                  <a:pt x="25" y="24"/>
                  <a:pt x="25" y="28"/>
                </a:cubicBezTo>
                <a:cubicBezTo>
                  <a:pt x="25" y="30"/>
                  <a:pt x="26" y="32"/>
                  <a:pt x="27" y="34"/>
                </a:cubicBezTo>
                <a:cubicBezTo>
                  <a:pt x="28" y="35"/>
                  <a:pt x="29" y="36"/>
                  <a:pt x="31" y="37"/>
                </a:cubicBezTo>
                <a:cubicBezTo>
                  <a:pt x="32" y="38"/>
                  <a:pt x="34" y="39"/>
                  <a:pt x="36" y="39"/>
                </a:cubicBezTo>
                <a:cubicBezTo>
                  <a:pt x="36" y="51"/>
                  <a:pt x="36" y="51"/>
                  <a:pt x="36" y="51"/>
                </a:cubicBezTo>
                <a:cubicBezTo>
                  <a:pt x="35" y="50"/>
                  <a:pt x="34" y="50"/>
                  <a:pt x="34" y="49"/>
                </a:cubicBezTo>
                <a:cubicBezTo>
                  <a:pt x="33" y="48"/>
                  <a:pt x="32" y="47"/>
                  <a:pt x="32" y="44"/>
                </a:cubicBezTo>
                <a:cubicBezTo>
                  <a:pt x="32" y="43"/>
                  <a:pt x="32" y="43"/>
                  <a:pt x="32" y="43"/>
                </a:cubicBezTo>
                <a:cubicBezTo>
                  <a:pt x="25" y="44"/>
                  <a:pt x="25" y="44"/>
                  <a:pt x="25" y="44"/>
                </a:cubicBezTo>
                <a:cubicBezTo>
                  <a:pt x="25" y="46"/>
                  <a:pt x="25" y="46"/>
                  <a:pt x="25" y="46"/>
                </a:cubicBezTo>
                <a:cubicBezTo>
                  <a:pt x="25" y="48"/>
                  <a:pt x="25" y="50"/>
                  <a:pt x="27" y="52"/>
                </a:cubicBezTo>
                <a:cubicBezTo>
                  <a:pt x="28" y="54"/>
                  <a:pt x="29" y="55"/>
                  <a:pt x="31" y="56"/>
                </a:cubicBezTo>
                <a:cubicBezTo>
                  <a:pt x="32" y="57"/>
                  <a:pt x="34" y="57"/>
                  <a:pt x="36" y="58"/>
                </a:cubicBezTo>
                <a:cubicBezTo>
                  <a:pt x="36" y="62"/>
                  <a:pt x="36" y="62"/>
                  <a:pt x="36" y="62"/>
                </a:cubicBezTo>
                <a:cubicBezTo>
                  <a:pt x="41" y="62"/>
                  <a:pt x="41" y="62"/>
                  <a:pt x="41" y="62"/>
                </a:cubicBezTo>
                <a:cubicBezTo>
                  <a:pt x="41" y="58"/>
                  <a:pt x="41" y="58"/>
                  <a:pt x="41" y="58"/>
                </a:cubicBezTo>
                <a:cubicBezTo>
                  <a:pt x="44" y="57"/>
                  <a:pt x="46" y="56"/>
                  <a:pt x="48" y="54"/>
                </a:cubicBezTo>
                <a:cubicBezTo>
                  <a:pt x="51" y="52"/>
                  <a:pt x="52" y="49"/>
                  <a:pt x="52" y="4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 name="Google Shape;222;p17"/>
          <p:cNvSpPr txBox="1"/>
          <p:nvPr/>
        </p:nvSpPr>
        <p:spPr>
          <a:xfrm>
            <a:off x="4545874" y="5564779"/>
            <a:ext cx="30572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u="sng">
                <a:solidFill>
                  <a:schemeClr val="dk1"/>
                </a:solidFill>
                <a:latin typeface="Arial"/>
                <a:ea typeface="Arial"/>
                <a:cs typeface="Arial"/>
                <a:sym typeface="Arial"/>
              </a:rPr>
              <a:t>Division of SAN Media Ltd</a:t>
            </a:r>
            <a:endParaRPr b="1" sz="1800" u="sng">
              <a:solidFill>
                <a:schemeClr val="dk1"/>
              </a:solidFill>
              <a:latin typeface="Arial"/>
              <a:ea typeface="Arial"/>
              <a:cs typeface="Arial"/>
              <a:sym typeface="Arial"/>
            </a:endParaRPr>
          </a:p>
        </p:txBody>
      </p:sp>
      <p:pic>
        <p:nvPicPr>
          <p:cNvPr descr="C:\Users\Neela Pradeep\Downloads\PNG (1).png" id="223" name="Google Shape;223;p17"/>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750"/>
                                        <p:tgtEl>
                                          <p:spTgt spid="149"/>
                                        </p:tgtEl>
                                      </p:cBhvr>
                                    </p:animEffect>
                                  </p:childTnLst>
                                </p:cTn>
                              </p:par>
                              <p:par>
                                <p:cTn fill="hold" nodeType="withEffect" presetClass="entr" presetID="10" presetSubtype="0">
                                  <p:stCondLst>
                                    <p:cond delay="1500"/>
                                  </p:stCondLst>
                                  <p:childTnLst>
                                    <p:set>
                                      <p:cBhvr>
                                        <p:cTn dur="1" fill="hold">
                                          <p:stCondLst>
                                            <p:cond delay="0"/>
                                          </p:stCondLst>
                                        </p:cTn>
                                        <p:tgtEl>
                                          <p:spTgt spid="174"/>
                                        </p:tgtEl>
                                        <p:attrNameLst>
                                          <p:attrName>style.visibility</p:attrName>
                                        </p:attrNameLst>
                                      </p:cBhvr>
                                      <p:to>
                                        <p:strVal val="visible"/>
                                      </p:to>
                                    </p:set>
                                    <p:animEffect filter="fade" transition="in">
                                      <p:cBhvr>
                                        <p:cTn dur="750"/>
                                        <p:tgtEl>
                                          <p:spTgt spid="174"/>
                                        </p:tgtEl>
                                      </p:cBhvr>
                                    </p:animEffect>
                                  </p:childTnLst>
                                </p:cTn>
                              </p:par>
                              <p:par>
                                <p:cTn fill="hold" nodeType="withEffect" presetClass="entr" presetID="10" presetSubtype="0">
                                  <p:stCondLst>
                                    <p:cond delay="75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175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750"/>
                                        <p:tgtEl>
                                          <p:spTgt spid="216"/>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23" presetSubtype="16">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ppt_w</p:attrName>
                                        </p:attrNameLst>
                                      </p:cBhvr>
                                      <p:tavLst>
                                        <p:tav fmla="" tm="0">
                                          <p:val>
                                            <p:strVal val="0"/>
                                          </p:val>
                                        </p:tav>
                                        <p:tav fmla="" tm="100000">
                                          <p:val>
                                            <p:strVal val="#ppt_w"/>
                                          </p:val>
                                        </p:tav>
                                      </p:tavLst>
                                    </p:anim>
                                    <p:anim calcmode="lin" valueType="num">
                                      <p:cBhvr additive="base">
                                        <p:cTn dur="500"/>
                                        <p:tgtEl>
                                          <p:spTgt spid="219"/>
                                        </p:tgtEl>
                                        <p:attrNameLst>
                                          <p:attrName>ppt_h</p:attrName>
                                        </p:attrNameLst>
                                      </p:cBhvr>
                                      <p:tavLst>
                                        <p:tav fmla="" tm="0">
                                          <p:val>
                                            <p:strVal val="0"/>
                                          </p:val>
                                        </p:tav>
                                        <p:tav fmla="" tm="100000">
                                          <p:val>
                                            <p:strVal val="#ppt_h"/>
                                          </p:val>
                                        </p:tav>
                                      </p:tavLst>
                                    </p:anim>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ppt_w</p:attrName>
                                        </p:attrNameLst>
                                      </p:cBhvr>
                                      <p:tavLst>
                                        <p:tav fmla="" tm="0">
                                          <p:val>
                                            <p:strVal val="0"/>
                                          </p:val>
                                        </p:tav>
                                        <p:tav fmla="" tm="100000">
                                          <p:val>
                                            <p:strVal val="#ppt_w"/>
                                          </p:val>
                                        </p:tav>
                                      </p:tavLst>
                                    </p:anim>
                                    <p:anim calcmode="lin" valueType="num">
                                      <p:cBhvr additive="base">
                                        <p:cTn dur="500"/>
                                        <p:tgtEl>
                                          <p:spTgt spid="220"/>
                                        </p:tgtEl>
                                        <p:attrNameLst>
                                          <p:attrName>ppt_h</p:attrName>
                                        </p:attrNameLst>
                                      </p:cBhvr>
                                      <p:tavLst>
                                        <p:tav fmla="" tm="0">
                                          <p:val>
                                            <p:strVal val="0"/>
                                          </p:val>
                                        </p:tav>
                                        <p:tav fmla="" tm="100000">
                                          <p:val>
                                            <p:strVal val="#ppt_h"/>
                                          </p:val>
                                        </p:tav>
                                      </p:tavLst>
                                    </p:anim>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ppt_w</p:attrName>
                                        </p:attrNameLst>
                                      </p:cBhvr>
                                      <p:tavLst>
                                        <p:tav fmla="" tm="0">
                                          <p:val>
                                            <p:strVal val="0"/>
                                          </p:val>
                                        </p:tav>
                                        <p:tav fmla="" tm="100000">
                                          <p:val>
                                            <p:strVal val="#ppt_w"/>
                                          </p:val>
                                        </p:tav>
                                      </p:tavLst>
                                    </p:anim>
                                    <p:anim calcmode="lin" valueType="num">
                                      <p:cBhvr additive="base">
                                        <p:cTn dur="500"/>
                                        <p:tgtEl>
                                          <p:spTgt spid="221"/>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idx="4294967295" type="title"/>
          </p:nvPr>
        </p:nvSpPr>
        <p:spPr>
          <a:xfrm>
            <a:off x="1043155" y="4787114"/>
            <a:ext cx="10079567" cy="62653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2700"/>
              <a:buFont typeface="Calibri"/>
              <a:buNone/>
            </a:pPr>
            <a:r>
              <a:rPr b="1" lang="en-ID" sz="2700">
                <a:solidFill>
                  <a:schemeClr val="accent1"/>
                </a:solidFill>
              </a:rPr>
              <a:t>SAN FMCG Services </a:t>
            </a:r>
            <a:endParaRPr b="1" sz="2700">
              <a:solidFill>
                <a:schemeClr val="accent1"/>
              </a:solidFill>
            </a:endParaRPr>
          </a:p>
        </p:txBody>
      </p:sp>
      <p:sp>
        <p:nvSpPr>
          <p:cNvPr id="230" name="Google Shape;230;p18"/>
          <p:cNvSpPr/>
          <p:nvPr/>
        </p:nvSpPr>
        <p:spPr>
          <a:xfrm>
            <a:off x="0" y="0"/>
            <a:ext cx="12192000" cy="2548344"/>
          </a:xfrm>
          <a:prstGeom prst="rect">
            <a:avLst/>
          </a:prstGeom>
          <a:gradFill>
            <a:gsLst>
              <a:gs pos="0">
                <a:srgbClr val="C0D2ED">
                  <a:alpha val="0"/>
                </a:srgbClr>
              </a:gs>
              <a:gs pos="100000">
                <a:srgbClr val="C0D2ED">
                  <a:alpha val="49803"/>
                </a:srgbClr>
              </a:gs>
            </a:gsLst>
            <a:lin ang="16200000" scaled="0"/>
          </a:gra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31" name="Google Shape;231;p18"/>
          <p:cNvGrpSpPr/>
          <p:nvPr/>
        </p:nvGrpSpPr>
        <p:grpSpPr>
          <a:xfrm>
            <a:off x="380373" y="1764763"/>
            <a:ext cx="10910421" cy="4577496"/>
            <a:chOff x="-1117445" y="-1169014"/>
            <a:chExt cx="15131274" cy="6348366"/>
          </a:xfrm>
        </p:grpSpPr>
        <p:sp>
          <p:nvSpPr>
            <p:cNvPr id="232" name="Google Shape;232;p18"/>
            <p:cNvSpPr/>
            <p:nvPr/>
          </p:nvSpPr>
          <p:spPr>
            <a:xfrm rot="-2700000">
              <a:off x="-989536" y="2256337"/>
              <a:ext cx="617598" cy="617598"/>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18"/>
            <p:cNvSpPr/>
            <p:nvPr/>
          </p:nvSpPr>
          <p:spPr>
            <a:xfrm rot="1800000">
              <a:off x="1825295" y="2207521"/>
              <a:ext cx="337499" cy="337499"/>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18"/>
            <p:cNvSpPr/>
            <p:nvPr/>
          </p:nvSpPr>
          <p:spPr>
            <a:xfrm rot="-2700000">
              <a:off x="1271465" y="-1070600"/>
              <a:ext cx="475187" cy="475187"/>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18"/>
            <p:cNvSpPr/>
            <p:nvPr/>
          </p:nvSpPr>
          <p:spPr>
            <a:xfrm rot="-1800000">
              <a:off x="3592313" y="1952262"/>
              <a:ext cx="668467" cy="668467"/>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 name="Google Shape;236;p18"/>
            <p:cNvSpPr/>
            <p:nvPr/>
          </p:nvSpPr>
          <p:spPr>
            <a:xfrm rot="-4500000">
              <a:off x="6854534" y="2760977"/>
              <a:ext cx="402045" cy="402045"/>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18"/>
            <p:cNvSpPr/>
            <p:nvPr/>
          </p:nvSpPr>
          <p:spPr>
            <a:xfrm rot="-1800000">
              <a:off x="6826599" y="511176"/>
              <a:ext cx="605824" cy="605824"/>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18"/>
            <p:cNvSpPr/>
            <p:nvPr/>
          </p:nvSpPr>
          <p:spPr>
            <a:xfrm rot="1800000">
              <a:off x="8845288" y="-309578"/>
              <a:ext cx="415563" cy="415563"/>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18"/>
            <p:cNvSpPr/>
            <p:nvPr/>
          </p:nvSpPr>
          <p:spPr>
            <a:xfrm rot="900000">
              <a:off x="11862579" y="-751068"/>
              <a:ext cx="398693" cy="398693"/>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18"/>
            <p:cNvSpPr/>
            <p:nvPr/>
          </p:nvSpPr>
          <p:spPr>
            <a:xfrm rot="-2700000">
              <a:off x="11583271" y="1170473"/>
              <a:ext cx="546307" cy="546305"/>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18"/>
            <p:cNvSpPr/>
            <p:nvPr/>
          </p:nvSpPr>
          <p:spPr>
            <a:xfrm rot="900000">
              <a:off x="13354945" y="3361951"/>
              <a:ext cx="592323" cy="592323"/>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18"/>
            <p:cNvSpPr/>
            <p:nvPr/>
          </p:nvSpPr>
          <p:spPr>
            <a:xfrm rot="-1800000">
              <a:off x="9334292" y="3092642"/>
              <a:ext cx="496119" cy="496119"/>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18"/>
            <p:cNvSpPr/>
            <p:nvPr/>
          </p:nvSpPr>
          <p:spPr>
            <a:xfrm rot="1800000">
              <a:off x="1969021" y="4626996"/>
              <a:ext cx="466906" cy="466906"/>
            </a:xfrm>
            <a:custGeom>
              <a:rect b="b" l="l" r="r" t="t"/>
              <a:pathLst>
                <a:path extrusionOk="0" h="975" w="975">
                  <a:moveTo>
                    <a:pt x="537" y="516"/>
                  </a:moveTo>
                  <a:lnTo>
                    <a:pt x="975" y="487"/>
                  </a:lnTo>
                  <a:lnTo>
                    <a:pt x="537" y="459"/>
                  </a:lnTo>
                  <a:lnTo>
                    <a:pt x="709" y="266"/>
                  </a:lnTo>
                  <a:lnTo>
                    <a:pt x="516" y="438"/>
                  </a:lnTo>
                  <a:lnTo>
                    <a:pt x="487" y="0"/>
                  </a:lnTo>
                  <a:lnTo>
                    <a:pt x="459" y="438"/>
                  </a:lnTo>
                  <a:lnTo>
                    <a:pt x="266" y="266"/>
                  </a:lnTo>
                  <a:lnTo>
                    <a:pt x="437" y="459"/>
                  </a:lnTo>
                  <a:lnTo>
                    <a:pt x="0" y="487"/>
                  </a:lnTo>
                  <a:lnTo>
                    <a:pt x="437" y="516"/>
                  </a:lnTo>
                  <a:lnTo>
                    <a:pt x="266" y="709"/>
                  </a:lnTo>
                  <a:lnTo>
                    <a:pt x="459" y="537"/>
                  </a:lnTo>
                  <a:lnTo>
                    <a:pt x="487" y="975"/>
                  </a:lnTo>
                  <a:lnTo>
                    <a:pt x="516" y="537"/>
                  </a:lnTo>
                  <a:lnTo>
                    <a:pt x="709" y="709"/>
                  </a:lnTo>
                  <a:lnTo>
                    <a:pt x="537" y="516"/>
                  </a:lnTo>
                  <a:close/>
                </a:path>
              </a:pathLst>
            </a:custGeom>
            <a:solidFill>
              <a:schemeClr val="lt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44" name="Google Shape;244;p18"/>
          <p:cNvGrpSpPr/>
          <p:nvPr/>
        </p:nvGrpSpPr>
        <p:grpSpPr>
          <a:xfrm>
            <a:off x="3502548" y="1760537"/>
            <a:ext cx="971099" cy="2103635"/>
            <a:chOff x="4265165" y="1760538"/>
            <a:chExt cx="971098" cy="2103634"/>
          </a:xfrm>
        </p:grpSpPr>
        <p:sp>
          <p:nvSpPr>
            <p:cNvPr id="245" name="Google Shape;245;p18"/>
            <p:cNvSpPr/>
            <p:nvPr/>
          </p:nvSpPr>
          <p:spPr>
            <a:xfrm>
              <a:off x="4265165" y="2893074"/>
              <a:ext cx="971098" cy="971098"/>
            </a:xfrm>
            <a:custGeom>
              <a:rect b="b" l="l" r="r" t="t"/>
              <a:pathLst>
                <a:path extrusionOk="0" h="971098" w="971098">
                  <a:moveTo>
                    <a:pt x="485548" y="46914"/>
                  </a:moveTo>
                  <a:cubicBezTo>
                    <a:pt x="438646" y="46914"/>
                    <a:pt x="400624" y="84936"/>
                    <a:pt x="400624" y="131838"/>
                  </a:cubicBezTo>
                  <a:cubicBezTo>
                    <a:pt x="400624" y="178740"/>
                    <a:pt x="438646" y="216762"/>
                    <a:pt x="485548" y="216762"/>
                  </a:cubicBezTo>
                  <a:cubicBezTo>
                    <a:pt x="532450" y="216762"/>
                    <a:pt x="570472" y="178740"/>
                    <a:pt x="570472" y="131838"/>
                  </a:cubicBezTo>
                  <a:cubicBezTo>
                    <a:pt x="570472" y="84936"/>
                    <a:pt x="532450" y="46914"/>
                    <a:pt x="485548" y="46914"/>
                  </a:cubicBezTo>
                  <a:close/>
                  <a:moveTo>
                    <a:pt x="485549" y="0"/>
                  </a:moveTo>
                  <a:cubicBezTo>
                    <a:pt x="753710" y="0"/>
                    <a:pt x="971098" y="217388"/>
                    <a:pt x="971098" y="485549"/>
                  </a:cubicBezTo>
                  <a:cubicBezTo>
                    <a:pt x="971098" y="753710"/>
                    <a:pt x="753710" y="971098"/>
                    <a:pt x="485549" y="971098"/>
                  </a:cubicBezTo>
                  <a:cubicBezTo>
                    <a:pt x="217388" y="971098"/>
                    <a:pt x="0" y="753710"/>
                    <a:pt x="0" y="485549"/>
                  </a:cubicBezTo>
                  <a:cubicBezTo>
                    <a:pt x="0" y="217388"/>
                    <a:pt x="217388" y="0"/>
                    <a:pt x="48554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46" name="Google Shape;246;p18"/>
            <p:cNvCxnSpPr>
              <a:endCxn id="245" idx="0"/>
            </p:cNvCxnSpPr>
            <p:nvPr/>
          </p:nvCxnSpPr>
          <p:spPr>
            <a:xfrm>
              <a:off x="4750713" y="1760538"/>
              <a:ext cx="0" cy="1179300"/>
            </a:xfrm>
            <a:prstGeom prst="straightConnector1">
              <a:avLst/>
            </a:prstGeom>
            <a:noFill/>
            <a:ln cap="rnd" cmpd="sng" w="25400">
              <a:solidFill>
                <a:srgbClr val="2C3E50"/>
              </a:solidFill>
              <a:prstDash val="solid"/>
              <a:round/>
              <a:headEnd len="sm" w="sm" type="none"/>
              <a:tailEnd len="sm" w="sm" type="none"/>
            </a:ln>
          </p:spPr>
        </p:cxnSp>
      </p:grpSp>
      <p:grpSp>
        <p:nvGrpSpPr>
          <p:cNvPr id="247" name="Google Shape;247;p18"/>
          <p:cNvGrpSpPr/>
          <p:nvPr/>
        </p:nvGrpSpPr>
        <p:grpSpPr>
          <a:xfrm>
            <a:off x="4708579" y="1760538"/>
            <a:ext cx="749708" cy="1389471"/>
            <a:chOff x="5109798" y="1760538"/>
            <a:chExt cx="749708" cy="1389470"/>
          </a:xfrm>
        </p:grpSpPr>
        <p:sp>
          <p:nvSpPr>
            <p:cNvPr id="248" name="Google Shape;248;p18"/>
            <p:cNvSpPr/>
            <p:nvPr/>
          </p:nvSpPr>
          <p:spPr>
            <a:xfrm>
              <a:off x="5109798" y="2400300"/>
              <a:ext cx="749708" cy="749708"/>
            </a:xfrm>
            <a:custGeom>
              <a:rect b="b" l="l" r="r" t="t"/>
              <a:pathLst>
                <a:path extrusionOk="0" h="749708" w="749708">
                  <a:moveTo>
                    <a:pt x="374854" y="48108"/>
                  </a:moveTo>
                  <a:cubicBezTo>
                    <a:pt x="333505" y="48108"/>
                    <a:pt x="299985" y="81628"/>
                    <a:pt x="299985" y="122977"/>
                  </a:cubicBezTo>
                  <a:cubicBezTo>
                    <a:pt x="299985" y="164326"/>
                    <a:pt x="333505" y="197846"/>
                    <a:pt x="374854" y="197846"/>
                  </a:cubicBezTo>
                  <a:cubicBezTo>
                    <a:pt x="416203" y="197846"/>
                    <a:pt x="449723" y="164326"/>
                    <a:pt x="449723" y="122977"/>
                  </a:cubicBezTo>
                  <a:cubicBezTo>
                    <a:pt x="449723" y="81628"/>
                    <a:pt x="416203" y="48108"/>
                    <a:pt x="374854" y="48108"/>
                  </a:cubicBezTo>
                  <a:close/>
                  <a:moveTo>
                    <a:pt x="374854" y="0"/>
                  </a:moveTo>
                  <a:cubicBezTo>
                    <a:pt x="581880" y="0"/>
                    <a:pt x="749708" y="167828"/>
                    <a:pt x="749708" y="374854"/>
                  </a:cubicBezTo>
                  <a:cubicBezTo>
                    <a:pt x="749708" y="581880"/>
                    <a:pt x="581880" y="749708"/>
                    <a:pt x="374854" y="749708"/>
                  </a:cubicBezTo>
                  <a:cubicBezTo>
                    <a:pt x="167828" y="749708"/>
                    <a:pt x="0" y="581880"/>
                    <a:pt x="0" y="374854"/>
                  </a:cubicBezTo>
                  <a:cubicBezTo>
                    <a:pt x="0" y="167828"/>
                    <a:pt x="167828" y="0"/>
                    <a:pt x="37485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49" name="Google Shape;249;p18"/>
            <p:cNvCxnSpPr>
              <a:endCxn id="248" idx="0"/>
            </p:cNvCxnSpPr>
            <p:nvPr/>
          </p:nvCxnSpPr>
          <p:spPr>
            <a:xfrm>
              <a:off x="5484652" y="1760538"/>
              <a:ext cx="0" cy="687900"/>
            </a:xfrm>
            <a:prstGeom prst="straightConnector1">
              <a:avLst/>
            </a:prstGeom>
            <a:noFill/>
            <a:ln cap="rnd" cmpd="sng" w="25400">
              <a:solidFill>
                <a:srgbClr val="2C3E50"/>
              </a:solidFill>
              <a:prstDash val="solid"/>
              <a:round/>
              <a:headEnd len="sm" w="sm" type="none"/>
              <a:tailEnd len="sm" w="sm" type="none"/>
            </a:ln>
          </p:spPr>
        </p:cxnSp>
      </p:grpSp>
      <p:grpSp>
        <p:nvGrpSpPr>
          <p:cNvPr id="250" name="Google Shape;250;p18"/>
          <p:cNvGrpSpPr/>
          <p:nvPr/>
        </p:nvGrpSpPr>
        <p:grpSpPr>
          <a:xfrm>
            <a:off x="5244567" y="1760539"/>
            <a:ext cx="1211183" cy="2846607"/>
            <a:chOff x="5244567" y="1760538"/>
            <a:chExt cx="1211182" cy="2846607"/>
          </a:xfrm>
        </p:grpSpPr>
        <p:sp>
          <p:nvSpPr>
            <p:cNvPr id="251" name="Google Shape;251;p18"/>
            <p:cNvSpPr/>
            <p:nvPr/>
          </p:nvSpPr>
          <p:spPr>
            <a:xfrm>
              <a:off x="5244567" y="3395963"/>
              <a:ext cx="1211182" cy="1211182"/>
            </a:xfrm>
            <a:custGeom>
              <a:rect b="b" l="l" r="r" t="t"/>
              <a:pathLst>
                <a:path extrusionOk="0" h="1211182" w="1211182">
                  <a:moveTo>
                    <a:pt x="614939" y="76107"/>
                  </a:moveTo>
                  <a:cubicBezTo>
                    <a:pt x="568037" y="76107"/>
                    <a:pt x="530015" y="114129"/>
                    <a:pt x="530015" y="161031"/>
                  </a:cubicBezTo>
                  <a:cubicBezTo>
                    <a:pt x="530015" y="207933"/>
                    <a:pt x="568037" y="245955"/>
                    <a:pt x="614939" y="245955"/>
                  </a:cubicBezTo>
                  <a:cubicBezTo>
                    <a:pt x="661841" y="245955"/>
                    <a:pt x="699863" y="207933"/>
                    <a:pt x="699863" y="161031"/>
                  </a:cubicBezTo>
                  <a:cubicBezTo>
                    <a:pt x="699863" y="114129"/>
                    <a:pt x="661841" y="76107"/>
                    <a:pt x="614939" y="76107"/>
                  </a:cubicBezTo>
                  <a:close/>
                  <a:moveTo>
                    <a:pt x="605591" y="0"/>
                  </a:moveTo>
                  <a:cubicBezTo>
                    <a:pt x="940050" y="0"/>
                    <a:pt x="1211182" y="271132"/>
                    <a:pt x="1211182" y="605591"/>
                  </a:cubicBezTo>
                  <a:cubicBezTo>
                    <a:pt x="1211182" y="940050"/>
                    <a:pt x="940050" y="1211182"/>
                    <a:pt x="605591" y="1211182"/>
                  </a:cubicBezTo>
                  <a:cubicBezTo>
                    <a:pt x="271132" y="1211182"/>
                    <a:pt x="0" y="940050"/>
                    <a:pt x="0" y="605591"/>
                  </a:cubicBezTo>
                  <a:cubicBezTo>
                    <a:pt x="0" y="271132"/>
                    <a:pt x="271132" y="0"/>
                    <a:pt x="60559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52" name="Google Shape;252;p18"/>
            <p:cNvCxnSpPr>
              <a:endCxn id="251" idx="0"/>
            </p:cNvCxnSpPr>
            <p:nvPr/>
          </p:nvCxnSpPr>
          <p:spPr>
            <a:xfrm>
              <a:off x="5850157" y="1760538"/>
              <a:ext cx="9300" cy="1711500"/>
            </a:xfrm>
            <a:prstGeom prst="straightConnector1">
              <a:avLst/>
            </a:prstGeom>
            <a:noFill/>
            <a:ln cap="rnd" cmpd="sng" w="25400">
              <a:solidFill>
                <a:srgbClr val="2C3E50"/>
              </a:solidFill>
              <a:prstDash val="solid"/>
              <a:round/>
              <a:headEnd len="sm" w="sm" type="none"/>
              <a:tailEnd len="sm" w="sm" type="none"/>
            </a:ln>
          </p:spPr>
        </p:cxnSp>
      </p:grpSp>
      <p:grpSp>
        <p:nvGrpSpPr>
          <p:cNvPr id="253" name="Google Shape;253;p18"/>
          <p:cNvGrpSpPr/>
          <p:nvPr/>
        </p:nvGrpSpPr>
        <p:grpSpPr>
          <a:xfrm>
            <a:off x="6497573" y="1760539"/>
            <a:ext cx="962816" cy="1830707"/>
            <a:chOff x="6271798" y="1760538"/>
            <a:chExt cx="962816" cy="1830707"/>
          </a:xfrm>
        </p:grpSpPr>
        <p:sp>
          <p:nvSpPr>
            <p:cNvPr id="254" name="Google Shape;254;p18"/>
            <p:cNvSpPr/>
            <p:nvPr/>
          </p:nvSpPr>
          <p:spPr>
            <a:xfrm>
              <a:off x="6271798" y="2628429"/>
              <a:ext cx="962816" cy="962816"/>
            </a:xfrm>
            <a:custGeom>
              <a:rect b="b" l="l" r="r" t="t"/>
              <a:pathLst>
                <a:path extrusionOk="0" h="962816" w="962816">
                  <a:moveTo>
                    <a:pt x="481407" y="61801"/>
                  </a:moveTo>
                  <a:cubicBezTo>
                    <a:pt x="434505" y="61801"/>
                    <a:pt x="396483" y="99823"/>
                    <a:pt x="396483" y="146725"/>
                  </a:cubicBezTo>
                  <a:cubicBezTo>
                    <a:pt x="396483" y="193627"/>
                    <a:pt x="434505" y="231649"/>
                    <a:pt x="481407" y="231649"/>
                  </a:cubicBezTo>
                  <a:cubicBezTo>
                    <a:pt x="528309" y="231649"/>
                    <a:pt x="566331" y="193627"/>
                    <a:pt x="566331" y="146725"/>
                  </a:cubicBezTo>
                  <a:cubicBezTo>
                    <a:pt x="566331" y="99823"/>
                    <a:pt x="528309" y="61801"/>
                    <a:pt x="481407" y="61801"/>
                  </a:cubicBezTo>
                  <a:close/>
                  <a:moveTo>
                    <a:pt x="481408" y="0"/>
                  </a:moveTo>
                  <a:cubicBezTo>
                    <a:pt x="747282" y="0"/>
                    <a:pt x="962816" y="215534"/>
                    <a:pt x="962816" y="481408"/>
                  </a:cubicBezTo>
                  <a:cubicBezTo>
                    <a:pt x="962816" y="747282"/>
                    <a:pt x="747282" y="962816"/>
                    <a:pt x="481408" y="962816"/>
                  </a:cubicBezTo>
                  <a:cubicBezTo>
                    <a:pt x="215534" y="962816"/>
                    <a:pt x="0" y="747282"/>
                    <a:pt x="0" y="481408"/>
                  </a:cubicBezTo>
                  <a:cubicBezTo>
                    <a:pt x="0" y="215534"/>
                    <a:pt x="215534" y="0"/>
                    <a:pt x="48140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55" name="Google Shape;255;p18"/>
            <p:cNvCxnSpPr>
              <a:endCxn id="254" idx="0"/>
            </p:cNvCxnSpPr>
            <p:nvPr/>
          </p:nvCxnSpPr>
          <p:spPr>
            <a:xfrm>
              <a:off x="6753205" y="1760538"/>
              <a:ext cx="0" cy="929700"/>
            </a:xfrm>
            <a:prstGeom prst="straightConnector1">
              <a:avLst/>
            </a:prstGeom>
            <a:noFill/>
            <a:ln cap="rnd" cmpd="sng" w="25400">
              <a:solidFill>
                <a:srgbClr val="2C3E50"/>
              </a:solidFill>
              <a:prstDash val="solid"/>
              <a:round/>
              <a:headEnd len="sm" w="sm" type="none"/>
              <a:tailEnd len="sm" w="sm" type="none"/>
            </a:ln>
          </p:spPr>
        </p:cxnSp>
      </p:grpSp>
      <p:grpSp>
        <p:nvGrpSpPr>
          <p:cNvPr id="256" name="Google Shape;256;p18"/>
          <p:cNvGrpSpPr/>
          <p:nvPr/>
        </p:nvGrpSpPr>
        <p:grpSpPr>
          <a:xfrm>
            <a:off x="7651614" y="1760539"/>
            <a:ext cx="887715" cy="2622656"/>
            <a:chOff x="7039122" y="1760538"/>
            <a:chExt cx="887714" cy="2622656"/>
          </a:xfrm>
        </p:grpSpPr>
        <p:sp>
          <p:nvSpPr>
            <p:cNvPr id="257" name="Google Shape;257;p18"/>
            <p:cNvSpPr/>
            <p:nvPr/>
          </p:nvSpPr>
          <p:spPr>
            <a:xfrm>
              <a:off x="7039122" y="3495480"/>
              <a:ext cx="887714" cy="887714"/>
            </a:xfrm>
            <a:custGeom>
              <a:rect b="b" l="l" r="r" t="t"/>
              <a:pathLst>
                <a:path extrusionOk="0" h="887714" w="887714">
                  <a:moveTo>
                    <a:pt x="443857" y="61032"/>
                  </a:moveTo>
                  <a:cubicBezTo>
                    <a:pt x="396955" y="61032"/>
                    <a:pt x="358933" y="99054"/>
                    <a:pt x="358933" y="145956"/>
                  </a:cubicBezTo>
                  <a:cubicBezTo>
                    <a:pt x="358933" y="192858"/>
                    <a:pt x="396955" y="230880"/>
                    <a:pt x="443857" y="230880"/>
                  </a:cubicBezTo>
                  <a:cubicBezTo>
                    <a:pt x="490759" y="230880"/>
                    <a:pt x="528781" y="192858"/>
                    <a:pt x="528781" y="145956"/>
                  </a:cubicBezTo>
                  <a:cubicBezTo>
                    <a:pt x="528781" y="99054"/>
                    <a:pt x="490759" y="61032"/>
                    <a:pt x="443857" y="61032"/>
                  </a:cubicBezTo>
                  <a:close/>
                  <a:moveTo>
                    <a:pt x="443857" y="0"/>
                  </a:moveTo>
                  <a:cubicBezTo>
                    <a:pt x="688992" y="0"/>
                    <a:pt x="887714" y="198722"/>
                    <a:pt x="887714" y="443857"/>
                  </a:cubicBezTo>
                  <a:cubicBezTo>
                    <a:pt x="887714" y="688992"/>
                    <a:pt x="688992" y="887714"/>
                    <a:pt x="443857" y="887714"/>
                  </a:cubicBezTo>
                  <a:cubicBezTo>
                    <a:pt x="198722" y="887714"/>
                    <a:pt x="0" y="688992"/>
                    <a:pt x="0" y="443857"/>
                  </a:cubicBezTo>
                  <a:cubicBezTo>
                    <a:pt x="0" y="198722"/>
                    <a:pt x="198722" y="0"/>
                    <a:pt x="443857"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58" name="Google Shape;258;p18"/>
            <p:cNvCxnSpPr>
              <a:endCxn id="257" idx="0"/>
            </p:cNvCxnSpPr>
            <p:nvPr/>
          </p:nvCxnSpPr>
          <p:spPr>
            <a:xfrm>
              <a:off x="7482979" y="1760538"/>
              <a:ext cx="0" cy="1796100"/>
            </a:xfrm>
            <a:prstGeom prst="straightConnector1">
              <a:avLst/>
            </a:prstGeom>
            <a:noFill/>
            <a:ln cap="rnd" cmpd="sng" w="25400">
              <a:solidFill>
                <a:srgbClr val="2C3E50"/>
              </a:solidFill>
              <a:prstDash val="solid"/>
              <a:round/>
              <a:headEnd len="sm" w="sm" type="none"/>
              <a:tailEnd len="sm" w="sm" type="none"/>
            </a:ln>
          </p:spPr>
        </p:cxnSp>
      </p:grpSp>
      <p:grpSp>
        <p:nvGrpSpPr>
          <p:cNvPr id="259" name="Google Shape;259;p18"/>
          <p:cNvGrpSpPr/>
          <p:nvPr/>
        </p:nvGrpSpPr>
        <p:grpSpPr>
          <a:xfrm>
            <a:off x="0" y="-26561"/>
            <a:ext cx="12192000" cy="1474361"/>
            <a:chOff x="0" y="-26561"/>
            <a:chExt cx="12192000" cy="1474361"/>
          </a:xfrm>
        </p:grpSpPr>
        <p:sp>
          <p:nvSpPr>
            <p:cNvPr id="260" name="Google Shape;260;p18"/>
            <p:cNvSpPr/>
            <p:nvPr/>
          </p:nvSpPr>
          <p:spPr>
            <a:xfrm>
              <a:off x="0" y="-26561"/>
              <a:ext cx="12192000" cy="147436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18"/>
            <p:cNvSpPr/>
            <p:nvPr/>
          </p:nvSpPr>
          <p:spPr>
            <a:xfrm>
              <a:off x="0" y="-26561"/>
              <a:ext cx="12192000" cy="1474361"/>
            </a:xfrm>
            <a:prstGeom prst="rect">
              <a:avLst/>
            </a:prstGeom>
            <a:solidFill>
              <a:schemeClr val="lt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62" name="Google Shape;262;p18"/>
          <p:cNvGrpSpPr/>
          <p:nvPr/>
        </p:nvGrpSpPr>
        <p:grpSpPr>
          <a:xfrm>
            <a:off x="-271062" y="-26560"/>
            <a:ext cx="13322025" cy="1614051"/>
            <a:chOff x="-271063" y="-26561"/>
            <a:chExt cx="13322025" cy="1614051"/>
          </a:xfrm>
        </p:grpSpPr>
        <p:grpSp>
          <p:nvGrpSpPr>
            <p:cNvPr id="263" name="Google Shape;263;p18"/>
            <p:cNvGrpSpPr/>
            <p:nvPr/>
          </p:nvGrpSpPr>
          <p:grpSpPr>
            <a:xfrm>
              <a:off x="8822012" y="76262"/>
              <a:ext cx="3598807" cy="1511228"/>
              <a:chOff x="8822012" y="76262"/>
              <a:chExt cx="3598807" cy="1511228"/>
            </a:xfrm>
          </p:grpSpPr>
          <p:sp>
            <p:nvSpPr>
              <p:cNvPr id="264" name="Google Shape;264;p18"/>
              <p:cNvSpPr/>
              <p:nvPr/>
            </p:nvSpPr>
            <p:spPr>
              <a:xfrm>
                <a:off x="8822012" y="76262"/>
                <a:ext cx="3598807" cy="1511228"/>
              </a:xfrm>
              <a:custGeom>
                <a:rect b="b" l="l" r="r" t="t"/>
                <a:pathLst>
                  <a:path extrusionOk="0" h="470" w="1125">
                    <a:moveTo>
                      <a:pt x="1047" y="315"/>
                    </a:moveTo>
                    <a:cubicBezTo>
                      <a:pt x="1035" y="315"/>
                      <a:pt x="1023" y="318"/>
                      <a:pt x="1012" y="323"/>
                    </a:cubicBezTo>
                    <a:cubicBezTo>
                      <a:pt x="1016" y="312"/>
                      <a:pt x="1018" y="299"/>
                      <a:pt x="1018" y="286"/>
                    </a:cubicBezTo>
                    <a:cubicBezTo>
                      <a:pt x="1018" y="215"/>
                      <a:pt x="960" y="157"/>
                      <a:pt x="889" y="157"/>
                    </a:cubicBezTo>
                    <a:cubicBezTo>
                      <a:pt x="863" y="157"/>
                      <a:pt x="839" y="165"/>
                      <a:pt x="819" y="178"/>
                    </a:cubicBezTo>
                    <a:cubicBezTo>
                      <a:pt x="807" y="124"/>
                      <a:pt x="760" y="83"/>
                      <a:pt x="703" y="79"/>
                    </a:cubicBezTo>
                    <a:cubicBezTo>
                      <a:pt x="665" y="31"/>
                      <a:pt x="607" y="0"/>
                      <a:pt x="541" y="0"/>
                    </a:cubicBezTo>
                    <a:cubicBezTo>
                      <a:pt x="427" y="0"/>
                      <a:pt x="335" y="93"/>
                      <a:pt x="335" y="206"/>
                    </a:cubicBezTo>
                    <a:cubicBezTo>
                      <a:pt x="335" y="215"/>
                      <a:pt x="336" y="223"/>
                      <a:pt x="337" y="231"/>
                    </a:cubicBezTo>
                    <a:cubicBezTo>
                      <a:pt x="328" y="229"/>
                      <a:pt x="319" y="228"/>
                      <a:pt x="310" y="228"/>
                    </a:cubicBezTo>
                    <a:cubicBezTo>
                      <a:pt x="250" y="228"/>
                      <a:pt x="199" y="271"/>
                      <a:pt x="188" y="328"/>
                    </a:cubicBezTo>
                    <a:cubicBezTo>
                      <a:pt x="182" y="327"/>
                      <a:pt x="176" y="326"/>
                      <a:pt x="170" y="326"/>
                    </a:cubicBezTo>
                    <a:cubicBezTo>
                      <a:pt x="138" y="326"/>
                      <a:pt x="111" y="342"/>
                      <a:pt x="94" y="366"/>
                    </a:cubicBezTo>
                    <a:cubicBezTo>
                      <a:pt x="84" y="358"/>
                      <a:pt x="72" y="354"/>
                      <a:pt x="58" y="354"/>
                    </a:cubicBezTo>
                    <a:cubicBezTo>
                      <a:pt x="26" y="354"/>
                      <a:pt x="0" y="380"/>
                      <a:pt x="0" y="412"/>
                    </a:cubicBezTo>
                    <a:cubicBezTo>
                      <a:pt x="0" y="444"/>
                      <a:pt x="26" y="470"/>
                      <a:pt x="58" y="470"/>
                    </a:cubicBezTo>
                    <a:cubicBezTo>
                      <a:pt x="1047" y="470"/>
                      <a:pt x="1047" y="470"/>
                      <a:pt x="1047" y="470"/>
                    </a:cubicBezTo>
                    <a:cubicBezTo>
                      <a:pt x="1090" y="470"/>
                      <a:pt x="1125" y="436"/>
                      <a:pt x="1125" y="393"/>
                    </a:cubicBezTo>
                    <a:cubicBezTo>
                      <a:pt x="1125" y="350"/>
                      <a:pt x="1090" y="315"/>
                      <a:pt x="1047" y="315"/>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18"/>
              <p:cNvSpPr/>
              <p:nvPr/>
            </p:nvSpPr>
            <p:spPr>
              <a:xfrm>
                <a:off x="8822012" y="76262"/>
                <a:ext cx="3598807" cy="1511228"/>
              </a:xfrm>
              <a:custGeom>
                <a:rect b="b" l="l" r="r" t="t"/>
                <a:pathLst>
                  <a:path extrusionOk="0" h="470" w="1125">
                    <a:moveTo>
                      <a:pt x="1047" y="315"/>
                    </a:moveTo>
                    <a:cubicBezTo>
                      <a:pt x="1035" y="315"/>
                      <a:pt x="1023" y="318"/>
                      <a:pt x="1012" y="323"/>
                    </a:cubicBezTo>
                    <a:cubicBezTo>
                      <a:pt x="1016" y="312"/>
                      <a:pt x="1018" y="299"/>
                      <a:pt x="1018" y="286"/>
                    </a:cubicBezTo>
                    <a:cubicBezTo>
                      <a:pt x="1018" y="215"/>
                      <a:pt x="960" y="157"/>
                      <a:pt x="889" y="157"/>
                    </a:cubicBezTo>
                    <a:cubicBezTo>
                      <a:pt x="863" y="157"/>
                      <a:pt x="839" y="165"/>
                      <a:pt x="819" y="178"/>
                    </a:cubicBezTo>
                    <a:cubicBezTo>
                      <a:pt x="807" y="124"/>
                      <a:pt x="760" y="83"/>
                      <a:pt x="703" y="79"/>
                    </a:cubicBezTo>
                    <a:cubicBezTo>
                      <a:pt x="665" y="31"/>
                      <a:pt x="607" y="0"/>
                      <a:pt x="541" y="0"/>
                    </a:cubicBezTo>
                    <a:cubicBezTo>
                      <a:pt x="427" y="0"/>
                      <a:pt x="335" y="93"/>
                      <a:pt x="335" y="206"/>
                    </a:cubicBezTo>
                    <a:cubicBezTo>
                      <a:pt x="335" y="215"/>
                      <a:pt x="336" y="223"/>
                      <a:pt x="337" y="231"/>
                    </a:cubicBezTo>
                    <a:cubicBezTo>
                      <a:pt x="328" y="229"/>
                      <a:pt x="319" y="228"/>
                      <a:pt x="310" y="228"/>
                    </a:cubicBezTo>
                    <a:cubicBezTo>
                      <a:pt x="250" y="228"/>
                      <a:pt x="199" y="271"/>
                      <a:pt x="188" y="328"/>
                    </a:cubicBezTo>
                    <a:cubicBezTo>
                      <a:pt x="182" y="327"/>
                      <a:pt x="176" y="326"/>
                      <a:pt x="170" y="326"/>
                    </a:cubicBezTo>
                    <a:cubicBezTo>
                      <a:pt x="138" y="326"/>
                      <a:pt x="111" y="342"/>
                      <a:pt x="94" y="366"/>
                    </a:cubicBezTo>
                    <a:cubicBezTo>
                      <a:pt x="84" y="358"/>
                      <a:pt x="72" y="354"/>
                      <a:pt x="58" y="354"/>
                    </a:cubicBezTo>
                    <a:cubicBezTo>
                      <a:pt x="26" y="354"/>
                      <a:pt x="0" y="380"/>
                      <a:pt x="0" y="412"/>
                    </a:cubicBezTo>
                    <a:cubicBezTo>
                      <a:pt x="0" y="444"/>
                      <a:pt x="26" y="470"/>
                      <a:pt x="58" y="470"/>
                    </a:cubicBezTo>
                    <a:cubicBezTo>
                      <a:pt x="1047" y="470"/>
                      <a:pt x="1047" y="470"/>
                      <a:pt x="1047" y="470"/>
                    </a:cubicBezTo>
                    <a:cubicBezTo>
                      <a:pt x="1090" y="470"/>
                      <a:pt x="1125" y="436"/>
                      <a:pt x="1125" y="393"/>
                    </a:cubicBezTo>
                    <a:cubicBezTo>
                      <a:pt x="1125" y="350"/>
                      <a:pt x="1090" y="315"/>
                      <a:pt x="1047" y="315"/>
                    </a:cubicBezTo>
                    <a:close/>
                  </a:path>
                </a:pathLst>
              </a:custGeom>
              <a:solidFill>
                <a:srgbClr val="538CD5">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66" name="Google Shape;266;p18"/>
            <p:cNvGrpSpPr/>
            <p:nvPr/>
          </p:nvGrpSpPr>
          <p:grpSpPr>
            <a:xfrm>
              <a:off x="6164848" y="114144"/>
              <a:ext cx="3995217" cy="1473346"/>
              <a:chOff x="6164848" y="114144"/>
              <a:chExt cx="3995217" cy="1473346"/>
            </a:xfrm>
          </p:grpSpPr>
          <p:sp>
            <p:nvSpPr>
              <p:cNvPr id="267" name="Google Shape;267;p18"/>
              <p:cNvSpPr/>
              <p:nvPr/>
            </p:nvSpPr>
            <p:spPr>
              <a:xfrm>
                <a:off x="6164848" y="114144"/>
                <a:ext cx="3995217" cy="1473346"/>
              </a:xfrm>
              <a:custGeom>
                <a:rect b="b" l="l" r="r" t="t"/>
                <a:pathLst>
                  <a:path extrusionOk="0" h="458" w="1249">
                    <a:moveTo>
                      <a:pt x="1124" y="209"/>
                    </a:moveTo>
                    <a:cubicBezTo>
                      <a:pt x="1113" y="209"/>
                      <a:pt x="1102" y="210"/>
                      <a:pt x="1091" y="213"/>
                    </a:cubicBezTo>
                    <a:cubicBezTo>
                      <a:pt x="1076" y="173"/>
                      <a:pt x="1038" y="145"/>
                      <a:pt x="993" y="145"/>
                    </a:cubicBezTo>
                    <a:cubicBezTo>
                      <a:pt x="976" y="145"/>
                      <a:pt x="960" y="149"/>
                      <a:pt x="946" y="157"/>
                    </a:cubicBezTo>
                    <a:cubicBezTo>
                      <a:pt x="915" y="66"/>
                      <a:pt x="830" y="0"/>
                      <a:pt x="729" y="0"/>
                    </a:cubicBezTo>
                    <a:cubicBezTo>
                      <a:pt x="645" y="0"/>
                      <a:pt x="573" y="45"/>
                      <a:pt x="533" y="111"/>
                    </a:cubicBezTo>
                    <a:cubicBezTo>
                      <a:pt x="500" y="85"/>
                      <a:pt x="459" y="70"/>
                      <a:pt x="414" y="70"/>
                    </a:cubicBezTo>
                    <a:cubicBezTo>
                      <a:pt x="337" y="70"/>
                      <a:pt x="271" y="115"/>
                      <a:pt x="239" y="179"/>
                    </a:cubicBezTo>
                    <a:cubicBezTo>
                      <a:pt x="230" y="175"/>
                      <a:pt x="220" y="173"/>
                      <a:pt x="210" y="173"/>
                    </a:cubicBezTo>
                    <a:cubicBezTo>
                      <a:pt x="170" y="173"/>
                      <a:pt x="137" y="203"/>
                      <a:pt x="132" y="241"/>
                    </a:cubicBezTo>
                    <a:cubicBezTo>
                      <a:pt x="125" y="240"/>
                      <a:pt x="118" y="239"/>
                      <a:pt x="110" y="239"/>
                    </a:cubicBezTo>
                    <a:cubicBezTo>
                      <a:pt x="50" y="239"/>
                      <a:pt x="0" y="288"/>
                      <a:pt x="0" y="349"/>
                    </a:cubicBezTo>
                    <a:cubicBezTo>
                      <a:pt x="0" y="409"/>
                      <a:pt x="50" y="458"/>
                      <a:pt x="110" y="458"/>
                    </a:cubicBezTo>
                    <a:cubicBezTo>
                      <a:pt x="1124" y="458"/>
                      <a:pt x="1124" y="458"/>
                      <a:pt x="1124" y="458"/>
                    </a:cubicBezTo>
                    <a:cubicBezTo>
                      <a:pt x="1193" y="458"/>
                      <a:pt x="1249" y="403"/>
                      <a:pt x="1249" y="334"/>
                    </a:cubicBezTo>
                    <a:cubicBezTo>
                      <a:pt x="1249" y="264"/>
                      <a:pt x="1193" y="209"/>
                      <a:pt x="1124" y="20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18"/>
              <p:cNvSpPr/>
              <p:nvPr/>
            </p:nvSpPr>
            <p:spPr>
              <a:xfrm>
                <a:off x="6164848" y="114144"/>
                <a:ext cx="3995217" cy="1473346"/>
              </a:xfrm>
              <a:custGeom>
                <a:rect b="b" l="l" r="r" t="t"/>
                <a:pathLst>
                  <a:path extrusionOk="0" h="458" w="1249">
                    <a:moveTo>
                      <a:pt x="1124" y="209"/>
                    </a:moveTo>
                    <a:cubicBezTo>
                      <a:pt x="1113" y="209"/>
                      <a:pt x="1102" y="210"/>
                      <a:pt x="1091" y="213"/>
                    </a:cubicBezTo>
                    <a:cubicBezTo>
                      <a:pt x="1076" y="173"/>
                      <a:pt x="1038" y="145"/>
                      <a:pt x="993" y="145"/>
                    </a:cubicBezTo>
                    <a:cubicBezTo>
                      <a:pt x="976" y="145"/>
                      <a:pt x="960" y="149"/>
                      <a:pt x="946" y="157"/>
                    </a:cubicBezTo>
                    <a:cubicBezTo>
                      <a:pt x="915" y="66"/>
                      <a:pt x="830" y="0"/>
                      <a:pt x="729" y="0"/>
                    </a:cubicBezTo>
                    <a:cubicBezTo>
                      <a:pt x="645" y="0"/>
                      <a:pt x="573" y="45"/>
                      <a:pt x="533" y="111"/>
                    </a:cubicBezTo>
                    <a:cubicBezTo>
                      <a:pt x="500" y="85"/>
                      <a:pt x="459" y="70"/>
                      <a:pt x="414" y="70"/>
                    </a:cubicBezTo>
                    <a:cubicBezTo>
                      <a:pt x="337" y="70"/>
                      <a:pt x="271" y="115"/>
                      <a:pt x="239" y="179"/>
                    </a:cubicBezTo>
                    <a:cubicBezTo>
                      <a:pt x="230" y="175"/>
                      <a:pt x="220" y="173"/>
                      <a:pt x="210" y="173"/>
                    </a:cubicBezTo>
                    <a:cubicBezTo>
                      <a:pt x="170" y="173"/>
                      <a:pt x="137" y="203"/>
                      <a:pt x="132" y="241"/>
                    </a:cubicBezTo>
                    <a:cubicBezTo>
                      <a:pt x="125" y="240"/>
                      <a:pt x="118" y="239"/>
                      <a:pt x="110" y="239"/>
                    </a:cubicBezTo>
                    <a:cubicBezTo>
                      <a:pt x="50" y="239"/>
                      <a:pt x="0" y="288"/>
                      <a:pt x="0" y="349"/>
                    </a:cubicBezTo>
                    <a:cubicBezTo>
                      <a:pt x="0" y="409"/>
                      <a:pt x="50" y="458"/>
                      <a:pt x="110" y="458"/>
                    </a:cubicBezTo>
                    <a:cubicBezTo>
                      <a:pt x="1124" y="458"/>
                      <a:pt x="1124" y="458"/>
                      <a:pt x="1124" y="458"/>
                    </a:cubicBezTo>
                    <a:cubicBezTo>
                      <a:pt x="1193" y="458"/>
                      <a:pt x="1249" y="403"/>
                      <a:pt x="1249" y="334"/>
                    </a:cubicBezTo>
                    <a:cubicBezTo>
                      <a:pt x="1249" y="264"/>
                      <a:pt x="1193" y="209"/>
                      <a:pt x="1124" y="209"/>
                    </a:cubicBezTo>
                    <a:close/>
                  </a:path>
                </a:pathLst>
              </a:custGeom>
              <a:solidFill>
                <a:srgbClr val="538CD5">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69" name="Google Shape;269;p18"/>
            <p:cNvGrpSpPr/>
            <p:nvPr/>
          </p:nvGrpSpPr>
          <p:grpSpPr>
            <a:xfrm>
              <a:off x="4617091" y="-26561"/>
              <a:ext cx="3843688" cy="1614051"/>
              <a:chOff x="4617091" y="-26561"/>
              <a:chExt cx="3843688" cy="1614051"/>
            </a:xfrm>
          </p:grpSpPr>
          <p:sp>
            <p:nvSpPr>
              <p:cNvPr id="270" name="Google Shape;270;p18"/>
              <p:cNvSpPr/>
              <p:nvPr/>
            </p:nvSpPr>
            <p:spPr>
              <a:xfrm>
                <a:off x="4617091" y="-26561"/>
                <a:ext cx="3843688" cy="1614051"/>
              </a:xfrm>
              <a:custGeom>
                <a:rect b="b" l="l" r="r" t="t"/>
                <a:pathLst>
                  <a:path extrusionOk="0" h="502" w="1202">
                    <a:moveTo>
                      <a:pt x="0" y="420"/>
                    </a:moveTo>
                    <a:cubicBezTo>
                      <a:pt x="0" y="465"/>
                      <a:pt x="37" y="502"/>
                      <a:pt x="83" y="502"/>
                    </a:cubicBezTo>
                    <a:cubicBezTo>
                      <a:pt x="1139" y="502"/>
                      <a:pt x="1139" y="502"/>
                      <a:pt x="1139" y="502"/>
                    </a:cubicBezTo>
                    <a:cubicBezTo>
                      <a:pt x="1174" y="502"/>
                      <a:pt x="1202" y="475"/>
                      <a:pt x="1202" y="440"/>
                    </a:cubicBezTo>
                    <a:cubicBezTo>
                      <a:pt x="1202" y="406"/>
                      <a:pt x="1174" y="378"/>
                      <a:pt x="1139" y="378"/>
                    </a:cubicBezTo>
                    <a:cubicBezTo>
                      <a:pt x="1125" y="378"/>
                      <a:pt x="1111" y="383"/>
                      <a:pt x="1101" y="391"/>
                    </a:cubicBezTo>
                    <a:cubicBezTo>
                      <a:pt x="1083" y="365"/>
                      <a:pt x="1054" y="348"/>
                      <a:pt x="1020" y="348"/>
                    </a:cubicBezTo>
                    <a:cubicBezTo>
                      <a:pt x="1014" y="348"/>
                      <a:pt x="1007" y="349"/>
                      <a:pt x="1001" y="350"/>
                    </a:cubicBezTo>
                    <a:cubicBezTo>
                      <a:pt x="989" y="289"/>
                      <a:pt x="935" y="244"/>
                      <a:pt x="870" y="244"/>
                    </a:cubicBezTo>
                    <a:cubicBezTo>
                      <a:pt x="860" y="244"/>
                      <a:pt x="851" y="245"/>
                      <a:pt x="842" y="247"/>
                    </a:cubicBezTo>
                    <a:cubicBezTo>
                      <a:pt x="843" y="238"/>
                      <a:pt x="844" y="229"/>
                      <a:pt x="844" y="220"/>
                    </a:cubicBezTo>
                    <a:cubicBezTo>
                      <a:pt x="844" y="99"/>
                      <a:pt x="745" y="0"/>
                      <a:pt x="624" y="0"/>
                    </a:cubicBezTo>
                    <a:cubicBezTo>
                      <a:pt x="554" y="0"/>
                      <a:pt x="491" y="33"/>
                      <a:pt x="451" y="85"/>
                    </a:cubicBezTo>
                    <a:cubicBezTo>
                      <a:pt x="390" y="88"/>
                      <a:pt x="340" y="132"/>
                      <a:pt x="327" y="190"/>
                    </a:cubicBezTo>
                    <a:cubicBezTo>
                      <a:pt x="305" y="176"/>
                      <a:pt x="280" y="168"/>
                      <a:pt x="252" y="168"/>
                    </a:cubicBezTo>
                    <a:cubicBezTo>
                      <a:pt x="176" y="168"/>
                      <a:pt x="114" y="230"/>
                      <a:pt x="114" y="306"/>
                    </a:cubicBezTo>
                    <a:cubicBezTo>
                      <a:pt x="114" y="320"/>
                      <a:pt x="116" y="333"/>
                      <a:pt x="120" y="345"/>
                    </a:cubicBezTo>
                    <a:cubicBezTo>
                      <a:pt x="109" y="340"/>
                      <a:pt x="97" y="337"/>
                      <a:pt x="83" y="337"/>
                    </a:cubicBezTo>
                    <a:cubicBezTo>
                      <a:pt x="37" y="337"/>
                      <a:pt x="0" y="374"/>
                      <a:pt x="0" y="42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18"/>
              <p:cNvSpPr/>
              <p:nvPr/>
            </p:nvSpPr>
            <p:spPr>
              <a:xfrm>
                <a:off x="4617091" y="-26561"/>
                <a:ext cx="3843688" cy="1614051"/>
              </a:xfrm>
              <a:custGeom>
                <a:rect b="b" l="l" r="r" t="t"/>
                <a:pathLst>
                  <a:path extrusionOk="0" h="502" w="1202">
                    <a:moveTo>
                      <a:pt x="0" y="420"/>
                    </a:moveTo>
                    <a:cubicBezTo>
                      <a:pt x="0" y="465"/>
                      <a:pt x="37" y="502"/>
                      <a:pt x="83" y="502"/>
                    </a:cubicBezTo>
                    <a:cubicBezTo>
                      <a:pt x="1139" y="502"/>
                      <a:pt x="1139" y="502"/>
                      <a:pt x="1139" y="502"/>
                    </a:cubicBezTo>
                    <a:cubicBezTo>
                      <a:pt x="1174" y="502"/>
                      <a:pt x="1202" y="475"/>
                      <a:pt x="1202" y="440"/>
                    </a:cubicBezTo>
                    <a:cubicBezTo>
                      <a:pt x="1202" y="406"/>
                      <a:pt x="1174" y="378"/>
                      <a:pt x="1139" y="378"/>
                    </a:cubicBezTo>
                    <a:cubicBezTo>
                      <a:pt x="1125" y="378"/>
                      <a:pt x="1111" y="383"/>
                      <a:pt x="1101" y="391"/>
                    </a:cubicBezTo>
                    <a:cubicBezTo>
                      <a:pt x="1083" y="365"/>
                      <a:pt x="1054" y="348"/>
                      <a:pt x="1020" y="348"/>
                    </a:cubicBezTo>
                    <a:cubicBezTo>
                      <a:pt x="1014" y="348"/>
                      <a:pt x="1007" y="349"/>
                      <a:pt x="1001" y="350"/>
                    </a:cubicBezTo>
                    <a:cubicBezTo>
                      <a:pt x="989" y="289"/>
                      <a:pt x="935" y="244"/>
                      <a:pt x="870" y="244"/>
                    </a:cubicBezTo>
                    <a:cubicBezTo>
                      <a:pt x="860" y="244"/>
                      <a:pt x="851" y="245"/>
                      <a:pt x="842" y="247"/>
                    </a:cubicBezTo>
                    <a:cubicBezTo>
                      <a:pt x="843" y="238"/>
                      <a:pt x="844" y="229"/>
                      <a:pt x="844" y="220"/>
                    </a:cubicBezTo>
                    <a:cubicBezTo>
                      <a:pt x="844" y="99"/>
                      <a:pt x="745" y="0"/>
                      <a:pt x="624" y="0"/>
                    </a:cubicBezTo>
                    <a:cubicBezTo>
                      <a:pt x="554" y="0"/>
                      <a:pt x="491" y="33"/>
                      <a:pt x="451" y="85"/>
                    </a:cubicBezTo>
                    <a:cubicBezTo>
                      <a:pt x="390" y="88"/>
                      <a:pt x="340" y="132"/>
                      <a:pt x="327" y="190"/>
                    </a:cubicBezTo>
                    <a:cubicBezTo>
                      <a:pt x="305" y="176"/>
                      <a:pt x="280" y="168"/>
                      <a:pt x="252" y="168"/>
                    </a:cubicBezTo>
                    <a:cubicBezTo>
                      <a:pt x="176" y="168"/>
                      <a:pt x="114" y="230"/>
                      <a:pt x="114" y="306"/>
                    </a:cubicBezTo>
                    <a:cubicBezTo>
                      <a:pt x="114" y="320"/>
                      <a:pt x="116" y="333"/>
                      <a:pt x="120" y="345"/>
                    </a:cubicBezTo>
                    <a:cubicBezTo>
                      <a:pt x="109" y="340"/>
                      <a:pt x="97" y="337"/>
                      <a:pt x="83" y="337"/>
                    </a:cubicBezTo>
                    <a:cubicBezTo>
                      <a:pt x="37" y="337"/>
                      <a:pt x="0" y="374"/>
                      <a:pt x="0" y="420"/>
                    </a:cubicBezTo>
                    <a:close/>
                  </a:path>
                </a:pathLst>
              </a:custGeom>
              <a:solidFill>
                <a:srgbClr val="538CD5">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2" name="Google Shape;272;p18"/>
            <p:cNvGrpSpPr/>
            <p:nvPr/>
          </p:nvGrpSpPr>
          <p:grpSpPr>
            <a:xfrm>
              <a:off x="912755" y="635024"/>
              <a:ext cx="2258048" cy="952466"/>
              <a:chOff x="912755" y="635024"/>
              <a:chExt cx="2258048" cy="952466"/>
            </a:xfrm>
          </p:grpSpPr>
          <p:sp>
            <p:nvSpPr>
              <p:cNvPr id="273" name="Google Shape;273;p18"/>
              <p:cNvSpPr/>
              <p:nvPr/>
            </p:nvSpPr>
            <p:spPr>
              <a:xfrm>
                <a:off x="912755" y="635024"/>
                <a:ext cx="2258048" cy="952466"/>
              </a:xfrm>
              <a:custGeom>
                <a:rect b="b" l="l" r="r" t="t"/>
                <a:pathLst>
                  <a:path extrusionOk="0" h="296" w="706">
                    <a:moveTo>
                      <a:pt x="625" y="135"/>
                    </a:moveTo>
                    <a:cubicBezTo>
                      <a:pt x="618" y="135"/>
                      <a:pt x="611" y="136"/>
                      <a:pt x="604" y="138"/>
                    </a:cubicBezTo>
                    <a:cubicBezTo>
                      <a:pt x="595" y="112"/>
                      <a:pt x="570" y="94"/>
                      <a:pt x="541" y="94"/>
                    </a:cubicBezTo>
                    <a:cubicBezTo>
                      <a:pt x="530" y="94"/>
                      <a:pt x="519" y="97"/>
                      <a:pt x="510" y="101"/>
                    </a:cubicBezTo>
                    <a:cubicBezTo>
                      <a:pt x="490" y="43"/>
                      <a:pt x="435" y="0"/>
                      <a:pt x="370" y="0"/>
                    </a:cubicBezTo>
                    <a:cubicBezTo>
                      <a:pt x="311" y="0"/>
                      <a:pt x="261" y="34"/>
                      <a:pt x="237" y="83"/>
                    </a:cubicBezTo>
                    <a:cubicBezTo>
                      <a:pt x="223" y="77"/>
                      <a:pt x="208" y="74"/>
                      <a:pt x="192" y="74"/>
                    </a:cubicBezTo>
                    <a:cubicBezTo>
                      <a:pt x="139" y="74"/>
                      <a:pt x="95" y="111"/>
                      <a:pt x="84" y="161"/>
                    </a:cubicBezTo>
                    <a:cubicBezTo>
                      <a:pt x="79" y="160"/>
                      <a:pt x="74" y="159"/>
                      <a:pt x="68" y="159"/>
                    </a:cubicBezTo>
                    <a:cubicBezTo>
                      <a:pt x="30" y="159"/>
                      <a:pt x="0" y="190"/>
                      <a:pt x="0" y="228"/>
                    </a:cubicBezTo>
                    <a:cubicBezTo>
                      <a:pt x="0" y="266"/>
                      <a:pt x="30" y="296"/>
                      <a:pt x="68" y="296"/>
                    </a:cubicBezTo>
                    <a:cubicBezTo>
                      <a:pt x="625" y="296"/>
                      <a:pt x="625" y="296"/>
                      <a:pt x="625" y="296"/>
                    </a:cubicBezTo>
                    <a:cubicBezTo>
                      <a:pt x="670" y="296"/>
                      <a:pt x="706" y="260"/>
                      <a:pt x="706" y="216"/>
                    </a:cubicBezTo>
                    <a:cubicBezTo>
                      <a:pt x="706" y="171"/>
                      <a:pt x="670" y="135"/>
                      <a:pt x="625" y="135"/>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18"/>
              <p:cNvSpPr/>
              <p:nvPr/>
            </p:nvSpPr>
            <p:spPr>
              <a:xfrm>
                <a:off x="912755" y="635024"/>
                <a:ext cx="2258048" cy="952466"/>
              </a:xfrm>
              <a:custGeom>
                <a:rect b="b" l="l" r="r" t="t"/>
                <a:pathLst>
                  <a:path extrusionOk="0" h="296" w="706">
                    <a:moveTo>
                      <a:pt x="625" y="135"/>
                    </a:moveTo>
                    <a:cubicBezTo>
                      <a:pt x="618" y="135"/>
                      <a:pt x="611" y="136"/>
                      <a:pt x="604" y="138"/>
                    </a:cubicBezTo>
                    <a:cubicBezTo>
                      <a:pt x="595" y="112"/>
                      <a:pt x="570" y="94"/>
                      <a:pt x="541" y="94"/>
                    </a:cubicBezTo>
                    <a:cubicBezTo>
                      <a:pt x="530" y="94"/>
                      <a:pt x="519" y="97"/>
                      <a:pt x="510" y="101"/>
                    </a:cubicBezTo>
                    <a:cubicBezTo>
                      <a:pt x="490" y="43"/>
                      <a:pt x="435" y="0"/>
                      <a:pt x="370" y="0"/>
                    </a:cubicBezTo>
                    <a:cubicBezTo>
                      <a:pt x="311" y="0"/>
                      <a:pt x="261" y="34"/>
                      <a:pt x="237" y="83"/>
                    </a:cubicBezTo>
                    <a:cubicBezTo>
                      <a:pt x="223" y="77"/>
                      <a:pt x="208" y="74"/>
                      <a:pt x="192" y="74"/>
                    </a:cubicBezTo>
                    <a:cubicBezTo>
                      <a:pt x="139" y="74"/>
                      <a:pt x="95" y="111"/>
                      <a:pt x="84" y="161"/>
                    </a:cubicBezTo>
                    <a:cubicBezTo>
                      <a:pt x="79" y="160"/>
                      <a:pt x="74" y="159"/>
                      <a:pt x="68" y="159"/>
                    </a:cubicBezTo>
                    <a:cubicBezTo>
                      <a:pt x="30" y="159"/>
                      <a:pt x="0" y="190"/>
                      <a:pt x="0" y="228"/>
                    </a:cubicBezTo>
                    <a:cubicBezTo>
                      <a:pt x="0" y="266"/>
                      <a:pt x="30" y="296"/>
                      <a:pt x="68" y="296"/>
                    </a:cubicBezTo>
                    <a:cubicBezTo>
                      <a:pt x="625" y="296"/>
                      <a:pt x="625" y="296"/>
                      <a:pt x="625" y="296"/>
                    </a:cubicBezTo>
                    <a:cubicBezTo>
                      <a:pt x="670" y="296"/>
                      <a:pt x="706" y="260"/>
                      <a:pt x="706" y="216"/>
                    </a:cubicBezTo>
                    <a:cubicBezTo>
                      <a:pt x="706" y="171"/>
                      <a:pt x="670" y="135"/>
                      <a:pt x="625" y="135"/>
                    </a:cubicBezTo>
                    <a:close/>
                  </a:path>
                </a:pathLst>
              </a:custGeom>
              <a:solidFill>
                <a:srgbClr val="538CD5">
                  <a:alpha val="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5" name="Google Shape;275;p18"/>
            <p:cNvGrpSpPr/>
            <p:nvPr/>
          </p:nvGrpSpPr>
          <p:grpSpPr>
            <a:xfrm>
              <a:off x="-1829" y="252144"/>
              <a:ext cx="3172632" cy="1335346"/>
              <a:chOff x="-1829" y="252144"/>
              <a:chExt cx="3172632" cy="1335346"/>
            </a:xfrm>
          </p:grpSpPr>
          <p:sp>
            <p:nvSpPr>
              <p:cNvPr id="276" name="Google Shape;276;p18"/>
              <p:cNvSpPr/>
              <p:nvPr/>
            </p:nvSpPr>
            <p:spPr>
              <a:xfrm>
                <a:off x="-1829" y="252144"/>
                <a:ext cx="3172632" cy="1335346"/>
              </a:xfrm>
              <a:custGeom>
                <a:rect b="b" l="l" r="r" t="t"/>
                <a:pathLst>
                  <a:path extrusionOk="0" h="415" w="992">
                    <a:moveTo>
                      <a:pt x="0" y="302"/>
                    </a:moveTo>
                    <a:cubicBezTo>
                      <a:pt x="0" y="365"/>
                      <a:pt x="51" y="415"/>
                      <a:pt x="114" y="415"/>
                    </a:cubicBezTo>
                    <a:cubicBezTo>
                      <a:pt x="896" y="415"/>
                      <a:pt x="896" y="415"/>
                      <a:pt x="896" y="415"/>
                    </a:cubicBezTo>
                    <a:cubicBezTo>
                      <a:pt x="949" y="415"/>
                      <a:pt x="992" y="372"/>
                      <a:pt x="992" y="319"/>
                    </a:cubicBezTo>
                    <a:cubicBezTo>
                      <a:pt x="992" y="266"/>
                      <a:pt x="949" y="223"/>
                      <a:pt x="896" y="223"/>
                    </a:cubicBezTo>
                    <a:cubicBezTo>
                      <a:pt x="888" y="223"/>
                      <a:pt x="881" y="223"/>
                      <a:pt x="874" y="225"/>
                    </a:cubicBezTo>
                    <a:cubicBezTo>
                      <a:pt x="858" y="155"/>
                      <a:pt x="796" y="103"/>
                      <a:pt x="722" y="103"/>
                    </a:cubicBezTo>
                    <a:cubicBezTo>
                      <a:pt x="700" y="103"/>
                      <a:pt x="678" y="108"/>
                      <a:pt x="659" y="117"/>
                    </a:cubicBezTo>
                    <a:cubicBezTo>
                      <a:pt x="625" y="48"/>
                      <a:pt x="555" y="0"/>
                      <a:pt x="473" y="0"/>
                    </a:cubicBezTo>
                    <a:cubicBezTo>
                      <a:pt x="381" y="0"/>
                      <a:pt x="303" y="59"/>
                      <a:pt x="276" y="142"/>
                    </a:cubicBezTo>
                    <a:cubicBezTo>
                      <a:pt x="263" y="135"/>
                      <a:pt x="248" y="131"/>
                      <a:pt x="232" y="131"/>
                    </a:cubicBezTo>
                    <a:cubicBezTo>
                      <a:pt x="192" y="131"/>
                      <a:pt x="157" y="157"/>
                      <a:pt x="144" y="193"/>
                    </a:cubicBezTo>
                    <a:cubicBezTo>
                      <a:pt x="134" y="190"/>
                      <a:pt x="124" y="189"/>
                      <a:pt x="114" y="189"/>
                    </a:cubicBezTo>
                    <a:cubicBezTo>
                      <a:pt x="51" y="189"/>
                      <a:pt x="0" y="240"/>
                      <a:pt x="0" y="302"/>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18"/>
              <p:cNvSpPr/>
              <p:nvPr/>
            </p:nvSpPr>
            <p:spPr>
              <a:xfrm>
                <a:off x="-1829" y="252144"/>
                <a:ext cx="3172632" cy="1335346"/>
              </a:xfrm>
              <a:custGeom>
                <a:rect b="b" l="l" r="r" t="t"/>
                <a:pathLst>
                  <a:path extrusionOk="0" h="415" w="992">
                    <a:moveTo>
                      <a:pt x="0" y="302"/>
                    </a:moveTo>
                    <a:cubicBezTo>
                      <a:pt x="0" y="365"/>
                      <a:pt x="51" y="415"/>
                      <a:pt x="114" y="415"/>
                    </a:cubicBezTo>
                    <a:cubicBezTo>
                      <a:pt x="896" y="415"/>
                      <a:pt x="896" y="415"/>
                      <a:pt x="896" y="415"/>
                    </a:cubicBezTo>
                    <a:cubicBezTo>
                      <a:pt x="949" y="415"/>
                      <a:pt x="992" y="372"/>
                      <a:pt x="992" y="319"/>
                    </a:cubicBezTo>
                    <a:cubicBezTo>
                      <a:pt x="992" y="266"/>
                      <a:pt x="949" y="223"/>
                      <a:pt x="896" y="223"/>
                    </a:cubicBezTo>
                    <a:cubicBezTo>
                      <a:pt x="888" y="223"/>
                      <a:pt x="881" y="223"/>
                      <a:pt x="874" y="225"/>
                    </a:cubicBezTo>
                    <a:cubicBezTo>
                      <a:pt x="858" y="155"/>
                      <a:pt x="796" y="103"/>
                      <a:pt x="722" y="103"/>
                    </a:cubicBezTo>
                    <a:cubicBezTo>
                      <a:pt x="700" y="103"/>
                      <a:pt x="678" y="108"/>
                      <a:pt x="659" y="117"/>
                    </a:cubicBezTo>
                    <a:cubicBezTo>
                      <a:pt x="625" y="48"/>
                      <a:pt x="555" y="0"/>
                      <a:pt x="473" y="0"/>
                    </a:cubicBezTo>
                    <a:cubicBezTo>
                      <a:pt x="381" y="0"/>
                      <a:pt x="303" y="59"/>
                      <a:pt x="276" y="142"/>
                    </a:cubicBezTo>
                    <a:cubicBezTo>
                      <a:pt x="263" y="135"/>
                      <a:pt x="248" y="131"/>
                      <a:pt x="232" y="131"/>
                    </a:cubicBezTo>
                    <a:cubicBezTo>
                      <a:pt x="192" y="131"/>
                      <a:pt x="157" y="157"/>
                      <a:pt x="144" y="193"/>
                    </a:cubicBezTo>
                    <a:cubicBezTo>
                      <a:pt x="134" y="190"/>
                      <a:pt x="124" y="189"/>
                      <a:pt x="114" y="189"/>
                    </a:cubicBezTo>
                    <a:cubicBezTo>
                      <a:pt x="51" y="189"/>
                      <a:pt x="0" y="240"/>
                      <a:pt x="0" y="302"/>
                    </a:cubicBezTo>
                    <a:close/>
                  </a:path>
                </a:pathLst>
              </a:custGeom>
              <a:solidFill>
                <a:srgbClr val="538CD5">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8" name="Google Shape;278;p18"/>
            <p:cNvGrpSpPr/>
            <p:nvPr/>
          </p:nvGrpSpPr>
          <p:grpSpPr>
            <a:xfrm>
              <a:off x="1402517" y="165556"/>
              <a:ext cx="3383690" cy="1421934"/>
              <a:chOff x="1402517" y="165556"/>
              <a:chExt cx="3383690" cy="1421934"/>
            </a:xfrm>
          </p:grpSpPr>
          <p:sp>
            <p:nvSpPr>
              <p:cNvPr id="279" name="Google Shape;279;p18"/>
              <p:cNvSpPr/>
              <p:nvPr/>
            </p:nvSpPr>
            <p:spPr>
              <a:xfrm>
                <a:off x="1402517" y="165556"/>
                <a:ext cx="3383690" cy="1421934"/>
              </a:xfrm>
              <a:custGeom>
                <a:rect b="b" l="l" r="r" t="t"/>
                <a:pathLst>
                  <a:path extrusionOk="0" h="442" w="1058">
                    <a:moveTo>
                      <a:pt x="985" y="296"/>
                    </a:moveTo>
                    <a:cubicBezTo>
                      <a:pt x="973" y="296"/>
                      <a:pt x="962" y="299"/>
                      <a:pt x="952" y="304"/>
                    </a:cubicBezTo>
                    <a:cubicBezTo>
                      <a:pt x="956" y="293"/>
                      <a:pt x="957" y="281"/>
                      <a:pt x="957" y="269"/>
                    </a:cubicBezTo>
                    <a:cubicBezTo>
                      <a:pt x="957" y="202"/>
                      <a:pt x="903" y="148"/>
                      <a:pt x="836" y="148"/>
                    </a:cubicBezTo>
                    <a:cubicBezTo>
                      <a:pt x="812" y="148"/>
                      <a:pt x="790" y="155"/>
                      <a:pt x="771" y="167"/>
                    </a:cubicBezTo>
                    <a:cubicBezTo>
                      <a:pt x="759" y="116"/>
                      <a:pt x="715" y="78"/>
                      <a:pt x="661" y="75"/>
                    </a:cubicBezTo>
                    <a:cubicBezTo>
                      <a:pt x="626" y="30"/>
                      <a:pt x="571" y="0"/>
                      <a:pt x="509" y="0"/>
                    </a:cubicBezTo>
                    <a:cubicBezTo>
                      <a:pt x="402" y="0"/>
                      <a:pt x="315" y="87"/>
                      <a:pt x="315" y="194"/>
                    </a:cubicBezTo>
                    <a:cubicBezTo>
                      <a:pt x="315" y="202"/>
                      <a:pt x="316" y="210"/>
                      <a:pt x="317" y="217"/>
                    </a:cubicBezTo>
                    <a:cubicBezTo>
                      <a:pt x="309" y="215"/>
                      <a:pt x="300" y="214"/>
                      <a:pt x="292" y="214"/>
                    </a:cubicBezTo>
                    <a:cubicBezTo>
                      <a:pt x="235" y="214"/>
                      <a:pt x="188" y="255"/>
                      <a:pt x="177" y="308"/>
                    </a:cubicBezTo>
                    <a:cubicBezTo>
                      <a:pt x="171" y="307"/>
                      <a:pt x="166" y="306"/>
                      <a:pt x="160" y="306"/>
                    </a:cubicBezTo>
                    <a:cubicBezTo>
                      <a:pt x="130" y="306"/>
                      <a:pt x="104" y="321"/>
                      <a:pt x="89" y="344"/>
                    </a:cubicBezTo>
                    <a:cubicBezTo>
                      <a:pt x="80" y="337"/>
                      <a:pt x="68" y="332"/>
                      <a:pt x="55" y="332"/>
                    </a:cubicBezTo>
                    <a:cubicBezTo>
                      <a:pt x="25" y="332"/>
                      <a:pt x="0" y="357"/>
                      <a:pt x="0" y="387"/>
                    </a:cubicBezTo>
                    <a:cubicBezTo>
                      <a:pt x="0" y="418"/>
                      <a:pt x="25" y="442"/>
                      <a:pt x="55" y="442"/>
                    </a:cubicBezTo>
                    <a:cubicBezTo>
                      <a:pt x="985" y="442"/>
                      <a:pt x="985" y="442"/>
                      <a:pt x="985" y="442"/>
                    </a:cubicBezTo>
                    <a:cubicBezTo>
                      <a:pt x="1025" y="442"/>
                      <a:pt x="1058" y="410"/>
                      <a:pt x="1058" y="369"/>
                    </a:cubicBezTo>
                    <a:cubicBezTo>
                      <a:pt x="1058" y="329"/>
                      <a:pt x="1025" y="296"/>
                      <a:pt x="985" y="296"/>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18"/>
              <p:cNvSpPr/>
              <p:nvPr/>
            </p:nvSpPr>
            <p:spPr>
              <a:xfrm>
                <a:off x="1402517" y="165556"/>
                <a:ext cx="3383690" cy="1421934"/>
              </a:xfrm>
              <a:custGeom>
                <a:rect b="b" l="l" r="r" t="t"/>
                <a:pathLst>
                  <a:path extrusionOk="0" h="442" w="1058">
                    <a:moveTo>
                      <a:pt x="985" y="296"/>
                    </a:moveTo>
                    <a:cubicBezTo>
                      <a:pt x="973" y="296"/>
                      <a:pt x="962" y="299"/>
                      <a:pt x="952" y="304"/>
                    </a:cubicBezTo>
                    <a:cubicBezTo>
                      <a:pt x="956" y="293"/>
                      <a:pt x="957" y="281"/>
                      <a:pt x="957" y="269"/>
                    </a:cubicBezTo>
                    <a:cubicBezTo>
                      <a:pt x="957" y="202"/>
                      <a:pt x="903" y="148"/>
                      <a:pt x="836" y="148"/>
                    </a:cubicBezTo>
                    <a:cubicBezTo>
                      <a:pt x="812" y="148"/>
                      <a:pt x="790" y="155"/>
                      <a:pt x="771" y="167"/>
                    </a:cubicBezTo>
                    <a:cubicBezTo>
                      <a:pt x="759" y="116"/>
                      <a:pt x="715" y="78"/>
                      <a:pt x="661" y="75"/>
                    </a:cubicBezTo>
                    <a:cubicBezTo>
                      <a:pt x="626" y="30"/>
                      <a:pt x="571" y="0"/>
                      <a:pt x="509" y="0"/>
                    </a:cubicBezTo>
                    <a:cubicBezTo>
                      <a:pt x="402" y="0"/>
                      <a:pt x="315" y="87"/>
                      <a:pt x="315" y="194"/>
                    </a:cubicBezTo>
                    <a:cubicBezTo>
                      <a:pt x="315" y="202"/>
                      <a:pt x="316" y="210"/>
                      <a:pt x="317" y="217"/>
                    </a:cubicBezTo>
                    <a:cubicBezTo>
                      <a:pt x="309" y="215"/>
                      <a:pt x="300" y="214"/>
                      <a:pt x="292" y="214"/>
                    </a:cubicBezTo>
                    <a:cubicBezTo>
                      <a:pt x="235" y="214"/>
                      <a:pt x="188" y="255"/>
                      <a:pt x="177" y="308"/>
                    </a:cubicBezTo>
                    <a:cubicBezTo>
                      <a:pt x="171" y="307"/>
                      <a:pt x="166" y="306"/>
                      <a:pt x="160" y="306"/>
                    </a:cubicBezTo>
                    <a:cubicBezTo>
                      <a:pt x="130" y="306"/>
                      <a:pt x="104" y="321"/>
                      <a:pt x="89" y="344"/>
                    </a:cubicBezTo>
                    <a:cubicBezTo>
                      <a:pt x="80" y="337"/>
                      <a:pt x="68" y="332"/>
                      <a:pt x="55" y="332"/>
                    </a:cubicBezTo>
                    <a:cubicBezTo>
                      <a:pt x="25" y="332"/>
                      <a:pt x="0" y="357"/>
                      <a:pt x="0" y="387"/>
                    </a:cubicBezTo>
                    <a:cubicBezTo>
                      <a:pt x="0" y="418"/>
                      <a:pt x="25" y="442"/>
                      <a:pt x="55" y="442"/>
                    </a:cubicBezTo>
                    <a:cubicBezTo>
                      <a:pt x="985" y="442"/>
                      <a:pt x="985" y="442"/>
                      <a:pt x="985" y="442"/>
                    </a:cubicBezTo>
                    <a:cubicBezTo>
                      <a:pt x="1025" y="442"/>
                      <a:pt x="1058" y="410"/>
                      <a:pt x="1058" y="369"/>
                    </a:cubicBezTo>
                    <a:cubicBezTo>
                      <a:pt x="1058" y="329"/>
                      <a:pt x="1025" y="296"/>
                      <a:pt x="985" y="296"/>
                    </a:cubicBezTo>
                    <a:close/>
                  </a:path>
                </a:pathLst>
              </a:custGeom>
              <a:solidFill>
                <a:srgbClr val="538CD5">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81" name="Google Shape;281;p18"/>
            <p:cNvGrpSpPr/>
            <p:nvPr/>
          </p:nvGrpSpPr>
          <p:grpSpPr>
            <a:xfrm>
              <a:off x="-271063" y="819023"/>
              <a:ext cx="1760168" cy="768467"/>
              <a:chOff x="-271063" y="819023"/>
              <a:chExt cx="1760168" cy="768467"/>
            </a:xfrm>
          </p:grpSpPr>
          <p:sp>
            <p:nvSpPr>
              <p:cNvPr id="282" name="Google Shape;282;p18"/>
              <p:cNvSpPr/>
              <p:nvPr/>
            </p:nvSpPr>
            <p:spPr>
              <a:xfrm>
                <a:off x="-271063" y="819023"/>
                <a:ext cx="1760168" cy="768467"/>
              </a:xfrm>
              <a:custGeom>
                <a:rect b="b" l="l" r="r" t="t"/>
                <a:pathLst>
                  <a:path extrusionOk="0" h="239" w="550">
                    <a:moveTo>
                      <a:pt x="491" y="122"/>
                    </a:moveTo>
                    <a:cubicBezTo>
                      <a:pt x="482" y="122"/>
                      <a:pt x="474" y="125"/>
                      <a:pt x="466" y="128"/>
                    </a:cubicBezTo>
                    <a:cubicBezTo>
                      <a:pt x="458" y="85"/>
                      <a:pt x="420" y="52"/>
                      <a:pt x="374" y="52"/>
                    </a:cubicBezTo>
                    <a:cubicBezTo>
                      <a:pt x="368" y="52"/>
                      <a:pt x="361" y="53"/>
                      <a:pt x="355" y="55"/>
                    </a:cubicBezTo>
                    <a:cubicBezTo>
                      <a:pt x="334" y="22"/>
                      <a:pt x="297" y="0"/>
                      <a:pt x="255" y="0"/>
                    </a:cubicBezTo>
                    <a:cubicBezTo>
                      <a:pt x="208" y="0"/>
                      <a:pt x="167" y="28"/>
                      <a:pt x="148" y="68"/>
                    </a:cubicBezTo>
                    <a:cubicBezTo>
                      <a:pt x="142" y="65"/>
                      <a:pt x="136" y="64"/>
                      <a:pt x="129" y="64"/>
                    </a:cubicBezTo>
                    <a:cubicBezTo>
                      <a:pt x="105" y="64"/>
                      <a:pt x="85" y="82"/>
                      <a:pt x="81" y="106"/>
                    </a:cubicBezTo>
                    <a:cubicBezTo>
                      <a:pt x="77" y="105"/>
                      <a:pt x="73" y="104"/>
                      <a:pt x="68" y="104"/>
                    </a:cubicBezTo>
                    <a:cubicBezTo>
                      <a:pt x="31" y="104"/>
                      <a:pt x="0" y="135"/>
                      <a:pt x="0" y="172"/>
                    </a:cubicBezTo>
                    <a:cubicBezTo>
                      <a:pt x="0" y="209"/>
                      <a:pt x="31" y="239"/>
                      <a:pt x="68" y="239"/>
                    </a:cubicBezTo>
                    <a:cubicBezTo>
                      <a:pt x="491" y="239"/>
                      <a:pt x="491" y="239"/>
                      <a:pt x="491" y="239"/>
                    </a:cubicBezTo>
                    <a:cubicBezTo>
                      <a:pt x="524" y="239"/>
                      <a:pt x="550" y="213"/>
                      <a:pt x="550" y="181"/>
                    </a:cubicBezTo>
                    <a:cubicBezTo>
                      <a:pt x="550" y="149"/>
                      <a:pt x="524" y="122"/>
                      <a:pt x="491" y="122"/>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18"/>
              <p:cNvSpPr/>
              <p:nvPr/>
            </p:nvSpPr>
            <p:spPr>
              <a:xfrm>
                <a:off x="-271063" y="819023"/>
                <a:ext cx="1760168" cy="768467"/>
              </a:xfrm>
              <a:custGeom>
                <a:rect b="b" l="l" r="r" t="t"/>
                <a:pathLst>
                  <a:path extrusionOk="0" h="239" w="550">
                    <a:moveTo>
                      <a:pt x="491" y="122"/>
                    </a:moveTo>
                    <a:cubicBezTo>
                      <a:pt x="482" y="122"/>
                      <a:pt x="474" y="125"/>
                      <a:pt x="466" y="128"/>
                    </a:cubicBezTo>
                    <a:cubicBezTo>
                      <a:pt x="458" y="85"/>
                      <a:pt x="420" y="52"/>
                      <a:pt x="374" y="52"/>
                    </a:cubicBezTo>
                    <a:cubicBezTo>
                      <a:pt x="368" y="52"/>
                      <a:pt x="361" y="53"/>
                      <a:pt x="355" y="55"/>
                    </a:cubicBezTo>
                    <a:cubicBezTo>
                      <a:pt x="334" y="22"/>
                      <a:pt x="297" y="0"/>
                      <a:pt x="255" y="0"/>
                    </a:cubicBezTo>
                    <a:cubicBezTo>
                      <a:pt x="208" y="0"/>
                      <a:pt x="167" y="28"/>
                      <a:pt x="148" y="68"/>
                    </a:cubicBezTo>
                    <a:cubicBezTo>
                      <a:pt x="142" y="65"/>
                      <a:pt x="136" y="64"/>
                      <a:pt x="129" y="64"/>
                    </a:cubicBezTo>
                    <a:cubicBezTo>
                      <a:pt x="105" y="64"/>
                      <a:pt x="85" y="82"/>
                      <a:pt x="81" y="106"/>
                    </a:cubicBezTo>
                    <a:cubicBezTo>
                      <a:pt x="77" y="105"/>
                      <a:pt x="73" y="104"/>
                      <a:pt x="68" y="104"/>
                    </a:cubicBezTo>
                    <a:cubicBezTo>
                      <a:pt x="31" y="104"/>
                      <a:pt x="0" y="135"/>
                      <a:pt x="0" y="172"/>
                    </a:cubicBezTo>
                    <a:cubicBezTo>
                      <a:pt x="0" y="209"/>
                      <a:pt x="31" y="239"/>
                      <a:pt x="68" y="239"/>
                    </a:cubicBezTo>
                    <a:cubicBezTo>
                      <a:pt x="491" y="239"/>
                      <a:pt x="491" y="239"/>
                      <a:pt x="491" y="239"/>
                    </a:cubicBezTo>
                    <a:cubicBezTo>
                      <a:pt x="524" y="239"/>
                      <a:pt x="550" y="213"/>
                      <a:pt x="550" y="181"/>
                    </a:cubicBezTo>
                    <a:cubicBezTo>
                      <a:pt x="550" y="149"/>
                      <a:pt x="524" y="122"/>
                      <a:pt x="491" y="122"/>
                    </a:cubicBezTo>
                    <a:close/>
                  </a:path>
                </a:pathLst>
              </a:custGeom>
              <a:solidFill>
                <a:srgbClr val="538CD5">
                  <a:alpha val="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84" name="Google Shape;284;p18"/>
            <p:cNvGrpSpPr/>
            <p:nvPr/>
          </p:nvGrpSpPr>
          <p:grpSpPr>
            <a:xfrm>
              <a:off x="7383842" y="149321"/>
              <a:ext cx="3290338" cy="1438169"/>
              <a:chOff x="7383842" y="149321"/>
              <a:chExt cx="3290338" cy="1438169"/>
            </a:xfrm>
          </p:grpSpPr>
          <p:sp>
            <p:nvSpPr>
              <p:cNvPr id="285" name="Google Shape;285;p18"/>
              <p:cNvSpPr/>
              <p:nvPr/>
            </p:nvSpPr>
            <p:spPr>
              <a:xfrm>
                <a:off x="7383842" y="149321"/>
                <a:ext cx="3290338" cy="1438169"/>
              </a:xfrm>
              <a:custGeom>
                <a:rect b="b" l="l" r="r" t="t"/>
                <a:pathLst>
                  <a:path extrusionOk="0" h="447" w="1029">
                    <a:moveTo>
                      <a:pt x="0" y="338"/>
                    </a:moveTo>
                    <a:cubicBezTo>
                      <a:pt x="0" y="398"/>
                      <a:pt x="49" y="447"/>
                      <a:pt x="109" y="447"/>
                    </a:cubicBezTo>
                    <a:cubicBezTo>
                      <a:pt x="902" y="447"/>
                      <a:pt x="902" y="447"/>
                      <a:pt x="902" y="447"/>
                    </a:cubicBezTo>
                    <a:cubicBezTo>
                      <a:pt x="972" y="447"/>
                      <a:pt x="1029" y="391"/>
                      <a:pt x="1029" y="321"/>
                    </a:cubicBezTo>
                    <a:cubicBezTo>
                      <a:pt x="1029" y="251"/>
                      <a:pt x="972" y="195"/>
                      <a:pt x="902" y="195"/>
                    </a:cubicBezTo>
                    <a:cubicBezTo>
                      <a:pt x="894" y="195"/>
                      <a:pt x="885" y="196"/>
                      <a:pt x="877" y="197"/>
                    </a:cubicBezTo>
                    <a:cubicBezTo>
                      <a:pt x="871" y="153"/>
                      <a:pt x="833" y="119"/>
                      <a:pt x="787" y="119"/>
                    </a:cubicBezTo>
                    <a:cubicBezTo>
                      <a:pt x="775" y="119"/>
                      <a:pt x="764" y="121"/>
                      <a:pt x="753" y="126"/>
                    </a:cubicBezTo>
                    <a:cubicBezTo>
                      <a:pt x="717" y="51"/>
                      <a:pt x="640" y="0"/>
                      <a:pt x="552" y="0"/>
                    </a:cubicBezTo>
                    <a:cubicBezTo>
                      <a:pt x="474" y="0"/>
                      <a:pt x="405" y="40"/>
                      <a:pt x="365" y="101"/>
                    </a:cubicBezTo>
                    <a:cubicBezTo>
                      <a:pt x="353" y="99"/>
                      <a:pt x="341" y="97"/>
                      <a:pt x="328" y="97"/>
                    </a:cubicBezTo>
                    <a:cubicBezTo>
                      <a:pt x="243" y="97"/>
                      <a:pt x="172" y="158"/>
                      <a:pt x="156" y="239"/>
                    </a:cubicBezTo>
                    <a:cubicBezTo>
                      <a:pt x="142" y="232"/>
                      <a:pt x="126" y="228"/>
                      <a:pt x="109" y="228"/>
                    </a:cubicBezTo>
                    <a:cubicBezTo>
                      <a:pt x="49" y="228"/>
                      <a:pt x="0" y="277"/>
                      <a:pt x="0" y="33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18"/>
              <p:cNvSpPr/>
              <p:nvPr/>
            </p:nvSpPr>
            <p:spPr>
              <a:xfrm>
                <a:off x="7383842" y="149321"/>
                <a:ext cx="3290338" cy="1438169"/>
              </a:xfrm>
              <a:custGeom>
                <a:rect b="b" l="l" r="r" t="t"/>
                <a:pathLst>
                  <a:path extrusionOk="0" h="447" w="1029">
                    <a:moveTo>
                      <a:pt x="0" y="338"/>
                    </a:moveTo>
                    <a:cubicBezTo>
                      <a:pt x="0" y="398"/>
                      <a:pt x="49" y="447"/>
                      <a:pt x="109" y="447"/>
                    </a:cubicBezTo>
                    <a:cubicBezTo>
                      <a:pt x="902" y="447"/>
                      <a:pt x="902" y="447"/>
                      <a:pt x="902" y="447"/>
                    </a:cubicBezTo>
                    <a:cubicBezTo>
                      <a:pt x="972" y="447"/>
                      <a:pt x="1029" y="391"/>
                      <a:pt x="1029" y="321"/>
                    </a:cubicBezTo>
                    <a:cubicBezTo>
                      <a:pt x="1029" y="251"/>
                      <a:pt x="972" y="195"/>
                      <a:pt x="902" y="195"/>
                    </a:cubicBezTo>
                    <a:cubicBezTo>
                      <a:pt x="894" y="195"/>
                      <a:pt x="885" y="196"/>
                      <a:pt x="877" y="197"/>
                    </a:cubicBezTo>
                    <a:cubicBezTo>
                      <a:pt x="871" y="153"/>
                      <a:pt x="833" y="119"/>
                      <a:pt x="787" y="119"/>
                    </a:cubicBezTo>
                    <a:cubicBezTo>
                      <a:pt x="775" y="119"/>
                      <a:pt x="764" y="121"/>
                      <a:pt x="753" y="126"/>
                    </a:cubicBezTo>
                    <a:cubicBezTo>
                      <a:pt x="717" y="51"/>
                      <a:pt x="640" y="0"/>
                      <a:pt x="552" y="0"/>
                    </a:cubicBezTo>
                    <a:cubicBezTo>
                      <a:pt x="474" y="0"/>
                      <a:pt x="405" y="40"/>
                      <a:pt x="365" y="101"/>
                    </a:cubicBezTo>
                    <a:cubicBezTo>
                      <a:pt x="353" y="99"/>
                      <a:pt x="341" y="97"/>
                      <a:pt x="328" y="97"/>
                    </a:cubicBezTo>
                    <a:cubicBezTo>
                      <a:pt x="243" y="97"/>
                      <a:pt x="172" y="158"/>
                      <a:pt x="156" y="239"/>
                    </a:cubicBezTo>
                    <a:cubicBezTo>
                      <a:pt x="142" y="232"/>
                      <a:pt x="126" y="228"/>
                      <a:pt x="109" y="228"/>
                    </a:cubicBezTo>
                    <a:cubicBezTo>
                      <a:pt x="49" y="228"/>
                      <a:pt x="0" y="277"/>
                      <a:pt x="0" y="338"/>
                    </a:cubicBezTo>
                    <a:close/>
                  </a:path>
                </a:pathLst>
              </a:custGeom>
              <a:solidFill>
                <a:srgbClr val="538CD5">
                  <a:alpha val="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87" name="Google Shape;287;p18"/>
            <p:cNvGrpSpPr/>
            <p:nvPr/>
          </p:nvGrpSpPr>
          <p:grpSpPr>
            <a:xfrm>
              <a:off x="3017922" y="130379"/>
              <a:ext cx="3332279" cy="1457111"/>
              <a:chOff x="3017922" y="130379"/>
              <a:chExt cx="3332279" cy="1457111"/>
            </a:xfrm>
          </p:grpSpPr>
          <p:sp>
            <p:nvSpPr>
              <p:cNvPr id="288" name="Google Shape;288;p18"/>
              <p:cNvSpPr/>
              <p:nvPr/>
            </p:nvSpPr>
            <p:spPr>
              <a:xfrm>
                <a:off x="3017922" y="130379"/>
                <a:ext cx="3332279" cy="1457111"/>
              </a:xfrm>
              <a:custGeom>
                <a:rect b="b" l="l" r="r" t="t"/>
                <a:pathLst>
                  <a:path extrusionOk="0" h="453" w="1042">
                    <a:moveTo>
                      <a:pt x="931" y="232"/>
                    </a:moveTo>
                    <a:cubicBezTo>
                      <a:pt x="914" y="232"/>
                      <a:pt x="897" y="236"/>
                      <a:pt x="883" y="243"/>
                    </a:cubicBezTo>
                    <a:cubicBezTo>
                      <a:pt x="867" y="161"/>
                      <a:pt x="795" y="99"/>
                      <a:pt x="709" y="99"/>
                    </a:cubicBezTo>
                    <a:cubicBezTo>
                      <a:pt x="696" y="99"/>
                      <a:pt x="684" y="100"/>
                      <a:pt x="672" y="103"/>
                    </a:cubicBezTo>
                    <a:cubicBezTo>
                      <a:pt x="631" y="41"/>
                      <a:pt x="562" y="0"/>
                      <a:pt x="482" y="0"/>
                    </a:cubicBezTo>
                    <a:cubicBezTo>
                      <a:pt x="393" y="0"/>
                      <a:pt x="316" y="52"/>
                      <a:pt x="279" y="128"/>
                    </a:cubicBezTo>
                    <a:cubicBezTo>
                      <a:pt x="268" y="123"/>
                      <a:pt x="256" y="121"/>
                      <a:pt x="244" y="121"/>
                    </a:cubicBezTo>
                    <a:cubicBezTo>
                      <a:pt x="198" y="121"/>
                      <a:pt x="159" y="155"/>
                      <a:pt x="153" y="200"/>
                    </a:cubicBezTo>
                    <a:cubicBezTo>
                      <a:pt x="145" y="198"/>
                      <a:pt x="137" y="198"/>
                      <a:pt x="128" y="198"/>
                    </a:cubicBezTo>
                    <a:cubicBezTo>
                      <a:pt x="57" y="198"/>
                      <a:pt x="0" y="255"/>
                      <a:pt x="0" y="326"/>
                    </a:cubicBezTo>
                    <a:cubicBezTo>
                      <a:pt x="0" y="396"/>
                      <a:pt x="57" y="453"/>
                      <a:pt x="128" y="453"/>
                    </a:cubicBezTo>
                    <a:cubicBezTo>
                      <a:pt x="931" y="453"/>
                      <a:pt x="931" y="453"/>
                      <a:pt x="931" y="453"/>
                    </a:cubicBezTo>
                    <a:cubicBezTo>
                      <a:pt x="992" y="453"/>
                      <a:pt x="1042" y="404"/>
                      <a:pt x="1042" y="343"/>
                    </a:cubicBezTo>
                    <a:cubicBezTo>
                      <a:pt x="1042" y="281"/>
                      <a:pt x="992" y="232"/>
                      <a:pt x="931" y="232"/>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 name="Google Shape;289;p18"/>
              <p:cNvSpPr/>
              <p:nvPr/>
            </p:nvSpPr>
            <p:spPr>
              <a:xfrm>
                <a:off x="3017922" y="130379"/>
                <a:ext cx="3332279" cy="1457111"/>
              </a:xfrm>
              <a:custGeom>
                <a:rect b="b" l="l" r="r" t="t"/>
                <a:pathLst>
                  <a:path extrusionOk="0" h="453" w="1042">
                    <a:moveTo>
                      <a:pt x="931" y="232"/>
                    </a:moveTo>
                    <a:cubicBezTo>
                      <a:pt x="914" y="232"/>
                      <a:pt x="897" y="236"/>
                      <a:pt x="883" y="243"/>
                    </a:cubicBezTo>
                    <a:cubicBezTo>
                      <a:pt x="867" y="161"/>
                      <a:pt x="795" y="99"/>
                      <a:pt x="709" y="99"/>
                    </a:cubicBezTo>
                    <a:cubicBezTo>
                      <a:pt x="696" y="99"/>
                      <a:pt x="684" y="100"/>
                      <a:pt x="672" y="103"/>
                    </a:cubicBezTo>
                    <a:cubicBezTo>
                      <a:pt x="631" y="41"/>
                      <a:pt x="562" y="0"/>
                      <a:pt x="482" y="0"/>
                    </a:cubicBezTo>
                    <a:cubicBezTo>
                      <a:pt x="393" y="0"/>
                      <a:pt x="316" y="52"/>
                      <a:pt x="279" y="128"/>
                    </a:cubicBezTo>
                    <a:cubicBezTo>
                      <a:pt x="268" y="123"/>
                      <a:pt x="256" y="121"/>
                      <a:pt x="244" y="121"/>
                    </a:cubicBezTo>
                    <a:cubicBezTo>
                      <a:pt x="198" y="121"/>
                      <a:pt x="159" y="155"/>
                      <a:pt x="153" y="200"/>
                    </a:cubicBezTo>
                    <a:cubicBezTo>
                      <a:pt x="145" y="198"/>
                      <a:pt x="137" y="198"/>
                      <a:pt x="128" y="198"/>
                    </a:cubicBezTo>
                    <a:cubicBezTo>
                      <a:pt x="57" y="198"/>
                      <a:pt x="0" y="255"/>
                      <a:pt x="0" y="326"/>
                    </a:cubicBezTo>
                    <a:cubicBezTo>
                      <a:pt x="0" y="396"/>
                      <a:pt x="57" y="453"/>
                      <a:pt x="128" y="453"/>
                    </a:cubicBezTo>
                    <a:cubicBezTo>
                      <a:pt x="931" y="453"/>
                      <a:pt x="931" y="453"/>
                      <a:pt x="931" y="453"/>
                    </a:cubicBezTo>
                    <a:cubicBezTo>
                      <a:pt x="992" y="453"/>
                      <a:pt x="1042" y="404"/>
                      <a:pt x="1042" y="343"/>
                    </a:cubicBezTo>
                    <a:cubicBezTo>
                      <a:pt x="1042" y="281"/>
                      <a:pt x="992" y="232"/>
                      <a:pt x="931" y="232"/>
                    </a:cubicBezTo>
                    <a:close/>
                  </a:path>
                </a:pathLst>
              </a:custGeom>
              <a:solidFill>
                <a:srgbClr val="538CD5">
                  <a:alpha val="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90" name="Google Shape;290;p18"/>
            <p:cNvGrpSpPr/>
            <p:nvPr/>
          </p:nvGrpSpPr>
          <p:grpSpPr>
            <a:xfrm>
              <a:off x="11290794" y="819023"/>
              <a:ext cx="1760168" cy="768467"/>
              <a:chOff x="11290794" y="819023"/>
              <a:chExt cx="1760168" cy="768467"/>
            </a:xfrm>
          </p:grpSpPr>
          <p:sp>
            <p:nvSpPr>
              <p:cNvPr id="291" name="Google Shape;291;p18"/>
              <p:cNvSpPr/>
              <p:nvPr/>
            </p:nvSpPr>
            <p:spPr>
              <a:xfrm>
                <a:off x="11290794" y="819023"/>
                <a:ext cx="1760168" cy="768467"/>
              </a:xfrm>
              <a:custGeom>
                <a:rect b="b" l="l" r="r" t="t"/>
                <a:pathLst>
                  <a:path extrusionOk="0" h="239" w="550">
                    <a:moveTo>
                      <a:pt x="491" y="122"/>
                    </a:moveTo>
                    <a:cubicBezTo>
                      <a:pt x="482" y="122"/>
                      <a:pt x="474" y="125"/>
                      <a:pt x="466" y="128"/>
                    </a:cubicBezTo>
                    <a:cubicBezTo>
                      <a:pt x="458" y="85"/>
                      <a:pt x="420" y="52"/>
                      <a:pt x="374" y="52"/>
                    </a:cubicBezTo>
                    <a:cubicBezTo>
                      <a:pt x="368" y="52"/>
                      <a:pt x="361" y="53"/>
                      <a:pt x="355" y="55"/>
                    </a:cubicBezTo>
                    <a:cubicBezTo>
                      <a:pt x="334" y="22"/>
                      <a:pt x="297" y="0"/>
                      <a:pt x="255" y="0"/>
                    </a:cubicBezTo>
                    <a:cubicBezTo>
                      <a:pt x="208" y="0"/>
                      <a:pt x="167" y="28"/>
                      <a:pt x="148" y="68"/>
                    </a:cubicBezTo>
                    <a:cubicBezTo>
                      <a:pt x="142" y="65"/>
                      <a:pt x="136" y="64"/>
                      <a:pt x="129" y="64"/>
                    </a:cubicBezTo>
                    <a:cubicBezTo>
                      <a:pt x="105" y="64"/>
                      <a:pt x="85" y="82"/>
                      <a:pt x="81" y="106"/>
                    </a:cubicBezTo>
                    <a:cubicBezTo>
                      <a:pt x="77" y="105"/>
                      <a:pt x="73" y="104"/>
                      <a:pt x="68" y="104"/>
                    </a:cubicBezTo>
                    <a:cubicBezTo>
                      <a:pt x="31" y="104"/>
                      <a:pt x="0" y="135"/>
                      <a:pt x="0" y="172"/>
                    </a:cubicBezTo>
                    <a:cubicBezTo>
                      <a:pt x="0" y="209"/>
                      <a:pt x="31" y="239"/>
                      <a:pt x="68" y="239"/>
                    </a:cubicBezTo>
                    <a:cubicBezTo>
                      <a:pt x="491" y="239"/>
                      <a:pt x="491" y="239"/>
                      <a:pt x="491" y="239"/>
                    </a:cubicBezTo>
                    <a:cubicBezTo>
                      <a:pt x="524" y="239"/>
                      <a:pt x="550" y="213"/>
                      <a:pt x="550" y="181"/>
                    </a:cubicBezTo>
                    <a:cubicBezTo>
                      <a:pt x="550" y="149"/>
                      <a:pt x="524" y="122"/>
                      <a:pt x="491" y="122"/>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18"/>
              <p:cNvSpPr/>
              <p:nvPr/>
            </p:nvSpPr>
            <p:spPr>
              <a:xfrm>
                <a:off x="11290794" y="819023"/>
                <a:ext cx="1760168" cy="768467"/>
              </a:xfrm>
              <a:custGeom>
                <a:rect b="b" l="l" r="r" t="t"/>
                <a:pathLst>
                  <a:path extrusionOk="0" h="239" w="550">
                    <a:moveTo>
                      <a:pt x="491" y="122"/>
                    </a:moveTo>
                    <a:cubicBezTo>
                      <a:pt x="482" y="122"/>
                      <a:pt x="474" y="125"/>
                      <a:pt x="466" y="128"/>
                    </a:cubicBezTo>
                    <a:cubicBezTo>
                      <a:pt x="458" y="85"/>
                      <a:pt x="420" y="52"/>
                      <a:pt x="374" y="52"/>
                    </a:cubicBezTo>
                    <a:cubicBezTo>
                      <a:pt x="368" y="52"/>
                      <a:pt x="361" y="53"/>
                      <a:pt x="355" y="55"/>
                    </a:cubicBezTo>
                    <a:cubicBezTo>
                      <a:pt x="334" y="22"/>
                      <a:pt x="297" y="0"/>
                      <a:pt x="255" y="0"/>
                    </a:cubicBezTo>
                    <a:cubicBezTo>
                      <a:pt x="208" y="0"/>
                      <a:pt x="167" y="28"/>
                      <a:pt x="148" y="68"/>
                    </a:cubicBezTo>
                    <a:cubicBezTo>
                      <a:pt x="142" y="65"/>
                      <a:pt x="136" y="64"/>
                      <a:pt x="129" y="64"/>
                    </a:cubicBezTo>
                    <a:cubicBezTo>
                      <a:pt x="105" y="64"/>
                      <a:pt x="85" y="82"/>
                      <a:pt x="81" y="106"/>
                    </a:cubicBezTo>
                    <a:cubicBezTo>
                      <a:pt x="77" y="105"/>
                      <a:pt x="73" y="104"/>
                      <a:pt x="68" y="104"/>
                    </a:cubicBezTo>
                    <a:cubicBezTo>
                      <a:pt x="31" y="104"/>
                      <a:pt x="0" y="135"/>
                      <a:pt x="0" y="172"/>
                    </a:cubicBezTo>
                    <a:cubicBezTo>
                      <a:pt x="0" y="209"/>
                      <a:pt x="31" y="239"/>
                      <a:pt x="68" y="239"/>
                    </a:cubicBezTo>
                    <a:cubicBezTo>
                      <a:pt x="491" y="239"/>
                      <a:pt x="491" y="239"/>
                      <a:pt x="491" y="239"/>
                    </a:cubicBezTo>
                    <a:cubicBezTo>
                      <a:pt x="524" y="239"/>
                      <a:pt x="550" y="213"/>
                      <a:pt x="550" y="181"/>
                    </a:cubicBezTo>
                    <a:cubicBezTo>
                      <a:pt x="550" y="149"/>
                      <a:pt x="524" y="122"/>
                      <a:pt x="491" y="122"/>
                    </a:cubicBezTo>
                    <a:close/>
                  </a:path>
                </a:pathLst>
              </a:custGeom>
              <a:solidFill>
                <a:srgbClr val="538CD5">
                  <a:alpha val="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93" name="Google Shape;293;p18"/>
          <p:cNvSpPr/>
          <p:nvPr/>
        </p:nvSpPr>
        <p:spPr>
          <a:xfrm>
            <a:off x="3520915" y="-12230"/>
            <a:ext cx="5150173" cy="2080793"/>
          </a:xfrm>
          <a:custGeom>
            <a:rect b="b" l="l" r="r" t="t"/>
            <a:pathLst>
              <a:path extrusionOk="0" h="626" w="1554">
                <a:moveTo>
                  <a:pt x="1370" y="258"/>
                </a:moveTo>
                <a:cubicBezTo>
                  <a:pt x="1354" y="258"/>
                  <a:pt x="1338" y="260"/>
                  <a:pt x="1323" y="264"/>
                </a:cubicBezTo>
                <a:cubicBezTo>
                  <a:pt x="1295" y="198"/>
                  <a:pt x="1230" y="151"/>
                  <a:pt x="1154" y="151"/>
                </a:cubicBezTo>
                <a:cubicBezTo>
                  <a:pt x="1141" y="151"/>
                  <a:pt x="1129" y="153"/>
                  <a:pt x="1116" y="155"/>
                </a:cubicBezTo>
                <a:cubicBezTo>
                  <a:pt x="1096" y="113"/>
                  <a:pt x="1052" y="83"/>
                  <a:pt x="1002" y="83"/>
                </a:cubicBezTo>
                <a:cubicBezTo>
                  <a:pt x="979" y="83"/>
                  <a:pt x="958" y="88"/>
                  <a:pt x="940" y="99"/>
                </a:cubicBezTo>
                <a:cubicBezTo>
                  <a:pt x="916" y="40"/>
                  <a:pt x="859" y="0"/>
                  <a:pt x="792" y="0"/>
                </a:cubicBezTo>
                <a:cubicBezTo>
                  <a:pt x="738" y="0"/>
                  <a:pt x="691" y="26"/>
                  <a:pt x="661" y="68"/>
                </a:cubicBezTo>
                <a:cubicBezTo>
                  <a:pt x="633" y="49"/>
                  <a:pt x="599" y="39"/>
                  <a:pt x="562" y="39"/>
                </a:cubicBezTo>
                <a:cubicBezTo>
                  <a:pt x="461" y="39"/>
                  <a:pt x="378" y="121"/>
                  <a:pt x="378" y="223"/>
                </a:cubicBezTo>
                <a:cubicBezTo>
                  <a:pt x="378" y="224"/>
                  <a:pt x="378" y="224"/>
                  <a:pt x="378" y="224"/>
                </a:cubicBezTo>
                <a:cubicBezTo>
                  <a:pt x="372" y="223"/>
                  <a:pt x="364" y="223"/>
                  <a:pt x="356" y="223"/>
                </a:cubicBezTo>
                <a:cubicBezTo>
                  <a:pt x="290" y="223"/>
                  <a:pt x="233" y="265"/>
                  <a:pt x="211" y="323"/>
                </a:cubicBezTo>
                <a:cubicBezTo>
                  <a:pt x="194" y="317"/>
                  <a:pt x="176" y="313"/>
                  <a:pt x="157" y="313"/>
                </a:cubicBezTo>
                <a:cubicBezTo>
                  <a:pt x="70" y="313"/>
                  <a:pt x="0" y="383"/>
                  <a:pt x="0" y="470"/>
                </a:cubicBezTo>
                <a:cubicBezTo>
                  <a:pt x="0" y="556"/>
                  <a:pt x="70" y="626"/>
                  <a:pt x="157" y="626"/>
                </a:cubicBezTo>
                <a:cubicBezTo>
                  <a:pt x="1370" y="626"/>
                  <a:pt x="1370" y="626"/>
                  <a:pt x="1370" y="626"/>
                </a:cubicBezTo>
                <a:cubicBezTo>
                  <a:pt x="1471" y="626"/>
                  <a:pt x="1554" y="543"/>
                  <a:pt x="1554" y="442"/>
                </a:cubicBezTo>
                <a:cubicBezTo>
                  <a:pt x="1554" y="340"/>
                  <a:pt x="1471" y="258"/>
                  <a:pt x="1370" y="258"/>
                </a:cubicBezTo>
                <a:close/>
              </a:path>
            </a:pathLst>
          </a:custGeom>
          <a:solidFill>
            <a:srgbClr val="2C3E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94" name="Google Shape;294;p18"/>
          <p:cNvGrpSpPr/>
          <p:nvPr/>
        </p:nvGrpSpPr>
        <p:grpSpPr>
          <a:xfrm>
            <a:off x="5325143" y="736389"/>
            <a:ext cx="1546604" cy="776001"/>
            <a:chOff x="5325142" y="640136"/>
            <a:chExt cx="1546604" cy="776001"/>
          </a:xfrm>
        </p:grpSpPr>
        <p:sp>
          <p:nvSpPr>
            <p:cNvPr id="295" name="Google Shape;295;p18"/>
            <p:cNvSpPr/>
            <p:nvPr/>
          </p:nvSpPr>
          <p:spPr>
            <a:xfrm>
              <a:off x="5325142" y="640136"/>
              <a:ext cx="1546604" cy="776001"/>
            </a:xfrm>
            <a:custGeom>
              <a:rect b="b" l="l" r="r" t="t"/>
              <a:pathLst>
                <a:path extrusionOk="0" h="242" w="484">
                  <a:moveTo>
                    <a:pt x="242" y="0"/>
                  </a:moveTo>
                  <a:cubicBezTo>
                    <a:pt x="108" y="0"/>
                    <a:pt x="0" y="109"/>
                    <a:pt x="0" y="242"/>
                  </a:cubicBezTo>
                  <a:cubicBezTo>
                    <a:pt x="484" y="242"/>
                    <a:pt x="484" y="242"/>
                    <a:pt x="484" y="242"/>
                  </a:cubicBezTo>
                  <a:cubicBezTo>
                    <a:pt x="484" y="109"/>
                    <a:pt x="375" y="0"/>
                    <a:pt x="242" y="0"/>
                  </a:cubicBezTo>
                  <a:close/>
                </a:path>
              </a:pathLst>
            </a:custGeom>
            <a:solidFill>
              <a:srgbClr val="36609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18"/>
            <p:cNvSpPr/>
            <p:nvPr/>
          </p:nvSpPr>
          <p:spPr>
            <a:xfrm>
              <a:off x="5808287" y="1123281"/>
              <a:ext cx="581663" cy="292856"/>
            </a:xfrm>
            <a:custGeom>
              <a:rect b="b" l="l" r="r" t="t"/>
              <a:pathLst>
                <a:path extrusionOk="0" h="91" w="182">
                  <a:moveTo>
                    <a:pt x="91" y="0"/>
                  </a:moveTo>
                  <a:cubicBezTo>
                    <a:pt x="41" y="0"/>
                    <a:pt x="0" y="41"/>
                    <a:pt x="0" y="91"/>
                  </a:cubicBezTo>
                  <a:cubicBezTo>
                    <a:pt x="182" y="91"/>
                    <a:pt x="182" y="91"/>
                    <a:pt x="182" y="91"/>
                  </a:cubicBezTo>
                  <a:cubicBezTo>
                    <a:pt x="182" y="41"/>
                    <a:pt x="141" y="0"/>
                    <a:pt x="91" y="0"/>
                  </a:cubicBezTo>
                  <a:close/>
                </a:path>
              </a:pathLst>
            </a:custGeom>
            <a:solidFill>
              <a:srgbClr val="24406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18"/>
            <p:cNvSpPr/>
            <p:nvPr/>
          </p:nvSpPr>
          <p:spPr>
            <a:xfrm>
              <a:off x="5325142" y="640136"/>
              <a:ext cx="1546604" cy="776001"/>
            </a:xfrm>
            <a:custGeom>
              <a:rect b="b" l="l" r="r" t="t"/>
              <a:pathLst>
                <a:path extrusionOk="0" h="242" w="484">
                  <a:moveTo>
                    <a:pt x="242" y="0"/>
                  </a:moveTo>
                  <a:cubicBezTo>
                    <a:pt x="108" y="0"/>
                    <a:pt x="0" y="109"/>
                    <a:pt x="0" y="242"/>
                  </a:cubicBezTo>
                  <a:cubicBezTo>
                    <a:pt x="26" y="242"/>
                    <a:pt x="26" y="242"/>
                    <a:pt x="26" y="242"/>
                  </a:cubicBezTo>
                  <a:cubicBezTo>
                    <a:pt x="26" y="123"/>
                    <a:pt x="123" y="26"/>
                    <a:pt x="242" y="26"/>
                  </a:cubicBezTo>
                  <a:cubicBezTo>
                    <a:pt x="361" y="26"/>
                    <a:pt x="458" y="123"/>
                    <a:pt x="458" y="242"/>
                  </a:cubicBezTo>
                  <a:cubicBezTo>
                    <a:pt x="484" y="242"/>
                    <a:pt x="484" y="242"/>
                    <a:pt x="484" y="242"/>
                  </a:cubicBezTo>
                  <a:cubicBezTo>
                    <a:pt x="484" y="109"/>
                    <a:pt x="375" y="0"/>
                    <a:pt x="242" y="0"/>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18"/>
            <p:cNvSpPr/>
            <p:nvPr/>
          </p:nvSpPr>
          <p:spPr>
            <a:xfrm>
              <a:off x="6600483" y="887107"/>
              <a:ext cx="271263" cy="529030"/>
            </a:xfrm>
            <a:custGeom>
              <a:rect b="b" l="l" r="r" t="t"/>
              <a:pathLst>
                <a:path extrusionOk="0" h="165" w="85">
                  <a:moveTo>
                    <a:pt x="0" y="18"/>
                  </a:moveTo>
                  <a:cubicBezTo>
                    <a:pt x="37" y="57"/>
                    <a:pt x="59" y="108"/>
                    <a:pt x="59" y="165"/>
                  </a:cubicBezTo>
                  <a:cubicBezTo>
                    <a:pt x="85" y="165"/>
                    <a:pt x="85" y="165"/>
                    <a:pt x="85" y="165"/>
                  </a:cubicBezTo>
                  <a:cubicBezTo>
                    <a:pt x="85" y="101"/>
                    <a:pt x="60" y="43"/>
                    <a:pt x="19" y="0"/>
                  </a:cubicBezTo>
                  <a:lnTo>
                    <a:pt x="0" y="18"/>
                  </a:ln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99" name="Google Shape;299;p18"/>
          <p:cNvGrpSpPr/>
          <p:nvPr/>
        </p:nvGrpSpPr>
        <p:grpSpPr>
          <a:xfrm>
            <a:off x="5939196" y="816014"/>
            <a:ext cx="319847" cy="1394103"/>
            <a:chOff x="5939195" y="719760"/>
            <a:chExt cx="319847" cy="1394103"/>
          </a:xfrm>
        </p:grpSpPr>
        <p:sp>
          <p:nvSpPr>
            <p:cNvPr id="300" name="Google Shape;300;p18"/>
            <p:cNvSpPr/>
            <p:nvPr/>
          </p:nvSpPr>
          <p:spPr>
            <a:xfrm>
              <a:off x="5939195" y="719760"/>
              <a:ext cx="319847" cy="855625"/>
            </a:xfrm>
            <a:custGeom>
              <a:rect b="b" l="l" r="r" t="t"/>
              <a:pathLst>
                <a:path extrusionOk="0" h="267" w="100">
                  <a:moveTo>
                    <a:pt x="100" y="217"/>
                  </a:moveTo>
                  <a:cubicBezTo>
                    <a:pt x="100" y="245"/>
                    <a:pt x="77" y="267"/>
                    <a:pt x="50" y="267"/>
                  </a:cubicBezTo>
                  <a:cubicBezTo>
                    <a:pt x="22" y="267"/>
                    <a:pt x="0" y="245"/>
                    <a:pt x="0" y="217"/>
                  </a:cubicBezTo>
                  <a:cubicBezTo>
                    <a:pt x="0" y="190"/>
                    <a:pt x="50" y="0"/>
                    <a:pt x="50" y="0"/>
                  </a:cubicBezTo>
                  <a:cubicBezTo>
                    <a:pt x="50" y="0"/>
                    <a:pt x="100" y="190"/>
                    <a:pt x="100" y="217"/>
                  </a:cubicBezTo>
                  <a:close/>
                </a:path>
              </a:pathLst>
            </a:custGeom>
            <a:solidFill>
              <a:srgbClr val="F2F2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18"/>
            <p:cNvSpPr/>
            <p:nvPr/>
          </p:nvSpPr>
          <p:spPr>
            <a:xfrm>
              <a:off x="5939195" y="1255539"/>
              <a:ext cx="319847" cy="858324"/>
            </a:xfrm>
            <a:custGeom>
              <a:rect b="b" l="l" r="r" t="t"/>
              <a:pathLst>
                <a:path extrusionOk="0" h="268" w="100">
                  <a:moveTo>
                    <a:pt x="100" y="50"/>
                  </a:moveTo>
                  <a:cubicBezTo>
                    <a:pt x="100" y="78"/>
                    <a:pt x="50" y="268"/>
                    <a:pt x="50" y="268"/>
                  </a:cubicBezTo>
                  <a:cubicBezTo>
                    <a:pt x="50" y="268"/>
                    <a:pt x="0" y="78"/>
                    <a:pt x="0" y="50"/>
                  </a:cubicBezTo>
                  <a:cubicBezTo>
                    <a:pt x="0" y="23"/>
                    <a:pt x="22" y="0"/>
                    <a:pt x="50" y="0"/>
                  </a:cubicBezTo>
                  <a:cubicBezTo>
                    <a:pt x="77" y="0"/>
                    <a:pt x="100" y="23"/>
                    <a:pt x="100" y="50"/>
                  </a:cubicBezTo>
                  <a:close/>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2" name="Google Shape;302;p18"/>
          <p:cNvSpPr/>
          <p:nvPr/>
        </p:nvSpPr>
        <p:spPr>
          <a:xfrm>
            <a:off x="4441176" y="1512390"/>
            <a:ext cx="3341528" cy="345489"/>
          </a:xfrm>
          <a:prstGeom prst="roundRect">
            <a:avLst>
              <a:gd fmla="val 16667" name="adj"/>
            </a:avLst>
          </a:prstGeom>
          <a:solidFill>
            <a:srgbClr val="212E3C"/>
          </a:solidFill>
          <a:ln cap="flat" cmpd="sng" w="9525">
            <a:solidFill>
              <a:srgbClr val="97480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18"/>
          <p:cNvSpPr/>
          <p:nvPr/>
        </p:nvSpPr>
        <p:spPr>
          <a:xfrm>
            <a:off x="7200909" y="1512390"/>
            <a:ext cx="581795" cy="345489"/>
          </a:xfrm>
          <a:prstGeom prst="roundRect">
            <a:avLst>
              <a:gd fmla="val 16667" name="adj"/>
            </a:avLst>
          </a:prstGeom>
          <a:solidFill>
            <a:srgbClr val="F29C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18"/>
          <p:cNvSpPr txBox="1"/>
          <p:nvPr/>
        </p:nvSpPr>
        <p:spPr>
          <a:xfrm>
            <a:off x="1402661" y="5237594"/>
            <a:ext cx="9386681" cy="1365363"/>
          </a:xfrm>
          <a:prstGeom prst="rect">
            <a:avLst/>
          </a:prstGeom>
          <a:noFill/>
          <a:ln>
            <a:noFill/>
          </a:ln>
        </p:spPr>
        <p:txBody>
          <a:bodyPr anchorCtr="0" anchor="b" bIns="35975" lIns="71975" spcFirstLastPara="1" rIns="71975" wrap="square" tIns="35975">
            <a:spAutoFit/>
          </a:bodyPr>
          <a:lstStyle/>
          <a:p>
            <a:pPr indent="0" lvl="0" marL="0" marR="0" rtl="0" algn="ctr">
              <a:lnSpc>
                <a:spcPct val="150000"/>
              </a:lnSpc>
              <a:spcBef>
                <a:spcPts val="0"/>
              </a:spcBef>
              <a:spcAft>
                <a:spcPts val="0"/>
              </a:spcAft>
              <a:buNone/>
            </a:pPr>
            <a:r>
              <a:rPr b="1" lang="en-ID" sz="1400">
                <a:solidFill>
                  <a:srgbClr val="7F7F7F"/>
                </a:solidFill>
                <a:latin typeface="Arial"/>
                <a:ea typeface="Arial"/>
                <a:cs typeface="Arial"/>
                <a:sym typeface="Arial"/>
              </a:rPr>
              <a:t>SAN FMCG is an integrated automation tool by which organisations can do better manage their distribution of products to different outlets as well as assist in the improved management of the workforce. SAN FMCG provides the ideal solution that records all the stages in a sales process. It tracks all stages like Retail, Sales, Purchase, Warehouse and Distributor Inventory Management.</a:t>
            </a:r>
            <a:endParaRPr b="1" sz="1400">
              <a:solidFill>
                <a:srgbClr val="7F7F7F"/>
              </a:solidFill>
              <a:latin typeface="Arial"/>
              <a:ea typeface="Arial"/>
              <a:cs typeface="Arial"/>
              <a:sym typeface="Arial"/>
            </a:endParaRPr>
          </a:p>
        </p:txBody>
      </p:sp>
      <p:sp>
        <p:nvSpPr>
          <p:cNvPr id="305" name="Google Shape;305;p18"/>
          <p:cNvSpPr/>
          <p:nvPr/>
        </p:nvSpPr>
        <p:spPr>
          <a:xfrm>
            <a:off x="3782282" y="3261859"/>
            <a:ext cx="411631" cy="413239"/>
          </a:xfrm>
          <a:custGeom>
            <a:rect b="b" l="l" r="r" t="t"/>
            <a:pathLst>
              <a:path extrusionOk="0" h="215" w="214">
                <a:moveTo>
                  <a:pt x="189" y="107"/>
                </a:moveTo>
                <a:cubicBezTo>
                  <a:pt x="189" y="86"/>
                  <a:pt x="181" y="65"/>
                  <a:pt x="165" y="49"/>
                </a:cubicBezTo>
                <a:cubicBezTo>
                  <a:pt x="171" y="44"/>
                  <a:pt x="171" y="44"/>
                  <a:pt x="171" y="44"/>
                </a:cubicBezTo>
                <a:cubicBezTo>
                  <a:pt x="188" y="61"/>
                  <a:pt x="197" y="83"/>
                  <a:pt x="197" y="107"/>
                </a:cubicBezTo>
                <a:cubicBezTo>
                  <a:pt x="197" y="112"/>
                  <a:pt x="197" y="116"/>
                  <a:pt x="196" y="121"/>
                </a:cubicBezTo>
                <a:cubicBezTo>
                  <a:pt x="189" y="120"/>
                  <a:pt x="189" y="120"/>
                  <a:pt x="189" y="120"/>
                </a:cubicBezTo>
                <a:cubicBezTo>
                  <a:pt x="189" y="116"/>
                  <a:pt x="189" y="112"/>
                  <a:pt x="189" y="107"/>
                </a:cubicBezTo>
                <a:moveTo>
                  <a:pt x="214" y="107"/>
                </a:moveTo>
                <a:cubicBezTo>
                  <a:pt x="214" y="167"/>
                  <a:pt x="166" y="215"/>
                  <a:pt x="107" y="215"/>
                </a:cubicBezTo>
                <a:cubicBezTo>
                  <a:pt x="48" y="215"/>
                  <a:pt x="0" y="167"/>
                  <a:pt x="0" y="107"/>
                </a:cubicBezTo>
                <a:cubicBezTo>
                  <a:pt x="0" y="48"/>
                  <a:pt x="48" y="0"/>
                  <a:pt x="107" y="0"/>
                </a:cubicBezTo>
                <a:cubicBezTo>
                  <a:pt x="166" y="0"/>
                  <a:pt x="214" y="48"/>
                  <a:pt x="214" y="107"/>
                </a:cubicBezTo>
                <a:moveTo>
                  <a:pt x="14" y="107"/>
                </a:moveTo>
                <a:cubicBezTo>
                  <a:pt x="14" y="120"/>
                  <a:pt x="16" y="133"/>
                  <a:pt x="21" y="144"/>
                </a:cubicBezTo>
                <a:cubicBezTo>
                  <a:pt x="22" y="142"/>
                  <a:pt x="24" y="141"/>
                  <a:pt x="25" y="140"/>
                </a:cubicBezTo>
                <a:cubicBezTo>
                  <a:pt x="39" y="133"/>
                  <a:pt x="39" y="133"/>
                  <a:pt x="39" y="133"/>
                </a:cubicBezTo>
                <a:cubicBezTo>
                  <a:pt x="44" y="130"/>
                  <a:pt x="54" y="127"/>
                  <a:pt x="61" y="127"/>
                </a:cubicBezTo>
                <a:cubicBezTo>
                  <a:pt x="154" y="127"/>
                  <a:pt x="154" y="127"/>
                  <a:pt x="154" y="127"/>
                </a:cubicBezTo>
                <a:cubicBezTo>
                  <a:pt x="161" y="127"/>
                  <a:pt x="171" y="130"/>
                  <a:pt x="176" y="133"/>
                </a:cubicBezTo>
                <a:cubicBezTo>
                  <a:pt x="190" y="140"/>
                  <a:pt x="190" y="140"/>
                  <a:pt x="190" y="140"/>
                </a:cubicBezTo>
                <a:cubicBezTo>
                  <a:pt x="191" y="141"/>
                  <a:pt x="193" y="142"/>
                  <a:pt x="194" y="144"/>
                </a:cubicBezTo>
                <a:cubicBezTo>
                  <a:pt x="198" y="132"/>
                  <a:pt x="201" y="120"/>
                  <a:pt x="201" y="107"/>
                </a:cubicBezTo>
                <a:cubicBezTo>
                  <a:pt x="201" y="56"/>
                  <a:pt x="159" y="14"/>
                  <a:pt x="107" y="14"/>
                </a:cubicBezTo>
                <a:cubicBezTo>
                  <a:pt x="56" y="14"/>
                  <a:pt x="14" y="56"/>
                  <a:pt x="14" y="107"/>
                </a:cubicBezTo>
                <a:moveTo>
                  <a:pt x="134" y="148"/>
                </a:moveTo>
                <a:cubicBezTo>
                  <a:pt x="134" y="146"/>
                  <a:pt x="132" y="143"/>
                  <a:pt x="129" y="143"/>
                </a:cubicBezTo>
                <a:cubicBezTo>
                  <a:pt x="86" y="143"/>
                  <a:pt x="86" y="143"/>
                  <a:pt x="86" y="143"/>
                </a:cubicBezTo>
                <a:cubicBezTo>
                  <a:pt x="83" y="143"/>
                  <a:pt x="81" y="146"/>
                  <a:pt x="81" y="148"/>
                </a:cubicBezTo>
                <a:cubicBezTo>
                  <a:pt x="81" y="150"/>
                  <a:pt x="81" y="150"/>
                  <a:pt x="81" y="150"/>
                </a:cubicBezTo>
                <a:cubicBezTo>
                  <a:pt x="81" y="153"/>
                  <a:pt x="83" y="155"/>
                  <a:pt x="86" y="155"/>
                </a:cubicBezTo>
                <a:cubicBezTo>
                  <a:pt x="129" y="155"/>
                  <a:pt x="129" y="155"/>
                  <a:pt x="129" y="155"/>
                </a:cubicBezTo>
                <a:cubicBezTo>
                  <a:pt x="132" y="155"/>
                  <a:pt x="134" y="153"/>
                  <a:pt x="134" y="150"/>
                </a:cubicBezTo>
                <a:lnTo>
                  <a:pt x="134" y="148"/>
                </a:lnTo>
                <a:close/>
                <a:moveTo>
                  <a:pt x="107" y="123"/>
                </a:moveTo>
                <a:cubicBezTo>
                  <a:pt x="113" y="123"/>
                  <a:pt x="117" y="120"/>
                  <a:pt x="120" y="115"/>
                </a:cubicBezTo>
                <a:cubicBezTo>
                  <a:pt x="133" y="113"/>
                  <a:pt x="151" y="110"/>
                  <a:pt x="151" y="110"/>
                </a:cubicBezTo>
                <a:cubicBezTo>
                  <a:pt x="157" y="108"/>
                  <a:pt x="157" y="107"/>
                  <a:pt x="151" y="105"/>
                </a:cubicBezTo>
                <a:cubicBezTo>
                  <a:pt x="151" y="105"/>
                  <a:pt x="133" y="102"/>
                  <a:pt x="120" y="99"/>
                </a:cubicBezTo>
                <a:cubicBezTo>
                  <a:pt x="117" y="95"/>
                  <a:pt x="113" y="92"/>
                  <a:pt x="107" y="92"/>
                </a:cubicBezTo>
                <a:cubicBezTo>
                  <a:pt x="99" y="92"/>
                  <a:pt x="92" y="99"/>
                  <a:pt x="92" y="107"/>
                </a:cubicBezTo>
                <a:cubicBezTo>
                  <a:pt x="92" y="116"/>
                  <a:pt x="99" y="123"/>
                  <a:pt x="107" y="123"/>
                </a:cubicBezTo>
                <a:moveTo>
                  <a:pt x="107" y="46"/>
                </a:moveTo>
                <a:cubicBezTo>
                  <a:pt x="110" y="46"/>
                  <a:pt x="111" y="44"/>
                  <a:pt x="111" y="42"/>
                </a:cubicBezTo>
                <a:cubicBezTo>
                  <a:pt x="111" y="35"/>
                  <a:pt x="111" y="35"/>
                  <a:pt x="111" y="35"/>
                </a:cubicBezTo>
                <a:cubicBezTo>
                  <a:pt x="111" y="33"/>
                  <a:pt x="110" y="31"/>
                  <a:pt x="107" y="31"/>
                </a:cubicBezTo>
                <a:cubicBezTo>
                  <a:pt x="105" y="31"/>
                  <a:pt x="104" y="33"/>
                  <a:pt x="104" y="35"/>
                </a:cubicBezTo>
                <a:cubicBezTo>
                  <a:pt x="104" y="42"/>
                  <a:pt x="104" y="42"/>
                  <a:pt x="104" y="42"/>
                </a:cubicBezTo>
                <a:cubicBezTo>
                  <a:pt x="104" y="44"/>
                  <a:pt x="105" y="46"/>
                  <a:pt x="107" y="46"/>
                </a:cubicBezTo>
                <a:moveTo>
                  <a:pt x="180" y="104"/>
                </a:moveTo>
                <a:cubicBezTo>
                  <a:pt x="173" y="104"/>
                  <a:pt x="173" y="104"/>
                  <a:pt x="173" y="104"/>
                </a:cubicBezTo>
                <a:cubicBezTo>
                  <a:pt x="171" y="104"/>
                  <a:pt x="169" y="105"/>
                  <a:pt x="169" y="107"/>
                </a:cubicBezTo>
                <a:cubicBezTo>
                  <a:pt x="169" y="110"/>
                  <a:pt x="171" y="111"/>
                  <a:pt x="173" y="111"/>
                </a:cubicBezTo>
                <a:cubicBezTo>
                  <a:pt x="180" y="111"/>
                  <a:pt x="180" y="111"/>
                  <a:pt x="180" y="111"/>
                </a:cubicBezTo>
                <a:cubicBezTo>
                  <a:pt x="182" y="111"/>
                  <a:pt x="184" y="110"/>
                  <a:pt x="184" y="107"/>
                </a:cubicBezTo>
                <a:cubicBezTo>
                  <a:pt x="184" y="105"/>
                  <a:pt x="182" y="104"/>
                  <a:pt x="180" y="104"/>
                </a:cubicBezTo>
                <a:moveTo>
                  <a:pt x="35" y="111"/>
                </a:moveTo>
                <a:cubicBezTo>
                  <a:pt x="42" y="111"/>
                  <a:pt x="42" y="111"/>
                  <a:pt x="42" y="111"/>
                </a:cubicBezTo>
                <a:cubicBezTo>
                  <a:pt x="44" y="111"/>
                  <a:pt x="46" y="110"/>
                  <a:pt x="46" y="107"/>
                </a:cubicBezTo>
                <a:cubicBezTo>
                  <a:pt x="46" y="105"/>
                  <a:pt x="44" y="104"/>
                  <a:pt x="42" y="104"/>
                </a:cubicBezTo>
                <a:cubicBezTo>
                  <a:pt x="35" y="104"/>
                  <a:pt x="35" y="104"/>
                  <a:pt x="35" y="104"/>
                </a:cubicBezTo>
                <a:cubicBezTo>
                  <a:pt x="33" y="104"/>
                  <a:pt x="31" y="105"/>
                  <a:pt x="31" y="107"/>
                </a:cubicBezTo>
                <a:cubicBezTo>
                  <a:pt x="31" y="110"/>
                  <a:pt x="33" y="111"/>
                  <a:pt x="35" y="111"/>
                </a:cubicBezTo>
                <a:moveTo>
                  <a:pt x="58" y="64"/>
                </a:moveTo>
                <a:cubicBezTo>
                  <a:pt x="59" y="65"/>
                  <a:pt x="60" y="65"/>
                  <a:pt x="61" y="65"/>
                </a:cubicBezTo>
                <a:cubicBezTo>
                  <a:pt x="62" y="65"/>
                  <a:pt x="63" y="65"/>
                  <a:pt x="64" y="64"/>
                </a:cubicBezTo>
                <a:cubicBezTo>
                  <a:pt x="65" y="62"/>
                  <a:pt x="65" y="60"/>
                  <a:pt x="64" y="58"/>
                </a:cubicBezTo>
                <a:cubicBezTo>
                  <a:pt x="59" y="53"/>
                  <a:pt x="59" y="53"/>
                  <a:pt x="59" y="53"/>
                </a:cubicBezTo>
                <a:cubicBezTo>
                  <a:pt x="57" y="52"/>
                  <a:pt x="55" y="52"/>
                  <a:pt x="53" y="53"/>
                </a:cubicBezTo>
                <a:cubicBezTo>
                  <a:pt x="52" y="55"/>
                  <a:pt x="52" y="57"/>
                  <a:pt x="53" y="59"/>
                </a:cubicBezTo>
                <a:lnTo>
                  <a:pt x="58" y="64"/>
                </a:lnTo>
                <a:close/>
                <a:moveTo>
                  <a:pt x="154" y="65"/>
                </a:moveTo>
                <a:cubicBezTo>
                  <a:pt x="155" y="65"/>
                  <a:pt x="156" y="65"/>
                  <a:pt x="157" y="64"/>
                </a:cubicBezTo>
                <a:cubicBezTo>
                  <a:pt x="162" y="59"/>
                  <a:pt x="162" y="59"/>
                  <a:pt x="162" y="59"/>
                </a:cubicBezTo>
                <a:cubicBezTo>
                  <a:pt x="163" y="57"/>
                  <a:pt x="163" y="55"/>
                  <a:pt x="162" y="53"/>
                </a:cubicBezTo>
                <a:cubicBezTo>
                  <a:pt x="160" y="52"/>
                  <a:pt x="158" y="52"/>
                  <a:pt x="156" y="53"/>
                </a:cubicBezTo>
                <a:cubicBezTo>
                  <a:pt x="151" y="58"/>
                  <a:pt x="151" y="58"/>
                  <a:pt x="151" y="58"/>
                </a:cubicBezTo>
                <a:cubicBezTo>
                  <a:pt x="150" y="60"/>
                  <a:pt x="150" y="62"/>
                  <a:pt x="151" y="64"/>
                </a:cubicBezTo>
                <a:cubicBezTo>
                  <a:pt x="152" y="65"/>
                  <a:pt x="153" y="65"/>
                  <a:pt x="154" y="6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18"/>
          <p:cNvSpPr/>
          <p:nvPr/>
        </p:nvSpPr>
        <p:spPr>
          <a:xfrm>
            <a:off x="4924668" y="2706152"/>
            <a:ext cx="317533" cy="301723"/>
          </a:xfrm>
          <a:custGeom>
            <a:rect b="b" l="l" r="r" t="t"/>
            <a:pathLst>
              <a:path extrusionOk="0" h="191" w="201">
                <a:moveTo>
                  <a:pt x="181" y="147"/>
                </a:moveTo>
                <a:cubicBezTo>
                  <a:pt x="201" y="116"/>
                  <a:pt x="201" y="77"/>
                  <a:pt x="182" y="46"/>
                </a:cubicBezTo>
                <a:cubicBezTo>
                  <a:pt x="185" y="43"/>
                  <a:pt x="185" y="43"/>
                  <a:pt x="185" y="43"/>
                </a:cubicBezTo>
                <a:cubicBezTo>
                  <a:pt x="187" y="40"/>
                  <a:pt x="188" y="36"/>
                  <a:pt x="186" y="34"/>
                </a:cubicBezTo>
                <a:cubicBezTo>
                  <a:pt x="180" y="27"/>
                  <a:pt x="180" y="27"/>
                  <a:pt x="180" y="27"/>
                </a:cubicBezTo>
                <a:cubicBezTo>
                  <a:pt x="179" y="25"/>
                  <a:pt x="176" y="25"/>
                  <a:pt x="174" y="25"/>
                </a:cubicBezTo>
                <a:cubicBezTo>
                  <a:pt x="175" y="24"/>
                  <a:pt x="175" y="24"/>
                  <a:pt x="175" y="24"/>
                </a:cubicBezTo>
                <a:cubicBezTo>
                  <a:pt x="175" y="22"/>
                  <a:pt x="174" y="20"/>
                  <a:pt x="173" y="19"/>
                </a:cubicBezTo>
                <a:cubicBezTo>
                  <a:pt x="166" y="14"/>
                  <a:pt x="166" y="14"/>
                  <a:pt x="166" y="14"/>
                </a:cubicBezTo>
                <a:cubicBezTo>
                  <a:pt x="163" y="12"/>
                  <a:pt x="159" y="12"/>
                  <a:pt x="157" y="14"/>
                </a:cubicBezTo>
                <a:cubicBezTo>
                  <a:pt x="154" y="17"/>
                  <a:pt x="154" y="17"/>
                  <a:pt x="154" y="17"/>
                </a:cubicBezTo>
                <a:cubicBezTo>
                  <a:pt x="138" y="6"/>
                  <a:pt x="120" y="0"/>
                  <a:pt x="101" y="0"/>
                </a:cubicBezTo>
                <a:cubicBezTo>
                  <a:pt x="83" y="0"/>
                  <a:pt x="65" y="5"/>
                  <a:pt x="50" y="15"/>
                </a:cubicBezTo>
                <a:cubicBezTo>
                  <a:pt x="47" y="12"/>
                  <a:pt x="47" y="12"/>
                  <a:pt x="47" y="12"/>
                </a:cubicBezTo>
                <a:cubicBezTo>
                  <a:pt x="45" y="10"/>
                  <a:pt x="41" y="10"/>
                  <a:pt x="38" y="12"/>
                </a:cubicBezTo>
                <a:cubicBezTo>
                  <a:pt x="31" y="17"/>
                  <a:pt x="31" y="17"/>
                  <a:pt x="31" y="17"/>
                </a:cubicBezTo>
                <a:cubicBezTo>
                  <a:pt x="30" y="19"/>
                  <a:pt x="29" y="20"/>
                  <a:pt x="29" y="22"/>
                </a:cubicBezTo>
                <a:cubicBezTo>
                  <a:pt x="29" y="22"/>
                  <a:pt x="29" y="23"/>
                  <a:pt x="29" y="23"/>
                </a:cubicBezTo>
                <a:cubicBezTo>
                  <a:pt x="27" y="23"/>
                  <a:pt x="25" y="23"/>
                  <a:pt x="24" y="25"/>
                </a:cubicBezTo>
                <a:cubicBezTo>
                  <a:pt x="18" y="32"/>
                  <a:pt x="18" y="32"/>
                  <a:pt x="18" y="32"/>
                </a:cubicBezTo>
                <a:cubicBezTo>
                  <a:pt x="16" y="34"/>
                  <a:pt x="16" y="38"/>
                  <a:pt x="19" y="41"/>
                </a:cubicBezTo>
                <a:cubicBezTo>
                  <a:pt x="21" y="43"/>
                  <a:pt x="21" y="43"/>
                  <a:pt x="21" y="43"/>
                </a:cubicBezTo>
                <a:cubicBezTo>
                  <a:pt x="0" y="75"/>
                  <a:pt x="1" y="117"/>
                  <a:pt x="22" y="149"/>
                </a:cubicBezTo>
                <a:cubicBezTo>
                  <a:pt x="20" y="151"/>
                  <a:pt x="20" y="151"/>
                  <a:pt x="20" y="151"/>
                </a:cubicBezTo>
                <a:cubicBezTo>
                  <a:pt x="17" y="154"/>
                  <a:pt x="17" y="158"/>
                  <a:pt x="19" y="160"/>
                </a:cubicBezTo>
                <a:cubicBezTo>
                  <a:pt x="25" y="167"/>
                  <a:pt x="25" y="167"/>
                  <a:pt x="25" y="167"/>
                </a:cubicBezTo>
                <a:cubicBezTo>
                  <a:pt x="26" y="168"/>
                  <a:pt x="27" y="169"/>
                  <a:pt x="29" y="169"/>
                </a:cubicBezTo>
                <a:cubicBezTo>
                  <a:pt x="29" y="169"/>
                  <a:pt x="30" y="169"/>
                  <a:pt x="30" y="169"/>
                </a:cubicBezTo>
                <a:cubicBezTo>
                  <a:pt x="30" y="170"/>
                  <a:pt x="30" y="170"/>
                  <a:pt x="30" y="170"/>
                </a:cubicBezTo>
                <a:cubicBezTo>
                  <a:pt x="30" y="172"/>
                  <a:pt x="31" y="174"/>
                  <a:pt x="32" y="175"/>
                </a:cubicBezTo>
                <a:cubicBezTo>
                  <a:pt x="39" y="180"/>
                  <a:pt x="39" y="180"/>
                  <a:pt x="39" y="180"/>
                </a:cubicBezTo>
                <a:cubicBezTo>
                  <a:pt x="40" y="181"/>
                  <a:pt x="42" y="182"/>
                  <a:pt x="43" y="182"/>
                </a:cubicBezTo>
                <a:cubicBezTo>
                  <a:pt x="45" y="182"/>
                  <a:pt x="47" y="181"/>
                  <a:pt x="48" y="180"/>
                </a:cubicBezTo>
                <a:cubicBezTo>
                  <a:pt x="51" y="177"/>
                  <a:pt x="51" y="177"/>
                  <a:pt x="51" y="177"/>
                </a:cubicBezTo>
                <a:cubicBezTo>
                  <a:pt x="66" y="186"/>
                  <a:pt x="84" y="191"/>
                  <a:pt x="101" y="191"/>
                </a:cubicBezTo>
                <a:cubicBezTo>
                  <a:pt x="119" y="191"/>
                  <a:pt x="137" y="186"/>
                  <a:pt x="153" y="175"/>
                </a:cubicBezTo>
                <a:cubicBezTo>
                  <a:pt x="156" y="178"/>
                  <a:pt x="156" y="178"/>
                  <a:pt x="156" y="178"/>
                </a:cubicBezTo>
                <a:cubicBezTo>
                  <a:pt x="157" y="179"/>
                  <a:pt x="159" y="180"/>
                  <a:pt x="161" y="180"/>
                </a:cubicBezTo>
                <a:cubicBezTo>
                  <a:pt x="162" y="180"/>
                  <a:pt x="164" y="179"/>
                  <a:pt x="165" y="179"/>
                </a:cubicBezTo>
                <a:cubicBezTo>
                  <a:pt x="172" y="173"/>
                  <a:pt x="172" y="173"/>
                  <a:pt x="172" y="173"/>
                </a:cubicBezTo>
                <a:cubicBezTo>
                  <a:pt x="173" y="172"/>
                  <a:pt x="174" y="170"/>
                  <a:pt x="174" y="169"/>
                </a:cubicBezTo>
                <a:cubicBezTo>
                  <a:pt x="174" y="168"/>
                  <a:pt x="174" y="168"/>
                  <a:pt x="174" y="167"/>
                </a:cubicBezTo>
                <a:cubicBezTo>
                  <a:pt x="174" y="167"/>
                  <a:pt x="174" y="167"/>
                  <a:pt x="175" y="167"/>
                </a:cubicBezTo>
                <a:cubicBezTo>
                  <a:pt x="176" y="167"/>
                  <a:pt x="178" y="167"/>
                  <a:pt x="179" y="165"/>
                </a:cubicBezTo>
                <a:cubicBezTo>
                  <a:pt x="185" y="159"/>
                  <a:pt x="185" y="159"/>
                  <a:pt x="185" y="159"/>
                </a:cubicBezTo>
                <a:cubicBezTo>
                  <a:pt x="187" y="156"/>
                  <a:pt x="186" y="152"/>
                  <a:pt x="184" y="150"/>
                </a:cubicBezTo>
                <a:lnTo>
                  <a:pt x="181" y="147"/>
                </a:lnTo>
                <a:close/>
                <a:moveTo>
                  <a:pt x="188" y="96"/>
                </a:moveTo>
                <a:cubicBezTo>
                  <a:pt x="188" y="112"/>
                  <a:pt x="184" y="127"/>
                  <a:pt x="175" y="141"/>
                </a:cubicBezTo>
                <a:cubicBezTo>
                  <a:pt x="161" y="127"/>
                  <a:pt x="161" y="127"/>
                  <a:pt x="161" y="127"/>
                </a:cubicBezTo>
                <a:cubicBezTo>
                  <a:pt x="171" y="108"/>
                  <a:pt x="172" y="85"/>
                  <a:pt x="162" y="66"/>
                </a:cubicBezTo>
                <a:cubicBezTo>
                  <a:pt x="176" y="51"/>
                  <a:pt x="176" y="51"/>
                  <a:pt x="176" y="51"/>
                </a:cubicBezTo>
                <a:cubicBezTo>
                  <a:pt x="184" y="65"/>
                  <a:pt x="188" y="80"/>
                  <a:pt x="188" y="96"/>
                </a:cubicBezTo>
                <a:close/>
                <a:moveTo>
                  <a:pt x="82" y="143"/>
                </a:moveTo>
                <a:cubicBezTo>
                  <a:pt x="82" y="141"/>
                  <a:pt x="81" y="140"/>
                  <a:pt x="80" y="139"/>
                </a:cubicBezTo>
                <a:cubicBezTo>
                  <a:pt x="72" y="135"/>
                  <a:pt x="72" y="135"/>
                  <a:pt x="72" y="135"/>
                </a:cubicBezTo>
                <a:cubicBezTo>
                  <a:pt x="70" y="133"/>
                  <a:pt x="68" y="133"/>
                  <a:pt x="66" y="134"/>
                </a:cubicBezTo>
                <a:cubicBezTo>
                  <a:pt x="66" y="132"/>
                  <a:pt x="66" y="129"/>
                  <a:pt x="65" y="128"/>
                </a:cubicBezTo>
                <a:cubicBezTo>
                  <a:pt x="60" y="120"/>
                  <a:pt x="60" y="120"/>
                  <a:pt x="60" y="120"/>
                </a:cubicBezTo>
                <a:cubicBezTo>
                  <a:pt x="59" y="118"/>
                  <a:pt x="58" y="117"/>
                  <a:pt x="56" y="117"/>
                </a:cubicBezTo>
                <a:cubicBezTo>
                  <a:pt x="55" y="117"/>
                  <a:pt x="53" y="118"/>
                  <a:pt x="52" y="119"/>
                </a:cubicBezTo>
                <a:cubicBezTo>
                  <a:pt x="48" y="123"/>
                  <a:pt x="48" y="123"/>
                  <a:pt x="48" y="123"/>
                </a:cubicBezTo>
                <a:cubicBezTo>
                  <a:pt x="39" y="106"/>
                  <a:pt x="39" y="86"/>
                  <a:pt x="47" y="69"/>
                </a:cubicBezTo>
                <a:cubicBezTo>
                  <a:pt x="51" y="73"/>
                  <a:pt x="51" y="73"/>
                  <a:pt x="51" y="73"/>
                </a:cubicBezTo>
                <a:cubicBezTo>
                  <a:pt x="52" y="74"/>
                  <a:pt x="53" y="75"/>
                  <a:pt x="54" y="75"/>
                </a:cubicBezTo>
                <a:cubicBezTo>
                  <a:pt x="56" y="75"/>
                  <a:pt x="58" y="74"/>
                  <a:pt x="59" y="72"/>
                </a:cubicBezTo>
                <a:cubicBezTo>
                  <a:pt x="64" y="64"/>
                  <a:pt x="64" y="64"/>
                  <a:pt x="64" y="64"/>
                </a:cubicBezTo>
                <a:cubicBezTo>
                  <a:pt x="65" y="63"/>
                  <a:pt x="65" y="61"/>
                  <a:pt x="65" y="58"/>
                </a:cubicBezTo>
                <a:cubicBezTo>
                  <a:pt x="65" y="59"/>
                  <a:pt x="66" y="59"/>
                  <a:pt x="66" y="59"/>
                </a:cubicBezTo>
                <a:cubicBezTo>
                  <a:pt x="68" y="59"/>
                  <a:pt x="70" y="58"/>
                  <a:pt x="71" y="57"/>
                </a:cubicBezTo>
                <a:cubicBezTo>
                  <a:pt x="78" y="52"/>
                  <a:pt x="78" y="52"/>
                  <a:pt x="78" y="52"/>
                </a:cubicBezTo>
                <a:cubicBezTo>
                  <a:pt x="80" y="52"/>
                  <a:pt x="81" y="50"/>
                  <a:pt x="81" y="49"/>
                </a:cubicBezTo>
                <a:cubicBezTo>
                  <a:pt x="81" y="47"/>
                  <a:pt x="81" y="46"/>
                  <a:pt x="79" y="45"/>
                </a:cubicBezTo>
                <a:cubicBezTo>
                  <a:pt x="76" y="41"/>
                  <a:pt x="76" y="41"/>
                  <a:pt x="76" y="41"/>
                </a:cubicBezTo>
                <a:cubicBezTo>
                  <a:pt x="84" y="37"/>
                  <a:pt x="92" y="36"/>
                  <a:pt x="101" y="36"/>
                </a:cubicBezTo>
                <a:cubicBezTo>
                  <a:pt x="111" y="36"/>
                  <a:pt x="120" y="38"/>
                  <a:pt x="129" y="42"/>
                </a:cubicBezTo>
                <a:cubicBezTo>
                  <a:pt x="124" y="47"/>
                  <a:pt x="124" y="47"/>
                  <a:pt x="124" y="47"/>
                </a:cubicBezTo>
                <a:cubicBezTo>
                  <a:pt x="123" y="48"/>
                  <a:pt x="122" y="50"/>
                  <a:pt x="122" y="51"/>
                </a:cubicBezTo>
                <a:cubicBezTo>
                  <a:pt x="123" y="53"/>
                  <a:pt x="124" y="54"/>
                  <a:pt x="125" y="54"/>
                </a:cubicBezTo>
                <a:cubicBezTo>
                  <a:pt x="133" y="59"/>
                  <a:pt x="133" y="59"/>
                  <a:pt x="133" y="59"/>
                </a:cubicBezTo>
                <a:cubicBezTo>
                  <a:pt x="134" y="60"/>
                  <a:pt x="136" y="61"/>
                  <a:pt x="137" y="61"/>
                </a:cubicBezTo>
                <a:cubicBezTo>
                  <a:pt x="138" y="61"/>
                  <a:pt x="138" y="61"/>
                  <a:pt x="139" y="60"/>
                </a:cubicBezTo>
                <a:cubicBezTo>
                  <a:pt x="138" y="62"/>
                  <a:pt x="139" y="65"/>
                  <a:pt x="140" y="66"/>
                </a:cubicBezTo>
                <a:cubicBezTo>
                  <a:pt x="145" y="74"/>
                  <a:pt x="145" y="74"/>
                  <a:pt x="145" y="74"/>
                </a:cubicBezTo>
                <a:cubicBezTo>
                  <a:pt x="146" y="76"/>
                  <a:pt x="147" y="77"/>
                  <a:pt x="149" y="77"/>
                </a:cubicBezTo>
                <a:cubicBezTo>
                  <a:pt x="150" y="77"/>
                  <a:pt x="151" y="76"/>
                  <a:pt x="152" y="75"/>
                </a:cubicBezTo>
                <a:cubicBezTo>
                  <a:pt x="156" y="72"/>
                  <a:pt x="156" y="72"/>
                  <a:pt x="156" y="72"/>
                </a:cubicBezTo>
                <a:cubicBezTo>
                  <a:pt x="163" y="87"/>
                  <a:pt x="163" y="105"/>
                  <a:pt x="155" y="121"/>
                </a:cubicBezTo>
                <a:cubicBezTo>
                  <a:pt x="152" y="117"/>
                  <a:pt x="152" y="117"/>
                  <a:pt x="152" y="117"/>
                </a:cubicBezTo>
                <a:cubicBezTo>
                  <a:pt x="151" y="116"/>
                  <a:pt x="150" y="116"/>
                  <a:pt x="148" y="116"/>
                </a:cubicBezTo>
                <a:cubicBezTo>
                  <a:pt x="147" y="116"/>
                  <a:pt x="145" y="117"/>
                  <a:pt x="144" y="118"/>
                </a:cubicBezTo>
                <a:cubicBezTo>
                  <a:pt x="139" y="126"/>
                  <a:pt x="139" y="126"/>
                  <a:pt x="139" y="126"/>
                </a:cubicBezTo>
                <a:cubicBezTo>
                  <a:pt x="138" y="128"/>
                  <a:pt x="138" y="130"/>
                  <a:pt x="138" y="132"/>
                </a:cubicBezTo>
                <a:cubicBezTo>
                  <a:pt x="136" y="132"/>
                  <a:pt x="134" y="132"/>
                  <a:pt x="132" y="133"/>
                </a:cubicBezTo>
                <a:cubicBezTo>
                  <a:pt x="125" y="138"/>
                  <a:pt x="125" y="138"/>
                  <a:pt x="125" y="138"/>
                </a:cubicBezTo>
                <a:cubicBezTo>
                  <a:pt x="123" y="139"/>
                  <a:pt x="122" y="140"/>
                  <a:pt x="122" y="141"/>
                </a:cubicBezTo>
                <a:cubicBezTo>
                  <a:pt x="122" y="143"/>
                  <a:pt x="122" y="144"/>
                  <a:pt x="124" y="146"/>
                </a:cubicBezTo>
                <a:cubicBezTo>
                  <a:pt x="127" y="150"/>
                  <a:pt x="127" y="150"/>
                  <a:pt x="127" y="150"/>
                </a:cubicBezTo>
                <a:cubicBezTo>
                  <a:pt x="119" y="154"/>
                  <a:pt x="110" y="156"/>
                  <a:pt x="101" y="156"/>
                </a:cubicBezTo>
                <a:cubicBezTo>
                  <a:pt x="93" y="156"/>
                  <a:pt x="85" y="154"/>
                  <a:pt x="77" y="151"/>
                </a:cubicBezTo>
                <a:cubicBezTo>
                  <a:pt x="81" y="147"/>
                  <a:pt x="81" y="147"/>
                  <a:pt x="81" y="147"/>
                </a:cubicBezTo>
                <a:cubicBezTo>
                  <a:pt x="82" y="146"/>
                  <a:pt x="82" y="144"/>
                  <a:pt x="82" y="143"/>
                </a:cubicBezTo>
                <a:close/>
                <a:moveTo>
                  <a:pt x="101" y="8"/>
                </a:moveTo>
                <a:cubicBezTo>
                  <a:pt x="118" y="8"/>
                  <a:pt x="134" y="13"/>
                  <a:pt x="148" y="22"/>
                </a:cubicBezTo>
                <a:cubicBezTo>
                  <a:pt x="135" y="36"/>
                  <a:pt x="135" y="36"/>
                  <a:pt x="135" y="36"/>
                </a:cubicBezTo>
                <a:cubicBezTo>
                  <a:pt x="124" y="31"/>
                  <a:pt x="113" y="28"/>
                  <a:pt x="101" y="28"/>
                </a:cubicBezTo>
                <a:cubicBezTo>
                  <a:pt x="90" y="28"/>
                  <a:pt x="79" y="30"/>
                  <a:pt x="70" y="35"/>
                </a:cubicBezTo>
                <a:cubicBezTo>
                  <a:pt x="56" y="21"/>
                  <a:pt x="56" y="21"/>
                  <a:pt x="56" y="21"/>
                </a:cubicBezTo>
                <a:cubicBezTo>
                  <a:pt x="69" y="13"/>
                  <a:pt x="85" y="8"/>
                  <a:pt x="101" y="8"/>
                </a:cubicBezTo>
                <a:close/>
                <a:moveTo>
                  <a:pt x="14" y="96"/>
                </a:moveTo>
                <a:cubicBezTo>
                  <a:pt x="14" y="79"/>
                  <a:pt x="18" y="63"/>
                  <a:pt x="27" y="49"/>
                </a:cubicBezTo>
                <a:cubicBezTo>
                  <a:pt x="41" y="63"/>
                  <a:pt x="41" y="63"/>
                  <a:pt x="41" y="63"/>
                </a:cubicBezTo>
                <a:cubicBezTo>
                  <a:pt x="30" y="84"/>
                  <a:pt x="30" y="109"/>
                  <a:pt x="42" y="129"/>
                </a:cubicBezTo>
                <a:cubicBezTo>
                  <a:pt x="28" y="143"/>
                  <a:pt x="28" y="143"/>
                  <a:pt x="28" y="143"/>
                </a:cubicBezTo>
                <a:cubicBezTo>
                  <a:pt x="19" y="129"/>
                  <a:pt x="14" y="113"/>
                  <a:pt x="14" y="96"/>
                </a:cubicBezTo>
                <a:close/>
                <a:moveTo>
                  <a:pt x="101" y="183"/>
                </a:moveTo>
                <a:cubicBezTo>
                  <a:pt x="85" y="183"/>
                  <a:pt x="70" y="179"/>
                  <a:pt x="57" y="171"/>
                </a:cubicBezTo>
                <a:cubicBezTo>
                  <a:pt x="71" y="157"/>
                  <a:pt x="71" y="157"/>
                  <a:pt x="71" y="157"/>
                </a:cubicBezTo>
                <a:cubicBezTo>
                  <a:pt x="80" y="161"/>
                  <a:pt x="90" y="164"/>
                  <a:pt x="101" y="164"/>
                </a:cubicBezTo>
                <a:cubicBezTo>
                  <a:pt x="112" y="164"/>
                  <a:pt x="124" y="161"/>
                  <a:pt x="133" y="156"/>
                </a:cubicBezTo>
                <a:cubicBezTo>
                  <a:pt x="147" y="169"/>
                  <a:pt x="147" y="169"/>
                  <a:pt x="147" y="169"/>
                </a:cubicBezTo>
                <a:cubicBezTo>
                  <a:pt x="134" y="178"/>
                  <a:pt x="118" y="183"/>
                  <a:pt x="101" y="1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18"/>
          <p:cNvSpPr/>
          <p:nvPr/>
        </p:nvSpPr>
        <p:spPr>
          <a:xfrm>
            <a:off x="5590165" y="3864172"/>
            <a:ext cx="519987" cy="455517"/>
          </a:xfrm>
          <a:custGeom>
            <a:rect b="b" l="l" r="r" t="t"/>
            <a:pathLst>
              <a:path extrusionOk="0" h="179" w="205">
                <a:moveTo>
                  <a:pt x="85" y="105"/>
                </a:moveTo>
                <a:cubicBezTo>
                  <a:pt x="85" y="108"/>
                  <a:pt x="82" y="111"/>
                  <a:pt x="79" y="111"/>
                </a:cubicBezTo>
                <a:cubicBezTo>
                  <a:pt x="76" y="111"/>
                  <a:pt x="73" y="108"/>
                  <a:pt x="73" y="105"/>
                </a:cubicBezTo>
                <a:cubicBezTo>
                  <a:pt x="73" y="102"/>
                  <a:pt x="76" y="99"/>
                  <a:pt x="79" y="99"/>
                </a:cubicBezTo>
                <a:cubicBezTo>
                  <a:pt x="82" y="99"/>
                  <a:pt x="85" y="102"/>
                  <a:pt x="85" y="105"/>
                </a:cubicBezTo>
                <a:close/>
                <a:moveTo>
                  <a:pt x="70" y="85"/>
                </a:moveTo>
                <a:cubicBezTo>
                  <a:pt x="67" y="95"/>
                  <a:pt x="67" y="95"/>
                  <a:pt x="67" y="95"/>
                </a:cubicBezTo>
                <a:cubicBezTo>
                  <a:pt x="67" y="96"/>
                  <a:pt x="67" y="97"/>
                  <a:pt x="68" y="97"/>
                </a:cubicBezTo>
                <a:cubicBezTo>
                  <a:pt x="68" y="98"/>
                  <a:pt x="69" y="99"/>
                  <a:pt x="70" y="99"/>
                </a:cubicBezTo>
                <a:cubicBezTo>
                  <a:pt x="132" y="99"/>
                  <a:pt x="132" y="99"/>
                  <a:pt x="132" y="99"/>
                </a:cubicBezTo>
                <a:cubicBezTo>
                  <a:pt x="134" y="99"/>
                  <a:pt x="135" y="97"/>
                  <a:pt x="135" y="96"/>
                </a:cubicBezTo>
                <a:cubicBezTo>
                  <a:pt x="135" y="94"/>
                  <a:pt x="134" y="93"/>
                  <a:pt x="132" y="93"/>
                </a:cubicBezTo>
                <a:cubicBezTo>
                  <a:pt x="74" y="93"/>
                  <a:pt x="74" y="93"/>
                  <a:pt x="74" y="93"/>
                </a:cubicBezTo>
                <a:cubicBezTo>
                  <a:pt x="75" y="87"/>
                  <a:pt x="75" y="87"/>
                  <a:pt x="75" y="87"/>
                </a:cubicBezTo>
                <a:cubicBezTo>
                  <a:pt x="131" y="81"/>
                  <a:pt x="131" y="81"/>
                  <a:pt x="131" y="81"/>
                </a:cubicBezTo>
                <a:cubicBezTo>
                  <a:pt x="132" y="81"/>
                  <a:pt x="133" y="80"/>
                  <a:pt x="133" y="79"/>
                </a:cubicBezTo>
                <a:cubicBezTo>
                  <a:pt x="144" y="34"/>
                  <a:pt x="144" y="34"/>
                  <a:pt x="144" y="34"/>
                </a:cubicBezTo>
                <a:cubicBezTo>
                  <a:pt x="145" y="34"/>
                  <a:pt x="145" y="34"/>
                  <a:pt x="145" y="34"/>
                </a:cubicBezTo>
                <a:cubicBezTo>
                  <a:pt x="146" y="35"/>
                  <a:pt x="147" y="35"/>
                  <a:pt x="148" y="35"/>
                </a:cubicBezTo>
                <a:cubicBezTo>
                  <a:pt x="160" y="35"/>
                  <a:pt x="160" y="35"/>
                  <a:pt x="160" y="35"/>
                </a:cubicBezTo>
                <a:cubicBezTo>
                  <a:pt x="162" y="35"/>
                  <a:pt x="164" y="33"/>
                  <a:pt x="164" y="31"/>
                </a:cubicBezTo>
                <a:cubicBezTo>
                  <a:pt x="164" y="29"/>
                  <a:pt x="162" y="28"/>
                  <a:pt x="160" y="28"/>
                </a:cubicBezTo>
                <a:cubicBezTo>
                  <a:pt x="148" y="28"/>
                  <a:pt x="148" y="28"/>
                  <a:pt x="148" y="28"/>
                </a:cubicBezTo>
                <a:cubicBezTo>
                  <a:pt x="147" y="28"/>
                  <a:pt x="146" y="28"/>
                  <a:pt x="145" y="29"/>
                </a:cubicBezTo>
                <a:cubicBezTo>
                  <a:pt x="142" y="29"/>
                  <a:pt x="142" y="29"/>
                  <a:pt x="142" y="29"/>
                </a:cubicBezTo>
                <a:cubicBezTo>
                  <a:pt x="141" y="29"/>
                  <a:pt x="139" y="30"/>
                  <a:pt x="139" y="31"/>
                </a:cubicBezTo>
                <a:cubicBezTo>
                  <a:pt x="137" y="40"/>
                  <a:pt x="137" y="40"/>
                  <a:pt x="137" y="40"/>
                </a:cubicBezTo>
                <a:cubicBezTo>
                  <a:pt x="60" y="51"/>
                  <a:pt x="60" y="51"/>
                  <a:pt x="60" y="51"/>
                </a:cubicBezTo>
                <a:cubicBezTo>
                  <a:pt x="59" y="51"/>
                  <a:pt x="58" y="52"/>
                  <a:pt x="58" y="52"/>
                </a:cubicBezTo>
                <a:cubicBezTo>
                  <a:pt x="57" y="53"/>
                  <a:pt x="57" y="54"/>
                  <a:pt x="57" y="54"/>
                </a:cubicBezTo>
                <a:cubicBezTo>
                  <a:pt x="57" y="55"/>
                  <a:pt x="58" y="56"/>
                  <a:pt x="58" y="57"/>
                </a:cubicBezTo>
                <a:lnTo>
                  <a:pt x="70" y="85"/>
                </a:lnTo>
                <a:close/>
                <a:moveTo>
                  <a:pt x="121" y="99"/>
                </a:moveTo>
                <a:cubicBezTo>
                  <a:pt x="118" y="99"/>
                  <a:pt x="115" y="102"/>
                  <a:pt x="115" y="105"/>
                </a:cubicBezTo>
                <a:cubicBezTo>
                  <a:pt x="115" y="108"/>
                  <a:pt x="118" y="111"/>
                  <a:pt x="121" y="111"/>
                </a:cubicBezTo>
                <a:cubicBezTo>
                  <a:pt x="125" y="111"/>
                  <a:pt x="127" y="108"/>
                  <a:pt x="127" y="105"/>
                </a:cubicBezTo>
                <a:cubicBezTo>
                  <a:pt x="127" y="102"/>
                  <a:pt x="125" y="99"/>
                  <a:pt x="121" y="99"/>
                </a:cubicBezTo>
                <a:close/>
                <a:moveTo>
                  <a:pt x="120" y="157"/>
                </a:moveTo>
                <a:cubicBezTo>
                  <a:pt x="120" y="148"/>
                  <a:pt x="120" y="148"/>
                  <a:pt x="120" y="148"/>
                </a:cubicBezTo>
                <a:cubicBezTo>
                  <a:pt x="85" y="148"/>
                  <a:pt x="85" y="148"/>
                  <a:pt x="85" y="148"/>
                </a:cubicBezTo>
                <a:cubicBezTo>
                  <a:pt x="85" y="157"/>
                  <a:pt x="85" y="157"/>
                  <a:pt x="85" y="157"/>
                </a:cubicBezTo>
                <a:cubicBezTo>
                  <a:pt x="85" y="172"/>
                  <a:pt x="63" y="172"/>
                  <a:pt x="63" y="172"/>
                </a:cubicBezTo>
                <a:cubicBezTo>
                  <a:pt x="63" y="179"/>
                  <a:pt x="63" y="179"/>
                  <a:pt x="63" y="179"/>
                </a:cubicBezTo>
                <a:cubicBezTo>
                  <a:pt x="141" y="179"/>
                  <a:pt x="141" y="179"/>
                  <a:pt x="141" y="179"/>
                </a:cubicBezTo>
                <a:cubicBezTo>
                  <a:pt x="141" y="172"/>
                  <a:pt x="141" y="172"/>
                  <a:pt x="141" y="172"/>
                </a:cubicBezTo>
                <a:cubicBezTo>
                  <a:pt x="141" y="172"/>
                  <a:pt x="120" y="172"/>
                  <a:pt x="120" y="157"/>
                </a:cubicBezTo>
                <a:close/>
                <a:moveTo>
                  <a:pt x="205" y="15"/>
                </a:moveTo>
                <a:cubicBezTo>
                  <a:pt x="205" y="129"/>
                  <a:pt x="205" y="129"/>
                  <a:pt x="205" y="129"/>
                </a:cubicBezTo>
                <a:cubicBezTo>
                  <a:pt x="205" y="137"/>
                  <a:pt x="198" y="144"/>
                  <a:pt x="190" y="144"/>
                </a:cubicBezTo>
                <a:cubicBezTo>
                  <a:pt x="15" y="144"/>
                  <a:pt x="15" y="144"/>
                  <a:pt x="15" y="144"/>
                </a:cubicBezTo>
                <a:cubicBezTo>
                  <a:pt x="7" y="144"/>
                  <a:pt x="0" y="137"/>
                  <a:pt x="0" y="129"/>
                </a:cubicBezTo>
                <a:cubicBezTo>
                  <a:pt x="0" y="15"/>
                  <a:pt x="0" y="15"/>
                  <a:pt x="0" y="15"/>
                </a:cubicBezTo>
                <a:cubicBezTo>
                  <a:pt x="0" y="6"/>
                  <a:pt x="7" y="0"/>
                  <a:pt x="15" y="0"/>
                </a:cubicBezTo>
                <a:cubicBezTo>
                  <a:pt x="190" y="0"/>
                  <a:pt x="190" y="0"/>
                  <a:pt x="190" y="0"/>
                </a:cubicBezTo>
                <a:cubicBezTo>
                  <a:pt x="198" y="0"/>
                  <a:pt x="205" y="6"/>
                  <a:pt x="205" y="15"/>
                </a:cubicBezTo>
                <a:close/>
                <a:moveTo>
                  <a:pt x="107" y="134"/>
                </a:moveTo>
                <a:cubicBezTo>
                  <a:pt x="107" y="131"/>
                  <a:pt x="105" y="129"/>
                  <a:pt x="102" y="129"/>
                </a:cubicBezTo>
                <a:cubicBezTo>
                  <a:pt x="100" y="129"/>
                  <a:pt x="98" y="131"/>
                  <a:pt x="98" y="134"/>
                </a:cubicBezTo>
                <a:cubicBezTo>
                  <a:pt x="98" y="136"/>
                  <a:pt x="100" y="138"/>
                  <a:pt x="102" y="138"/>
                </a:cubicBezTo>
                <a:cubicBezTo>
                  <a:pt x="105" y="138"/>
                  <a:pt x="107" y="136"/>
                  <a:pt x="107" y="134"/>
                </a:cubicBezTo>
                <a:close/>
                <a:moveTo>
                  <a:pt x="192" y="13"/>
                </a:moveTo>
                <a:cubicBezTo>
                  <a:pt x="12" y="13"/>
                  <a:pt x="12" y="13"/>
                  <a:pt x="12" y="13"/>
                </a:cubicBezTo>
                <a:cubicBezTo>
                  <a:pt x="12" y="121"/>
                  <a:pt x="12" y="121"/>
                  <a:pt x="12" y="121"/>
                </a:cubicBezTo>
                <a:cubicBezTo>
                  <a:pt x="192" y="121"/>
                  <a:pt x="192" y="121"/>
                  <a:pt x="192" y="121"/>
                </a:cubicBezTo>
                <a:lnTo>
                  <a:pt x="192" y="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18"/>
          <p:cNvSpPr/>
          <p:nvPr/>
        </p:nvSpPr>
        <p:spPr>
          <a:xfrm>
            <a:off x="6770909" y="3002946"/>
            <a:ext cx="416144" cy="366417"/>
          </a:xfrm>
          <a:custGeom>
            <a:rect b="b" l="l" r="r" t="t"/>
            <a:pathLst>
              <a:path extrusionOk="0" h="175" w="199">
                <a:moveTo>
                  <a:pt x="193" y="49"/>
                </a:moveTo>
                <a:cubicBezTo>
                  <a:pt x="125" y="3"/>
                  <a:pt x="125" y="3"/>
                  <a:pt x="125" y="3"/>
                </a:cubicBezTo>
                <a:cubicBezTo>
                  <a:pt x="122" y="1"/>
                  <a:pt x="118" y="1"/>
                  <a:pt x="115" y="3"/>
                </a:cubicBezTo>
                <a:cubicBezTo>
                  <a:pt x="115" y="3"/>
                  <a:pt x="115" y="3"/>
                  <a:pt x="115" y="3"/>
                </a:cubicBezTo>
                <a:cubicBezTo>
                  <a:pt x="114" y="3"/>
                  <a:pt x="114" y="4"/>
                  <a:pt x="113" y="4"/>
                </a:cubicBezTo>
                <a:cubicBezTo>
                  <a:pt x="113" y="4"/>
                  <a:pt x="113" y="4"/>
                  <a:pt x="113" y="4"/>
                </a:cubicBezTo>
                <a:cubicBezTo>
                  <a:pt x="112" y="5"/>
                  <a:pt x="112" y="5"/>
                  <a:pt x="111" y="6"/>
                </a:cubicBezTo>
                <a:cubicBezTo>
                  <a:pt x="41" y="112"/>
                  <a:pt x="41" y="112"/>
                  <a:pt x="41" y="112"/>
                </a:cubicBezTo>
                <a:cubicBezTo>
                  <a:pt x="40" y="113"/>
                  <a:pt x="40" y="113"/>
                  <a:pt x="40" y="114"/>
                </a:cubicBezTo>
                <a:cubicBezTo>
                  <a:pt x="39" y="114"/>
                  <a:pt x="39" y="115"/>
                  <a:pt x="39" y="115"/>
                </a:cubicBezTo>
                <a:cubicBezTo>
                  <a:pt x="39" y="115"/>
                  <a:pt x="39" y="116"/>
                  <a:pt x="39" y="117"/>
                </a:cubicBezTo>
                <a:cubicBezTo>
                  <a:pt x="39" y="117"/>
                  <a:pt x="39" y="117"/>
                  <a:pt x="39" y="117"/>
                </a:cubicBezTo>
                <a:cubicBezTo>
                  <a:pt x="39" y="120"/>
                  <a:pt x="40" y="124"/>
                  <a:pt x="43" y="126"/>
                </a:cubicBezTo>
                <a:cubicBezTo>
                  <a:pt x="112" y="171"/>
                  <a:pt x="112" y="171"/>
                  <a:pt x="112" y="171"/>
                </a:cubicBezTo>
                <a:cubicBezTo>
                  <a:pt x="116" y="175"/>
                  <a:pt x="123" y="173"/>
                  <a:pt x="126" y="169"/>
                </a:cubicBezTo>
                <a:cubicBezTo>
                  <a:pt x="196" y="63"/>
                  <a:pt x="196" y="63"/>
                  <a:pt x="196" y="63"/>
                </a:cubicBezTo>
                <a:cubicBezTo>
                  <a:pt x="199" y="58"/>
                  <a:pt x="198" y="52"/>
                  <a:pt x="193" y="49"/>
                </a:cubicBezTo>
                <a:moveTo>
                  <a:pt x="118" y="16"/>
                </a:moveTo>
                <a:cubicBezTo>
                  <a:pt x="132" y="96"/>
                  <a:pt x="132" y="96"/>
                  <a:pt x="132" y="96"/>
                </a:cubicBezTo>
                <a:cubicBezTo>
                  <a:pt x="52" y="115"/>
                  <a:pt x="52" y="115"/>
                  <a:pt x="52" y="115"/>
                </a:cubicBezTo>
                <a:lnTo>
                  <a:pt x="118" y="16"/>
                </a:lnTo>
                <a:close/>
                <a:moveTo>
                  <a:pt x="55" y="123"/>
                </a:moveTo>
                <a:cubicBezTo>
                  <a:pt x="105" y="111"/>
                  <a:pt x="105" y="111"/>
                  <a:pt x="105" y="111"/>
                </a:cubicBezTo>
                <a:cubicBezTo>
                  <a:pt x="114" y="162"/>
                  <a:pt x="114" y="162"/>
                  <a:pt x="114" y="162"/>
                </a:cubicBezTo>
                <a:lnTo>
                  <a:pt x="55" y="123"/>
                </a:lnTo>
                <a:close/>
                <a:moveTo>
                  <a:pt x="119" y="160"/>
                </a:moveTo>
                <a:cubicBezTo>
                  <a:pt x="111" y="110"/>
                  <a:pt x="111" y="110"/>
                  <a:pt x="111" y="110"/>
                </a:cubicBezTo>
                <a:cubicBezTo>
                  <a:pt x="132" y="105"/>
                  <a:pt x="132" y="105"/>
                  <a:pt x="132" y="105"/>
                </a:cubicBezTo>
                <a:cubicBezTo>
                  <a:pt x="135" y="105"/>
                  <a:pt x="137" y="103"/>
                  <a:pt x="138" y="101"/>
                </a:cubicBezTo>
                <a:cubicBezTo>
                  <a:pt x="140" y="98"/>
                  <a:pt x="141" y="96"/>
                  <a:pt x="140" y="93"/>
                </a:cubicBezTo>
                <a:cubicBezTo>
                  <a:pt x="127" y="15"/>
                  <a:pt x="127" y="15"/>
                  <a:pt x="127" y="15"/>
                </a:cubicBezTo>
                <a:cubicBezTo>
                  <a:pt x="186" y="54"/>
                  <a:pt x="186" y="54"/>
                  <a:pt x="186" y="54"/>
                </a:cubicBezTo>
                <a:cubicBezTo>
                  <a:pt x="135" y="66"/>
                  <a:pt x="135" y="66"/>
                  <a:pt x="135" y="66"/>
                </a:cubicBezTo>
                <a:cubicBezTo>
                  <a:pt x="136" y="72"/>
                  <a:pt x="136" y="72"/>
                  <a:pt x="136" y="72"/>
                </a:cubicBezTo>
                <a:cubicBezTo>
                  <a:pt x="186" y="60"/>
                  <a:pt x="186" y="60"/>
                  <a:pt x="186" y="60"/>
                </a:cubicBezTo>
                <a:lnTo>
                  <a:pt x="119" y="160"/>
                </a:lnTo>
                <a:close/>
                <a:moveTo>
                  <a:pt x="63" y="6"/>
                </a:moveTo>
                <a:cubicBezTo>
                  <a:pt x="63" y="3"/>
                  <a:pt x="66" y="0"/>
                  <a:pt x="69" y="0"/>
                </a:cubicBezTo>
                <a:cubicBezTo>
                  <a:pt x="100" y="0"/>
                  <a:pt x="100" y="0"/>
                  <a:pt x="100" y="0"/>
                </a:cubicBezTo>
                <a:cubicBezTo>
                  <a:pt x="103" y="0"/>
                  <a:pt x="106" y="3"/>
                  <a:pt x="106" y="6"/>
                </a:cubicBezTo>
                <a:cubicBezTo>
                  <a:pt x="106" y="10"/>
                  <a:pt x="103" y="12"/>
                  <a:pt x="100" y="12"/>
                </a:cubicBezTo>
                <a:cubicBezTo>
                  <a:pt x="69" y="12"/>
                  <a:pt x="69" y="12"/>
                  <a:pt x="69" y="12"/>
                </a:cubicBezTo>
                <a:cubicBezTo>
                  <a:pt x="66" y="12"/>
                  <a:pt x="63" y="10"/>
                  <a:pt x="63" y="6"/>
                </a:cubicBezTo>
                <a:moveTo>
                  <a:pt x="42" y="39"/>
                </a:moveTo>
                <a:cubicBezTo>
                  <a:pt x="42" y="35"/>
                  <a:pt x="45" y="33"/>
                  <a:pt x="48" y="33"/>
                </a:cubicBezTo>
                <a:cubicBezTo>
                  <a:pt x="79" y="33"/>
                  <a:pt x="79" y="33"/>
                  <a:pt x="79" y="33"/>
                </a:cubicBezTo>
                <a:cubicBezTo>
                  <a:pt x="82" y="33"/>
                  <a:pt x="85" y="35"/>
                  <a:pt x="85" y="39"/>
                </a:cubicBezTo>
                <a:cubicBezTo>
                  <a:pt x="85" y="42"/>
                  <a:pt x="82" y="45"/>
                  <a:pt x="79" y="45"/>
                </a:cubicBezTo>
                <a:cubicBezTo>
                  <a:pt x="48" y="45"/>
                  <a:pt x="48" y="45"/>
                  <a:pt x="48" y="45"/>
                </a:cubicBezTo>
                <a:cubicBezTo>
                  <a:pt x="45" y="45"/>
                  <a:pt x="42" y="42"/>
                  <a:pt x="42" y="39"/>
                </a:cubicBezTo>
                <a:moveTo>
                  <a:pt x="21" y="71"/>
                </a:moveTo>
                <a:cubicBezTo>
                  <a:pt x="21" y="68"/>
                  <a:pt x="23" y="65"/>
                  <a:pt x="27" y="65"/>
                </a:cubicBezTo>
                <a:cubicBezTo>
                  <a:pt x="57" y="65"/>
                  <a:pt x="57" y="65"/>
                  <a:pt x="57" y="65"/>
                </a:cubicBezTo>
                <a:cubicBezTo>
                  <a:pt x="61" y="65"/>
                  <a:pt x="63" y="68"/>
                  <a:pt x="63" y="71"/>
                </a:cubicBezTo>
                <a:cubicBezTo>
                  <a:pt x="63" y="74"/>
                  <a:pt x="61" y="77"/>
                  <a:pt x="57" y="77"/>
                </a:cubicBezTo>
                <a:cubicBezTo>
                  <a:pt x="27" y="77"/>
                  <a:pt x="27" y="77"/>
                  <a:pt x="27" y="77"/>
                </a:cubicBezTo>
                <a:cubicBezTo>
                  <a:pt x="23" y="77"/>
                  <a:pt x="21" y="74"/>
                  <a:pt x="21" y="71"/>
                </a:cubicBezTo>
                <a:moveTo>
                  <a:pt x="36" y="109"/>
                </a:moveTo>
                <a:cubicBezTo>
                  <a:pt x="6" y="109"/>
                  <a:pt x="6" y="109"/>
                  <a:pt x="6" y="109"/>
                </a:cubicBezTo>
                <a:cubicBezTo>
                  <a:pt x="2" y="109"/>
                  <a:pt x="0" y="107"/>
                  <a:pt x="0" y="103"/>
                </a:cubicBezTo>
                <a:cubicBezTo>
                  <a:pt x="0" y="100"/>
                  <a:pt x="2" y="97"/>
                  <a:pt x="6" y="97"/>
                </a:cubicBezTo>
                <a:cubicBezTo>
                  <a:pt x="36" y="97"/>
                  <a:pt x="36" y="97"/>
                  <a:pt x="36" y="97"/>
                </a:cubicBezTo>
                <a:cubicBezTo>
                  <a:pt x="39" y="97"/>
                  <a:pt x="42" y="100"/>
                  <a:pt x="42" y="103"/>
                </a:cubicBezTo>
                <a:cubicBezTo>
                  <a:pt x="42" y="107"/>
                  <a:pt x="39" y="109"/>
                  <a:pt x="36" y="10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 name="Google Shape;309;p18"/>
          <p:cNvSpPr/>
          <p:nvPr/>
        </p:nvSpPr>
        <p:spPr>
          <a:xfrm>
            <a:off x="7933487" y="3844547"/>
            <a:ext cx="323971" cy="377964"/>
          </a:xfrm>
          <a:custGeom>
            <a:rect b="b" l="l" r="r" t="t"/>
            <a:pathLst>
              <a:path extrusionOk="0" h="216" w="185">
                <a:moveTo>
                  <a:pt x="167" y="68"/>
                </a:moveTo>
                <a:cubicBezTo>
                  <a:pt x="173" y="62"/>
                  <a:pt x="173" y="62"/>
                  <a:pt x="173" y="62"/>
                </a:cubicBezTo>
                <a:cubicBezTo>
                  <a:pt x="174" y="61"/>
                  <a:pt x="174" y="59"/>
                  <a:pt x="173" y="58"/>
                </a:cubicBezTo>
                <a:cubicBezTo>
                  <a:pt x="173" y="58"/>
                  <a:pt x="173" y="58"/>
                  <a:pt x="173" y="58"/>
                </a:cubicBezTo>
                <a:cubicBezTo>
                  <a:pt x="174" y="57"/>
                  <a:pt x="174" y="57"/>
                  <a:pt x="174" y="57"/>
                </a:cubicBezTo>
                <a:cubicBezTo>
                  <a:pt x="174" y="57"/>
                  <a:pt x="174" y="57"/>
                  <a:pt x="174" y="57"/>
                </a:cubicBezTo>
                <a:cubicBezTo>
                  <a:pt x="175" y="57"/>
                  <a:pt x="176" y="57"/>
                  <a:pt x="176" y="56"/>
                </a:cubicBezTo>
                <a:cubicBezTo>
                  <a:pt x="182" y="50"/>
                  <a:pt x="182" y="50"/>
                  <a:pt x="182" y="50"/>
                </a:cubicBezTo>
                <a:cubicBezTo>
                  <a:pt x="183" y="49"/>
                  <a:pt x="183" y="48"/>
                  <a:pt x="182" y="47"/>
                </a:cubicBezTo>
                <a:cubicBezTo>
                  <a:pt x="171" y="35"/>
                  <a:pt x="171" y="35"/>
                  <a:pt x="171" y="35"/>
                </a:cubicBezTo>
                <a:cubicBezTo>
                  <a:pt x="170" y="34"/>
                  <a:pt x="168" y="34"/>
                  <a:pt x="167" y="35"/>
                </a:cubicBezTo>
                <a:cubicBezTo>
                  <a:pt x="161" y="41"/>
                  <a:pt x="161" y="41"/>
                  <a:pt x="161" y="41"/>
                </a:cubicBezTo>
                <a:cubicBezTo>
                  <a:pt x="160" y="42"/>
                  <a:pt x="160" y="43"/>
                  <a:pt x="161" y="44"/>
                </a:cubicBezTo>
                <a:cubicBezTo>
                  <a:pt x="160" y="45"/>
                  <a:pt x="160" y="45"/>
                  <a:pt x="160" y="45"/>
                </a:cubicBezTo>
                <a:cubicBezTo>
                  <a:pt x="159" y="44"/>
                  <a:pt x="159" y="44"/>
                  <a:pt x="159" y="44"/>
                </a:cubicBezTo>
                <a:cubicBezTo>
                  <a:pt x="158" y="43"/>
                  <a:pt x="157" y="43"/>
                  <a:pt x="156" y="44"/>
                </a:cubicBezTo>
                <a:cubicBezTo>
                  <a:pt x="149" y="51"/>
                  <a:pt x="149" y="51"/>
                  <a:pt x="149" y="51"/>
                </a:cubicBezTo>
                <a:cubicBezTo>
                  <a:pt x="139" y="42"/>
                  <a:pt x="126" y="36"/>
                  <a:pt x="113" y="33"/>
                </a:cubicBezTo>
                <a:cubicBezTo>
                  <a:pt x="113" y="25"/>
                  <a:pt x="113" y="25"/>
                  <a:pt x="113" y="25"/>
                </a:cubicBezTo>
                <a:cubicBezTo>
                  <a:pt x="113" y="23"/>
                  <a:pt x="112" y="22"/>
                  <a:pt x="110" y="22"/>
                </a:cubicBezTo>
                <a:cubicBezTo>
                  <a:pt x="103" y="22"/>
                  <a:pt x="103" y="22"/>
                  <a:pt x="103" y="22"/>
                </a:cubicBezTo>
                <a:cubicBezTo>
                  <a:pt x="103" y="16"/>
                  <a:pt x="103" y="16"/>
                  <a:pt x="103" y="16"/>
                </a:cubicBezTo>
                <a:cubicBezTo>
                  <a:pt x="106" y="16"/>
                  <a:pt x="106" y="16"/>
                  <a:pt x="106" y="16"/>
                </a:cubicBezTo>
                <a:cubicBezTo>
                  <a:pt x="107" y="16"/>
                  <a:pt x="109" y="15"/>
                  <a:pt x="109" y="14"/>
                </a:cubicBezTo>
                <a:cubicBezTo>
                  <a:pt x="109" y="3"/>
                  <a:pt x="109" y="3"/>
                  <a:pt x="109" y="3"/>
                </a:cubicBezTo>
                <a:cubicBezTo>
                  <a:pt x="109" y="1"/>
                  <a:pt x="107" y="0"/>
                  <a:pt x="106" y="0"/>
                </a:cubicBezTo>
                <a:cubicBezTo>
                  <a:pt x="79" y="0"/>
                  <a:pt x="79" y="0"/>
                  <a:pt x="79" y="0"/>
                </a:cubicBezTo>
                <a:cubicBezTo>
                  <a:pt x="78" y="0"/>
                  <a:pt x="77" y="1"/>
                  <a:pt x="77" y="3"/>
                </a:cubicBezTo>
                <a:cubicBezTo>
                  <a:pt x="77" y="14"/>
                  <a:pt x="77" y="14"/>
                  <a:pt x="77" y="14"/>
                </a:cubicBezTo>
                <a:cubicBezTo>
                  <a:pt x="77" y="15"/>
                  <a:pt x="78" y="16"/>
                  <a:pt x="79" y="16"/>
                </a:cubicBezTo>
                <a:cubicBezTo>
                  <a:pt x="82" y="16"/>
                  <a:pt x="82" y="16"/>
                  <a:pt x="82" y="16"/>
                </a:cubicBezTo>
                <a:cubicBezTo>
                  <a:pt x="82" y="22"/>
                  <a:pt x="82" y="22"/>
                  <a:pt x="82" y="22"/>
                </a:cubicBezTo>
                <a:cubicBezTo>
                  <a:pt x="75" y="22"/>
                  <a:pt x="75" y="22"/>
                  <a:pt x="75" y="22"/>
                </a:cubicBezTo>
                <a:cubicBezTo>
                  <a:pt x="74" y="22"/>
                  <a:pt x="73" y="23"/>
                  <a:pt x="73" y="25"/>
                </a:cubicBezTo>
                <a:cubicBezTo>
                  <a:pt x="73" y="33"/>
                  <a:pt x="73" y="33"/>
                  <a:pt x="73" y="33"/>
                </a:cubicBezTo>
                <a:cubicBezTo>
                  <a:pt x="31" y="43"/>
                  <a:pt x="0" y="80"/>
                  <a:pt x="0" y="124"/>
                </a:cubicBezTo>
                <a:cubicBezTo>
                  <a:pt x="0" y="175"/>
                  <a:pt x="42" y="216"/>
                  <a:pt x="93" y="216"/>
                </a:cubicBezTo>
                <a:cubicBezTo>
                  <a:pt x="144" y="216"/>
                  <a:pt x="185" y="175"/>
                  <a:pt x="185" y="124"/>
                </a:cubicBezTo>
                <a:cubicBezTo>
                  <a:pt x="185" y="103"/>
                  <a:pt x="178" y="84"/>
                  <a:pt x="167" y="68"/>
                </a:cubicBezTo>
                <a:moveTo>
                  <a:pt x="169" y="40"/>
                </a:moveTo>
                <a:cubicBezTo>
                  <a:pt x="177" y="48"/>
                  <a:pt x="177" y="48"/>
                  <a:pt x="177" y="48"/>
                </a:cubicBezTo>
                <a:cubicBezTo>
                  <a:pt x="174" y="51"/>
                  <a:pt x="174" y="51"/>
                  <a:pt x="174" y="51"/>
                </a:cubicBezTo>
                <a:cubicBezTo>
                  <a:pt x="167" y="43"/>
                  <a:pt x="167" y="43"/>
                  <a:pt x="167" y="43"/>
                </a:cubicBezTo>
                <a:lnTo>
                  <a:pt x="169" y="40"/>
                </a:lnTo>
                <a:close/>
                <a:moveTo>
                  <a:pt x="157" y="50"/>
                </a:moveTo>
                <a:cubicBezTo>
                  <a:pt x="158" y="50"/>
                  <a:pt x="158" y="50"/>
                  <a:pt x="158" y="50"/>
                </a:cubicBezTo>
                <a:cubicBezTo>
                  <a:pt x="158" y="50"/>
                  <a:pt x="158" y="50"/>
                  <a:pt x="158" y="50"/>
                </a:cubicBezTo>
                <a:cubicBezTo>
                  <a:pt x="167" y="59"/>
                  <a:pt x="167" y="59"/>
                  <a:pt x="167" y="59"/>
                </a:cubicBezTo>
                <a:cubicBezTo>
                  <a:pt x="168" y="60"/>
                  <a:pt x="168" y="60"/>
                  <a:pt x="168" y="60"/>
                </a:cubicBezTo>
                <a:cubicBezTo>
                  <a:pt x="163" y="64"/>
                  <a:pt x="163" y="64"/>
                  <a:pt x="163" y="64"/>
                </a:cubicBezTo>
                <a:cubicBezTo>
                  <a:pt x="160" y="61"/>
                  <a:pt x="157" y="57"/>
                  <a:pt x="153" y="54"/>
                </a:cubicBezTo>
                <a:lnTo>
                  <a:pt x="157" y="50"/>
                </a:lnTo>
                <a:close/>
                <a:moveTo>
                  <a:pt x="82" y="5"/>
                </a:moveTo>
                <a:cubicBezTo>
                  <a:pt x="103" y="5"/>
                  <a:pt x="103" y="5"/>
                  <a:pt x="103" y="5"/>
                </a:cubicBezTo>
                <a:cubicBezTo>
                  <a:pt x="103" y="11"/>
                  <a:pt x="103" y="11"/>
                  <a:pt x="103" y="11"/>
                </a:cubicBezTo>
                <a:cubicBezTo>
                  <a:pt x="82" y="11"/>
                  <a:pt x="82" y="11"/>
                  <a:pt x="82" y="11"/>
                </a:cubicBezTo>
                <a:lnTo>
                  <a:pt x="82" y="5"/>
                </a:lnTo>
                <a:close/>
                <a:moveTo>
                  <a:pt x="78" y="28"/>
                </a:moveTo>
                <a:cubicBezTo>
                  <a:pt x="85" y="28"/>
                  <a:pt x="85" y="28"/>
                  <a:pt x="85" y="28"/>
                </a:cubicBezTo>
                <a:cubicBezTo>
                  <a:pt x="101" y="28"/>
                  <a:pt x="101" y="28"/>
                  <a:pt x="101" y="28"/>
                </a:cubicBezTo>
                <a:cubicBezTo>
                  <a:pt x="108" y="28"/>
                  <a:pt x="108" y="28"/>
                  <a:pt x="108" y="28"/>
                </a:cubicBezTo>
                <a:cubicBezTo>
                  <a:pt x="108" y="33"/>
                  <a:pt x="108" y="33"/>
                  <a:pt x="108" y="33"/>
                </a:cubicBezTo>
                <a:cubicBezTo>
                  <a:pt x="103" y="32"/>
                  <a:pt x="98" y="31"/>
                  <a:pt x="93" y="31"/>
                </a:cubicBezTo>
                <a:cubicBezTo>
                  <a:pt x="88" y="31"/>
                  <a:pt x="83" y="32"/>
                  <a:pt x="78" y="33"/>
                </a:cubicBezTo>
                <a:lnTo>
                  <a:pt x="78" y="28"/>
                </a:lnTo>
                <a:close/>
                <a:moveTo>
                  <a:pt x="93" y="206"/>
                </a:moveTo>
                <a:cubicBezTo>
                  <a:pt x="48" y="206"/>
                  <a:pt x="11" y="169"/>
                  <a:pt x="11" y="124"/>
                </a:cubicBezTo>
                <a:cubicBezTo>
                  <a:pt x="11" y="78"/>
                  <a:pt x="48" y="42"/>
                  <a:pt x="93" y="42"/>
                </a:cubicBezTo>
                <a:cubicBezTo>
                  <a:pt x="138" y="42"/>
                  <a:pt x="175" y="78"/>
                  <a:pt x="175" y="124"/>
                </a:cubicBezTo>
                <a:cubicBezTo>
                  <a:pt x="175" y="169"/>
                  <a:pt x="138" y="206"/>
                  <a:pt x="93" y="206"/>
                </a:cubicBezTo>
                <a:moveTo>
                  <a:pt x="160" y="124"/>
                </a:moveTo>
                <a:cubicBezTo>
                  <a:pt x="160" y="160"/>
                  <a:pt x="130" y="190"/>
                  <a:pt x="93" y="190"/>
                </a:cubicBezTo>
                <a:cubicBezTo>
                  <a:pt x="71" y="190"/>
                  <a:pt x="51" y="179"/>
                  <a:pt x="39" y="161"/>
                </a:cubicBezTo>
                <a:cubicBezTo>
                  <a:pt x="93" y="121"/>
                  <a:pt x="93" y="121"/>
                  <a:pt x="93" y="121"/>
                </a:cubicBezTo>
                <a:cubicBezTo>
                  <a:pt x="93" y="81"/>
                  <a:pt x="93" y="81"/>
                  <a:pt x="93" y="81"/>
                </a:cubicBezTo>
                <a:cubicBezTo>
                  <a:pt x="117" y="81"/>
                  <a:pt x="136" y="100"/>
                  <a:pt x="136" y="124"/>
                </a:cubicBezTo>
                <a:cubicBezTo>
                  <a:pt x="136" y="147"/>
                  <a:pt x="117" y="166"/>
                  <a:pt x="93" y="166"/>
                </a:cubicBezTo>
                <a:cubicBezTo>
                  <a:pt x="86" y="166"/>
                  <a:pt x="78" y="164"/>
                  <a:pt x="72" y="160"/>
                </a:cubicBezTo>
                <a:cubicBezTo>
                  <a:pt x="76" y="155"/>
                  <a:pt x="76" y="155"/>
                  <a:pt x="76" y="155"/>
                </a:cubicBezTo>
                <a:cubicBezTo>
                  <a:pt x="55" y="150"/>
                  <a:pt x="55" y="150"/>
                  <a:pt x="55" y="150"/>
                </a:cubicBezTo>
                <a:cubicBezTo>
                  <a:pt x="61" y="171"/>
                  <a:pt x="61" y="171"/>
                  <a:pt x="61" y="171"/>
                </a:cubicBezTo>
                <a:cubicBezTo>
                  <a:pt x="66" y="165"/>
                  <a:pt x="66" y="165"/>
                  <a:pt x="66" y="165"/>
                </a:cubicBezTo>
                <a:cubicBezTo>
                  <a:pt x="74" y="171"/>
                  <a:pt x="84" y="173"/>
                  <a:pt x="93" y="173"/>
                </a:cubicBezTo>
                <a:cubicBezTo>
                  <a:pt x="121" y="173"/>
                  <a:pt x="143" y="151"/>
                  <a:pt x="143" y="124"/>
                </a:cubicBezTo>
                <a:cubicBezTo>
                  <a:pt x="143" y="96"/>
                  <a:pt x="121" y="74"/>
                  <a:pt x="93" y="74"/>
                </a:cubicBezTo>
                <a:cubicBezTo>
                  <a:pt x="93" y="57"/>
                  <a:pt x="93" y="57"/>
                  <a:pt x="93" y="57"/>
                </a:cubicBezTo>
                <a:cubicBezTo>
                  <a:pt x="130" y="57"/>
                  <a:pt x="160" y="87"/>
                  <a:pt x="160" y="12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10" name="Google Shape;310;p18"/>
          <p:cNvPicPr preferRelativeResize="0"/>
          <p:nvPr/>
        </p:nvPicPr>
        <p:blipFill rotWithShape="1">
          <a:blip r:embed="rId3">
            <a:alphaModFix/>
          </a:blip>
          <a:srcRect b="0" l="0" r="0" t="0"/>
          <a:stretch/>
        </p:blipFill>
        <p:spPr>
          <a:xfrm>
            <a:off x="0" y="6466114"/>
            <a:ext cx="1005840" cy="391886"/>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750"/>
                                        <p:tgtEl>
                                          <p:spTgt spid="22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par>
                          <p:cTn fill="hold">
                            <p:stCondLst>
                              <p:cond delay="1250"/>
                            </p:stCondLst>
                            <p:childTnLst>
                              <p:par>
                                <p:cTn fill="hold" nodeType="afterEffect" presetClass="emph" presetID="8" presetSubtype="0">
                                  <p:stCondLst>
                                    <p:cond delay="0"/>
                                  </p:stCondLst>
                                  <p:childTnLst>
                                    <p:animRot by="-21600000">
                                      <p:cBhvr>
                                        <p:cTn dur="500" fill="hold"/>
                                        <p:tgtEl>
                                          <p:spTgt spid="299"/>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nvSpPr>
        <p:spPr>
          <a:xfrm>
            <a:off x="3009162" y="736377"/>
            <a:ext cx="6268254"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SAN eForce Attendance system</a:t>
            </a:r>
            <a:endParaRPr b="1" sz="3700">
              <a:solidFill>
                <a:schemeClr val="accent1"/>
              </a:solidFill>
              <a:latin typeface="Calibri"/>
              <a:ea typeface="Calibri"/>
              <a:cs typeface="Calibri"/>
              <a:sym typeface="Calibri"/>
            </a:endParaRPr>
          </a:p>
        </p:txBody>
      </p:sp>
      <p:sp>
        <p:nvSpPr>
          <p:cNvPr id="317" name="Google Shape;317;p19"/>
          <p:cNvSpPr/>
          <p:nvPr/>
        </p:nvSpPr>
        <p:spPr>
          <a:xfrm>
            <a:off x="3227803" y="2516103"/>
            <a:ext cx="343851" cy="432739"/>
          </a:xfrm>
          <a:custGeom>
            <a:rect b="b" l="l" r="r" t="t"/>
            <a:pathLst>
              <a:path extrusionOk="0" h="75" w="62">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9"/>
          <p:cNvSpPr/>
          <p:nvPr/>
        </p:nvSpPr>
        <p:spPr>
          <a:xfrm>
            <a:off x="4560744" y="3530718"/>
            <a:ext cx="361305" cy="384279"/>
          </a:xfrm>
          <a:custGeom>
            <a:rect b="b" l="l" r="r" t="t"/>
            <a:pathLst>
              <a:path extrusionOk="0" h="75" w="73">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9"/>
          <p:cNvSpPr/>
          <p:nvPr/>
        </p:nvSpPr>
        <p:spPr>
          <a:xfrm>
            <a:off x="4030948" y="5104994"/>
            <a:ext cx="388333" cy="381753"/>
          </a:xfrm>
          <a:custGeom>
            <a:rect b="b" l="l" r="r" t="t"/>
            <a:pathLst>
              <a:path extrusionOk="0" h="71" w="75">
                <a:moveTo>
                  <a:pt x="75" y="31"/>
                </a:moveTo>
                <a:cubicBezTo>
                  <a:pt x="75" y="28"/>
                  <a:pt x="75" y="28"/>
                  <a:pt x="75" y="28"/>
                </a:cubicBezTo>
                <a:cubicBezTo>
                  <a:pt x="75" y="27"/>
                  <a:pt x="75" y="27"/>
                  <a:pt x="75" y="27"/>
                </a:cubicBezTo>
                <a:cubicBezTo>
                  <a:pt x="75" y="27"/>
                  <a:pt x="75" y="26"/>
                  <a:pt x="74" y="26"/>
                </a:cubicBezTo>
                <a:cubicBezTo>
                  <a:pt x="69" y="14"/>
                  <a:pt x="69" y="14"/>
                  <a:pt x="69" y="14"/>
                </a:cubicBezTo>
                <a:cubicBezTo>
                  <a:pt x="69" y="14"/>
                  <a:pt x="69" y="14"/>
                  <a:pt x="69" y="14"/>
                </a:cubicBezTo>
                <a:cubicBezTo>
                  <a:pt x="69"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5" y="14"/>
                  <a:pt x="5" y="14"/>
                  <a:pt x="5" y="14"/>
                </a:cubicBezTo>
                <a:cubicBezTo>
                  <a:pt x="0" y="26"/>
                  <a:pt x="0" y="26"/>
                  <a:pt x="0"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5" y="71"/>
                </a:cubicBezTo>
                <a:cubicBezTo>
                  <a:pt x="69" y="71"/>
                  <a:pt x="69" y="71"/>
                  <a:pt x="69" y="71"/>
                </a:cubicBezTo>
                <a:cubicBezTo>
                  <a:pt x="72" y="71"/>
                  <a:pt x="74" y="69"/>
                  <a:pt x="74" y="67"/>
                </a:cubicBezTo>
                <a:cubicBezTo>
                  <a:pt x="74" y="65"/>
                  <a:pt x="74" y="65"/>
                  <a:pt x="74" y="65"/>
                </a:cubicBezTo>
                <a:cubicBezTo>
                  <a:pt x="74" y="63"/>
                  <a:pt x="72" y="61"/>
                  <a:pt x="70" y="61"/>
                </a:cubicBezTo>
                <a:cubicBezTo>
                  <a:pt x="70" y="36"/>
                  <a:pt x="70" y="36"/>
                  <a:pt x="70" y="36"/>
                </a:cubicBezTo>
                <a:cubicBezTo>
                  <a:pt x="72" y="36"/>
                  <a:pt x="75" y="33"/>
                  <a:pt x="75" y="31"/>
                </a:cubicBezTo>
                <a:close/>
                <a:moveTo>
                  <a:pt x="8" y="5"/>
                </a:moveTo>
                <a:cubicBezTo>
                  <a:pt x="8" y="4"/>
                  <a:pt x="9" y="3"/>
                  <a:pt x="11" y="3"/>
                </a:cubicBezTo>
                <a:cubicBezTo>
                  <a:pt x="64" y="3"/>
                  <a:pt x="64" y="3"/>
                  <a:pt x="64" y="3"/>
                </a:cubicBezTo>
                <a:cubicBezTo>
                  <a:pt x="66" y="3"/>
                  <a:pt x="67" y="4"/>
                  <a:pt x="67" y="5"/>
                </a:cubicBezTo>
                <a:cubicBezTo>
                  <a:pt x="67" y="11"/>
                  <a:pt x="67" y="11"/>
                  <a:pt x="67" y="11"/>
                </a:cubicBezTo>
                <a:cubicBezTo>
                  <a:pt x="67" y="13"/>
                  <a:pt x="66" y="14"/>
                  <a:pt x="64" y="14"/>
                </a:cubicBezTo>
                <a:cubicBezTo>
                  <a:pt x="11" y="14"/>
                  <a:pt x="11" y="14"/>
                  <a:pt x="11" y="14"/>
                </a:cubicBezTo>
                <a:cubicBezTo>
                  <a:pt x="9" y="14"/>
                  <a:pt x="8" y="13"/>
                  <a:pt x="8" y="11"/>
                </a:cubicBezTo>
                <a:lnTo>
                  <a:pt x="8" y="5"/>
                </a:lnTo>
                <a:close/>
                <a:moveTo>
                  <a:pt x="67" y="16"/>
                </a:moveTo>
                <a:cubicBezTo>
                  <a:pt x="71" y="26"/>
                  <a:pt x="71" y="26"/>
                  <a:pt x="71" y="26"/>
                </a:cubicBezTo>
                <a:cubicBezTo>
                  <a:pt x="4" y="26"/>
                  <a:pt x="4" y="26"/>
                  <a:pt x="4" y="26"/>
                </a:cubicBezTo>
                <a:cubicBezTo>
                  <a:pt x="8" y="16"/>
                  <a:pt x="8" y="16"/>
                  <a:pt x="8" y="16"/>
                </a:cubicBezTo>
                <a:lnTo>
                  <a:pt x="67" y="16"/>
                </a:lnTo>
                <a:close/>
                <a:moveTo>
                  <a:pt x="15" y="62"/>
                </a:moveTo>
                <a:cubicBezTo>
                  <a:pt x="15" y="42"/>
                  <a:pt x="15" y="42"/>
                  <a:pt x="15" y="42"/>
                </a:cubicBezTo>
                <a:cubicBezTo>
                  <a:pt x="28" y="42"/>
                  <a:pt x="28" y="42"/>
                  <a:pt x="28" y="42"/>
                </a:cubicBezTo>
                <a:cubicBezTo>
                  <a:pt x="28" y="62"/>
                  <a:pt x="28" y="62"/>
                  <a:pt x="28" y="62"/>
                </a:cubicBezTo>
                <a:lnTo>
                  <a:pt x="15" y="62"/>
                </a:lnTo>
                <a:close/>
                <a:moveTo>
                  <a:pt x="29" y="40"/>
                </a:move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1" y="35"/>
                  <a:pt x="32" y="33"/>
                </a:cubicBezTo>
                <a:cubicBezTo>
                  <a:pt x="33" y="35"/>
                  <a:pt x="35" y="35"/>
                  <a:pt x="37" y="35"/>
                </a:cubicBezTo>
                <a:cubicBezTo>
                  <a:pt x="38" y="35"/>
                  <a:pt x="38" y="35"/>
                  <a:pt x="38" y="35"/>
                </a:cubicBezTo>
                <a:cubicBezTo>
                  <a:pt x="40" y="35"/>
                  <a:pt x="41" y="35"/>
                  <a:pt x="42" y="33"/>
                </a:cubicBezTo>
                <a:cubicBezTo>
                  <a:pt x="43" y="35"/>
                  <a:pt x="45" y="35"/>
                  <a:pt x="47" y="35"/>
                </a:cubicBezTo>
                <a:cubicBezTo>
                  <a:pt x="48" y="35"/>
                  <a:pt x="48" y="35"/>
                  <a:pt x="48" y="35"/>
                </a:cubicBezTo>
                <a:cubicBezTo>
                  <a:pt x="50" y="35"/>
                  <a:pt x="51" y="35"/>
                  <a:pt x="52" y="33"/>
                </a:cubicBezTo>
                <a:cubicBezTo>
                  <a:pt x="53" y="35"/>
                  <a:pt x="55" y="35"/>
                  <a:pt x="57" y="35"/>
                </a:cubicBezTo>
                <a:cubicBezTo>
                  <a:pt x="58" y="35"/>
                  <a:pt x="58" y="35"/>
                  <a:pt x="58" y="35"/>
                </a:cubicBezTo>
                <a:cubicBezTo>
                  <a:pt x="60" y="35"/>
                  <a:pt x="62" y="35"/>
                  <a:pt x="63" y="33"/>
                </a:cubicBezTo>
                <a:cubicBezTo>
                  <a:pt x="63"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51" y="31"/>
                </a:moveTo>
                <a:cubicBezTo>
                  <a:pt x="51" y="32"/>
                  <a:pt x="50" y="33"/>
                  <a:pt x="48" y="33"/>
                </a:cubicBezTo>
                <a:cubicBezTo>
                  <a:pt x="47" y="33"/>
                  <a:pt x="47" y="33"/>
                  <a:pt x="47" y="33"/>
                </a:cubicBezTo>
                <a:cubicBezTo>
                  <a:pt x="45" y="33"/>
                  <a:pt x="43" y="32"/>
                  <a:pt x="43" y="31"/>
                </a:cubicBezTo>
                <a:cubicBezTo>
                  <a:pt x="43" y="28"/>
                  <a:pt x="43" y="28"/>
                  <a:pt x="43" y="28"/>
                </a:cubicBezTo>
                <a:cubicBezTo>
                  <a:pt x="51" y="28"/>
                  <a:pt x="51" y="28"/>
                  <a:pt x="51" y="28"/>
                </a:cubicBezTo>
                <a:lnTo>
                  <a:pt x="51" y="31"/>
                </a:lnTo>
                <a:close/>
                <a:moveTo>
                  <a:pt x="41" y="31"/>
                </a:moveTo>
                <a:cubicBezTo>
                  <a:pt x="41" y="32"/>
                  <a:pt x="40" y="33"/>
                  <a:pt x="38" y="33"/>
                </a:cubicBezTo>
                <a:cubicBezTo>
                  <a:pt x="37" y="33"/>
                  <a:pt x="37" y="33"/>
                  <a:pt x="37" y="33"/>
                </a:cubicBezTo>
                <a:cubicBezTo>
                  <a:pt x="35" y="33"/>
                  <a:pt x="33" y="32"/>
                  <a:pt x="33" y="31"/>
                </a:cubicBezTo>
                <a:cubicBezTo>
                  <a:pt x="33" y="28"/>
                  <a:pt x="33" y="28"/>
                  <a:pt x="33" y="28"/>
                </a:cubicBezTo>
                <a:cubicBezTo>
                  <a:pt x="41" y="28"/>
                  <a:pt x="41" y="28"/>
                  <a:pt x="41" y="28"/>
                </a:cubicBezTo>
                <a:lnTo>
                  <a:pt x="41" y="31"/>
                </a:lnTo>
                <a:close/>
                <a:moveTo>
                  <a:pt x="31" y="31"/>
                </a:moveTo>
                <a:cubicBezTo>
                  <a:pt x="31" y="32"/>
                  <a:pt x="30" y="33"/>
                  <a:pt x="28" y="33"/>
                </a:cubicBezTo>
                <a:cubicBezTo>
                  <a:pt x="27" y="33"/>
                  <a:pt x="27" y="33"/>
                  <a:pt x="27" y="33"/>
                </a:cubicBezTo>
                <a:cubicBezTo>
                  <a:pt x="25" y="33"/>
                  <a:pt x="23" y="32"/>
                  <a:pt x="23" y="31"/>
                </a:cubicBezTo>
                <a:cubicBezTo>
                  <a:pt x="23" y="28"/>
                  <a:pt x="23" y="28"/>
                  <a:pt x="23" y="28"/>
                </a:cubicBezTo>
                <a:cubicBezTo>
                  <a:pt x="31" y="28"/>
                  <a:pt x="31" y="28"/>
                  <a:pt x="31" y="28"/>
                </a:cubicBezTo>
                <a:lnTo>
                  <a:pt x="31" y="31"/>
                </a:lnTo>
                <a:close/>
                <a:moveTo>
                  <a:pt x="62" y="31"/>
                </a:moveTo>
                <a:cubicBezTo>
                  <a:pt x="62" y="32"/>
                  <a:pt x="60" y="33"/>
                  <a:pt x="58" y="33"/>
                </a:cubicBezTo>
                <a:cubicBezTo>
                  <a:pt x="57" y="33"/>
                  <a:pt x="57" y="33"/>
                  <a:pt x="57" y="33"/>
                </a:cubicBezTo>
                <a:cubicBezTo>
                  <a:pt x="55" y="33"/>
                  <a:pt x="53" y="32"/>
                  <a:pt x="53" y="31"/>
                </a:cubicBezTo>
                <a:cubicBezTo>
                  <a:pt x="53" y="28"/>
                  <a:pt x="53" y="28"/>
                  <a:pt x="53" y="28"/>
                </a:cubicBezTo>
                <a:cubicBezTo>
                  <a:pt x="62" y="28"/>
                  <a:pt x="62" y="28"/>
                  <a:pt x="62" y="28"/>
                </a:cubicBezTo>
                <a:lnTo>
                  <a:pt x="62" y="3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67" y="33"/>
                </a:move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lnTo>
                  <a:pt x="67" y="33"/>
                </a:lnTo>
                <a:close/>
                <a:moveTo>
                  <a:pt x="4" y="65"/>
                </a:moveTo>
                <a:cubicBezTo>
                  <a:pt x="4" y="65"/>
                  <a:pt x="5" y="64"/>
                  <a:pt x="5" y="64"/>
                </a:cubicBezTo>
                <a:cubicBezTo>
                  <a:pt x="14" y="64"/>
                  <a:pt x="14" y="64"/>
                  <a:pt x="14" y="64"/>
                </a:cubicBezTo>
                <a:cubicBezTo>
                  <a:pt x="29" y="64"/>
                  <a:pt x="29" y="64"/>
                  <a:pt x="29" y="64"/>
                </a:cubicBezTo>
                <a:cubicBezTo>
                  <a:pt x="69" y="64"/>
                  <a:pt x="69" y="64"/>
                  <a:pt x="69" y="64"/>
                </a:cubicBezTo>
                <a:cubicBezTo>
                  <a:pt x="70" y="64"/>
                  <a:pt x="71" y="65"/>
                  <a:pt x="71" y="65"/>
                </a:cubicBezTo>
                <a:cubicBezTo>
                  <a:pt x="71" y="67"/>
                  <a:pt x="71" y="67"/>
                  <a:pt x="71" y="67"/>
                </a:cubicBezTo>
                <a:cubicBezTo>
                  <a:pt x="71" y="68"/>
                  <a:pt x="70" y="68"/>
                  <a:pt x="69" y="68"/>
                </a:cubicBezTo>
                <a:cubicBezTo>
                  <a:pt x="5" y="68"/>
                  <a:pt x="5" y="68"/>
                  <a:pt x="5" y="68"/>
                </a:cubicBezTo>
                <a:cubicBezTo>
                  <a:pt x="5" y="68"/>
                  <a:pt x="4" y="68"/>
                  <a:pt x="4" y="67"/>
                </a:cubicBezTo>
                <a:lnTo>
                  <a:pt x="4" y="65"/>
                </a:ln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9"/>
          <p:cNvSpPr/>
          <p:nvPr/>
        </p:nvSpPr>
        <p:spPr>
          <a:xfrm>
            <a:off x="2380160" y="5112007"/>
            <a:ext cx="376957" cy="374740"/>
          </a:xfrm>
          <a:custGeom>
            <a:rect b="b" l="l" r="r" t="t"/>
            <a:pathLst>
              <a:path extrusionOk="0" h="69" w="72">
                <a:moveTo>
                  <a:pt x="64" y="15"/>
                </a:moveTo>
                <a:cubicBezTo>
                  <a:pt x="58" y="15"/>
                  <a:pt x="58" y="15"/>
                  <a:pt x="58" y="15"/>
                </a:cubicBezTo>
                <a:cubicBezTo>
                  <a:pt x="37" y="0"/>
                  <a:pt x="37" y="0"/>
                  <a:pt x="37" y="0"/>
                </a:cubicBezTo>
                <a:cubicBezTo>
                  <a:pt x="36" y="0"/>
                  <a:pt x="36" y="0"/>
                  <a:pt x="35" y="0"/>
                </a:cubicBezTo>
                <a:cubicBezTo>
                  <a:pt x="35" y="0"/>
                  <a:pt x="35" y="0"/>
                  <a:pt x="35" y="0"/>
                </a:cubicBezTo>
                <a:cubicBezTo>
                  <a:pt x="35" y="0"/>
                  <a:pt x="34" y="1"/>
                  <a:pt x="34" y="1"/>
                </a:cubicBezTo>
                <a:cubicBezTo>
                  <a:pt x="14" y="15"/>
                  <a:pt x="14" y="15"/>
                  <a:pt x="14" y="15"/>
                </a:cubicBezTo>
                <a:cubicBezTo>
                  <a:pt x="8" y="15"/>
                  <a:pt x="8" y="15"/>
                  <a:pt x="8" y="15"/>
                </a:cubicBezTo>
                <a:cubicBezTo>
                  <a:pt x="4" y="15"/>
                  <a:pt x="0" y="19"/>
                  <a:pt x="0" y="23"/>
                </a:cubicBezTo>
                <a:cubicBezTo>
                  <a:pt x="0" y="61"/>
                  <a:pt x="0" y="61"/>
                  <a:pt x="0" y="61"/>
                </a:cubicBezTo>
                <a:cubicBezTo>
                  <a:pt x="0" y="65"/>
                  <a:pt x="4" y="69"/>
                  <a:pt x="8" y="69"/>
                </a:cubicBezTo>
                <a:cubicBezTo>
                  <a:pt x="64" y="69"/>
                  <a:pt x="64" y="69"/>
                  <a:pt x="64" y="69"/>
                </a:cubicBezTo>
                <a:cubicBezTo>
                  <a:pt x="68" y="69"/>
                  <a:pt x="72" y="65"/>
                  <a:pt x="72" y="61"/>
                </a:cubicBezTo>
                <a:cubicBezTo>
                  <a:pt x="72" y="23"/>
                  <a:pt x="72" y="23"/>
                  <a:pt x="72" y="23"/>
                </a:cubicBezTo>
                <a:cubicBezTo>
                  <a:pt x="72" y="19"/>
                  <a:pt x="68" y="15"/>
                  <a:pt x="64" y="15"/>
                </a:cubicBezTo>
                <a:close/>
                <a:moveTo>
                  <a:pt x="34" y="4"/>
                </a:moveTo>
                <a:cubicBezTo>
                  <a:pt x="34" y="4"/>
                  <a:pt x="35" y="5"/>
                  <a:pt x="36" y="5"/>
                </a:cubicBezTo>
                <a:cubicBezTo>
                  <a:pt x="37" y="5"/>
                  <a:pt x="38" y="4"/>
                  <a:pt x="38" y="3"/>
                </a:cubicBezTo>
                <a:cubicBezTo>
                  <a:pt x="54" y="15"/>
                  <a:pt x="54" y="15"/>
                  <a:pt x="54" y="15"/>
                </a:cubicBezTo>
                <a:cubicBezTo>
                  <a:pt x="18" y="15"/>
                  <a:pt x="18" y="15"/>
                  <a:pt x="18" y="15"/>
                </a:cubicBezTo>
                <a:lnTo>
                  <a:pt x="34" y="4"/>
                </a:lnTo>
                <a:close/>
                <a:moveTo>
                  <a:pt x="69" y="61"/>
                </a:moveTo>
                <a:cubicBezTo>
                  <a:pt x="69" y="64"/>
                  <a:pt x="66" y="66"/>
                  <a:pt x="64" y="66"/>
                </a:cubicBezTo>
                <a:cubicBezTo>
                  <a:pt x="8" y="66"/>
                  <a:pt x="8" y="66"/>
                  <a:pt x="8" y="66"/>
                </a:cubicBezTo>
                <a:cubicBezTo>
                  <a:pt x="5" y="66"/>
                  <a:pt x="3" y="64"/>
                  <a:pt x="3" y="61"/>
                </a:cubicBezTo>
                <a:cubicBezTo>
                  <a:pt x="3" y="23"/>
                  <a:pt x="3" y="23"/>
                  <a:pt x="3" y="23"/>
                </a:cubicBezTo>
                <a:cubicBezTo>
                  <a:pt x="3" y="20"/>
                  <a:pt x="5" y="18"/>
                  <a:pt x="8" y="18"/>
                </a:cubicBezTo>
                <a:cubicBezTo>
                  <a:pt x="64" y="18"/>
                  <a:pt x="64" y="18"/>
                  <a:pt x="64" y="18"/>
                </a:cubicBezTo>
                <a:cubicBezTo>
                  <a:pt x="66" y="18"/>
                  <a:pt x="69" y="20"/>
                  <a:pt x="69" y="23"/>
                </a:cubicBezTo>
                <a:lnTo>
                  <a:pt x="69" y="61"/>
                </a:lnTo>
                <a:close/>
                <a:moveTo>
                  <a:pt x="32" y="37"/>
                </a:moveTo>
                <a:cubicBezTo>
                  <a:pt x="35" y="37"/>
                  <a:pt x="38" y="35"/>
                  <a:pt x="38" y="32"/>
                </a:cubicBezTo>
                <a:cubicBezTo>
                  <a:pt x="38" y="29"/>
                  <a:pt x="35" y="26"/>
                  <a:pt x="32" y="26"/>
                </a:cubicBezTo>
                <a:cubicBezTo>
                  <a:pt x="29" y="26"/>
                  <a:pt x="27" y="29"/>
                  <a:pt x="27" y="32"/>
                </a:cubicBezTo>
                <a:cubicBezTo>
                  <a:pt x="27" y="35"/>
                  <a:pt x="29" y="37"/>
                  <a:pt x="32" y="37"/>
                </a:cubicBezTo>
                <a:close/>
                <a:moveTo>
                  <a:pt x="32" y="28"/>
                </a:moveTo>
                <a:cubicBezTo>
                  <a:pt x="34" y="28"/>
                  <a:pt x="36" y="30"/>
                  <a:pt x="36" y="32"/>
                </a:cubicBezTo>
                <a:cubicBezTo>
                  <a:pt x="36" y="34"/>
                  <a:pt x="34" y="35"/>
                  <a:pt x="32" y="35"/>
                </a:cubicBezTo>
                <a:cubicBezTo>
                  <a:pt x="30" y="35"/>
                  <a:pt x="29" y="34"/>
                  <a:pt x="29" y="32"/>
                </a:cubicBezTo>
                <a:cubicBezTo>
                  <a:pt x="29" y="30"/>
                  <a:pt x="30" y="28"/>
                  <a:pt x="32" y="28"/>
                </a:cubicBezTo>
                <a:close/>
                <a:moveTo>
                  <a:pt x="65" y="21"/>
                </a:moveTo>
                <a:cubicBezTo>
                  <a:pt x="7" y="21"/>
                  <a:pt x="7" y="21"/>
                  <a:pt x="7" y="21"/>
                </a:cubicBezTo>
                <a:cubicBezTo>
                  <a:pt x="7" y="21"/>
                  <a:pt x="6" y="22"/>
                  <a:pt x="6" y="22"/>
                </a:cubicBezTo>
                <a:cubicBezTo>
                  <a:pt x="6" y="49"/>
                  <a:pt x="6" y="49"/>
                  <a:pt x="6" y="49"/>
                </a:cubicBezTo>
                <a:cubicBezTo>
                  <a:pt x="6" y="49"/>
                  <a:pt x="6" y="49"/>
                  <a:pt x="6" y="50"/>
                </a:cubicBezTo>
                <a:cubicBezTo>
                  <a:pt x="6" y="62"/>
                  <a:pt x="6" y="62"/>
                  <a:pt x="6" y="62"/>
                </a:cubicBezTo>
                <a:cubicBezTo>
                  <a:pt x="6" y="62"/>
                  <a:pt x="7" y="63"/>
                  <a:pt x="7" y="63"/>
                </a:cubicBezTo>
                <a:cubicBezTo>
                  <a:pt x="21" y="63"/>
                  <a:pt x="21" y="63"/>
                  <a:pt x="21" y="63"/>
                </a:cubicBezTo>
                <a:cubicBezTo>
                  <a:pt x="37" y="63"/>
                  <a:pt x="37" y="63"/>
                  <a:pt x="37" y="63"/>
                </a:cubicBezTo>
                <a:cubicBezTo>
                  <a:pt x="65" y="63"/>
                  <a:pt x="65" y="63"/>
                  <a:pt x="65" y="63"/>
                </a:cubicBezTo>
                <a:cubicBezTo>
                  <a:pt x="65" y="63"/>
                  <a:pt x="66" y="62"/>
                  <a:pt x="66" y="62"/>
                </a:cubicBezTo>
                <a:cubicBezTo>
                  <a:pt x="66" y="50"/>
                  <a:pt x="66" y="50"/>
                  <a:pt x="66" y="50"/>
                </a:cubicBezTo>
                <a:cubicBezTo>
                  <a:pt x="66" y="49"/>
                  <a:pt x="66" y="49"/>
                  <a:pt x="66" y="49"/>
                </a:cubicBezTo>
                <a:cubicBezTo>
                  <a:pt x="66" y="22"/>
                  <a:pt x="66" y="22"/>
                  <a:pt x="66" y="22"/>
                </a:cubicBezTo>
                <a:cubicBezTo>
                  <a:pt x="66" y="22"/>
                  <a:pt x="65" y="21"/>
                  <a:pt x="65" y="21"/>
                </a:cubicBezTo>
                <a:close/>
                <a:moveTo>
                  <a:pt x="8" y="49"/>
                </a:moveTo>
                <a:cubicBezTo>
                  <a:pt x="8" y="49"/>
                  <a:pt x="9" y="48"/>
                  <a:pt x="10" y="47"/>
                </a:cubicBezTo>
                <a:cubicBezTo>
                  <a:pt x="18" y="41"/>
                  <a:pt x="18" y="41"/>
                  <a:pt x="18" y="41"/>
                </a:cubicBezTo>
                <a:cubicBezTo>
                  <a:pt x="19" y="40"/>
                  <a:pt x="21" y="39"/>
                  <a:pt x="22" y="39"/>
                </a:cubicBezTo>
                <a:cubicBezTo>
                  <a:pt x="24" y="39"/>
                  <a:pt x="26" y="40"/>
                  <a:pt x="27" y="41"/>
                </a:cubicBezTo>
                <a:cubicBezTo>
                  <a:pt x="32" y="45"/>
                  <a:pt x="32" y="45"/>
                  <a:pt x="32" y="45"/>
                </a:cubicBezTo>
                <a:cubicBezTo>
                  <a:pt x="35" y="47"/>
                  <a:pt x="35" y="47"/>
                  <a:pt x="35" y="47"/>
                </a:cubicBezTo>
                <a:cubicBezTo>
                  <a:pt x="36" y="49"/>
                  <a:pt x="37" y="49"/>
                  <a:pt x="37" y="49"/>
                </a:cubicBezTo>
                <a:cubicBezTo>
                  <a:pt x="36" y="50"/>
                  <a:pt x="36" y="50"/>
                  <a:pt x="34" y="50"/>
                </a:cubicBezTo>
                <a:cubicBezTo>
                  <a:pt x="30" y="50"/>
                  <a:pt x="30" y="50"/>
                  <a:pt x="30" y="50"/>
                </a:cubicBezTo>
                <a:cubicBezTo>
                  <a:pt x="11" y="50"/>
                  <a:pt x="11" y="50"/>
                  <a:pt x="11" y="50"/>
                </a:cubicBezTo>
                <a:cubicBezTo>
                  <a:pt x="9" y="50"/>
                  <a:pt x="9" y="50"/>
                  <a:pt x="8" y="49"/>
                </a:cubicBezTo>
                <a:close/>
                <a:moveTo>
                  <a:pt x="21" y="61"/>
                </a:moveTo>
                <a:cubicBezTo>
                  <a:pt x="8" y="61"/>
                  <a:pt x="8" y="61"/>
                  <a:pt x="8" y="61"/>
                </a:cubicBezTo>
                <a:cubicBezTo>
                  <a:pt x="8" y="52"/>
                  <a:pt x="8" y="52"/>
                  <a:pt x="8" y="52"/>
                </a:cubicBezTo>
                <a:cubicBezTo>
                  <a:pt x="9" y="52"/>
                  <a:pt x="10" y="52"/>
                  <a:pt x="11" y="52"/>
                </a:cubicBezTo>
                <a:cubicBezTo>
                  <a:pt x="29" y="52"/>
                  <a:pt x="29" y="52"/>
                  <a:pt x="29" y="52"/>
                </a:cubicBezTo>
                <a:cubicBezTo>
                  <a:pt x="29" y="52"/>
                  <a:pt x="29" y="52"/>
                  <a:pt x="29" y="52"/>
                </a:cubicBezTo>
                <a:cubicBezTo>
                  <a:pt x="29" y="53"/>
                  <a:pt x="30" y="53"/>
                  <a:pt x="31" y="54"/>
                </a:cubicBezTo>
                <a:cubicBezTo>
                  <a:pt x="31" y="54"/>
                  <a:pt x="31" y="54"/>
                  <a:pt x="31" y="54"/>
                </a:cubicBezTo>
                <a:cubicBezTo>
                  <a:pt x="32" y="55"/>
                  <a:pt x="34" y="56"/>
                  <a:pt x="34" y="56"/>
                </a:cubicBezTo>
                <a:cubicBezTo>
                  <a:pt x="34" y="56"/>
                  <a:pt x="34" y="57"/>
                  <a:pt x="30" y="58"/>
                </a:cubicBezTo>
                <a:cubicBezTo>
                  <a:pt x="26" y="59"/>
                  <a:pt x="23" y="60"/>
                  <a:pt x="21" y="61"/>
                </a:cubicBezTo>
                <a:close/>
                <a:moveTo>
                  <a:pt x="36" y="61"/>
                </a:moveTo>
                <a:cubicBezTo>
                  <a:pt x="28" y="61"/>
                  <a:pt x="28" y="61"/>
                  <a:pt x="28" y="61"/>
                </a:cubicBezTo>
                <a:cubicBezTo>
                  <a:pt x="29" y="61"/>
                  <a:pt x="30" y="61"/>
                  <a:pt x="30" y="60"/>
                </a:cubicBezTo>
                <a:cubicBezTo>
                  <a:pt x="34" y="59"/>
                  <a:pt x="36" y="58"/>
                  <a:pt x="36" y="57"/>
                </a:cubicBezTo>
                <a:cubicBezTo>
                  <a:pt x="36" y="55"/>
                  <a:pt x="34" y="53"/>
                  <a:pt x="32" y="52"/>
                </a:cubicBezTo>
                <a:cubicBezTo>
                  <a:pt x="32" y="52"/>
                  <a:pt x="32" y="52"/>
                  <a:pt x="32" y="52"/>
                </a:cubicBezTo>
                <a:cubicBezTo>
                  <a:pt x="34" y="52"/>
                  <a:pt x="34" y="52"/>
                  <a:pt x="34" y="52"/>
                </a:cubicBezTo>
                <a:cubicBezTo>
                  <a:pt x="37" y="52"/>
                  <a:pt x="37" y="52"/>
                  <a:pt x="37" y="52"/>
                </a:cubicBezTo>
                <a:cubicBezTo>
                  <a:pt x="38" y="53"/>
                  <a:pt x="38" y="53"/>
                  <a:pt x="39" y="54"/>
                </a:cubicBezTo>
                <a:cubicBezTo>
                  <a:pt x="40" y="54"/>
                  <a:pt x="40" y="54"/>
                  <a:pt x="40" y="54"/>
                </a:cubicBezTo>
                <a:cubicBezTo>
                  <a:pt x="42" y="55"/>
                  <a:pt x="45" y="56"/>
                  <a:pt x="45" y="57"/>
                </a:cubicBezTo>
                <a:cubicBezTo>
                  <a:pt x="45" y="57"/>
                  <a:pt x="45" y="57"/>
                  <a:pt x="42" y="58"/>
                </a:cubicBezTo>
                <a:lnTo>
                  <a:pt x="36" y="61"/>
                </a:lnTo>
                <a:close/>
                <a:moveTo>
                  <a:pt x="64" y="61"/>
                </a:moveTo>
                <a:cubicBezTo>
                  <a:pt x="42" y="61"/>
                  <a:pt x="42" y="61"/>
                  <a:pt x="42" y="61"/>
                </a:cubicBezTo>
                <a:cubicBezTo>
                  <a:pt x="43" y="60"/>
                  <a:pt x="43" y="60"/>
                  <a:pt x="43" y="60"/>
                </a:cubicBezTo>
                <a:cubicBezTo>
                  <a:pt x="46" y="59"/>
                  <a:pt x="47" y="58"/>
                  <a:pt x="47" y="57"/>
                </a:cubicBezTo>
                <a:cubicBezTo>
                  <a:pt x="47" y="55"/>
                  <a:pt x="44" y="54"/>
                  <a:pt x="41" y="52"/>
                </a:cubicBezTo>
                <a:cubicBezTo>
                  <a:pt x="41" y="52"/>
                  <a:pt x="41" y="52"/>
                  <a:pt x="41" y="52"/>
                </a:cubicBezTo>
                <a:cubicBezTo>
                  <a:pt x="61" y="52"/>
                  <a:pt x="61" y="52"/>
                  <a:pt x="61" y="52"/>
                </a:cubicBezTo>
                <a:cubicBezTo>
                  <a:pt x="62" y="52"/>
                  <a:pt x="63" y="52"/>
                  <a:pt x="64" y="52"/>
                </a:cubicBezTo>
                <a:lnTo>
                  <a:pt x="64" y="61"/>
                </a:lnTo>
                <a:close/>
                <a:moveTo>
                  <a:pt x="64" y="49"/>
                </a:moveTo>
                <a:cubicBezTo>
                  <a:pt x="63" y="50"/>
                  <a:pt x="63" y="50"/>
                  <a:pt x="61" y="50"/>
                </a:cubicBezTo>
                <a:cubicBezTo>
                  <a:pt x="38" y="50"/>
                  <a:pt x="38" y="50"/>
                  <a:pt x="38" y="50"/>
                </a:cubicBezTo>
                <a:cubicBezTo>
                  <a:pt x="38" y="50"/>
                  <a:pt x="38" y="50"/>
                  <a:pt x="38" y="50"/>
                </a:cubicBezTo>
                <a:cubicBezTo>
                  <a:pt x="38" y="50"/>
                  <a:pt x="39" y="50"/>
                  <a:pt x="39" y="49"/>
                </a:cubicBezTo>
                <a:cubicBezTo>
                  <a:pt x="39" y="48"/>
                  <a:pt x="38" y="47"/>
                  <a:pt x="36" y="46"/>
                </a:cubicBezTo>
                <a:cubicBezTo>
                  <a:pt x="34" y="44"/>
                  <a:pt x="34" y="44"/>
                  <a:pt x="34" y="44"/>
                </a:cubicBezTo>
                <a:cubicBezTo>
                  <a:pt x="41" y="38"/>
                  <a:pt x="41" y="38"/>
                  <a:pt x="41" y="38"/>
                </a:cubicBezTo>
                <a:cubicBezTo>
                  <a:pt x="44" y="36"/>
                  <a:pt x="48" y="36"/>
                  <a:pt x="51" y="38"/>
                </a:cubicBezTo>
                <a:cubicBezTo>
                  <a:pt x="62" y="47"/>
                  <a:pt x="62" y="47"/>
                  <a:pt x="62" y="47"/>
                </a:cubicBezTo>
                <a:cubicBezTo>
                  <a:pt x="63" y="48"/>
                  <a:pt x="63" y="49"/>
                  <a:pt x="64" y="49"/>
                </a:cubicBezTo>
                <a:close/>
                <a:moveTo>
                  <a:pt x="64" y="46"/>
                </a:moveTo>
                <a:cubicBezTo>
                  <a:pt x="64" y="46"/>
                  <a:pt x="64" y="46"/>
                  <a:pt x="64" y="46"/>
                </a:cubicBezTo>
                <a:cubicBezTo>
                  <a:pt x="52" y="36"/>
                  <a:pt x="52" y="36"/>
                  <a:pt x="52" y="36"/>
                </a:cubicBezTo>
                <a:cubicBezTo>
                  <a:pt x="49" y="34"/>
                  <a:pt x="43" y="34"/>
                  <a:pt x="40" y="36"/>
                </a:cubicBezTo>
                <a:cubicBezTo>
                  <a:pt x="32" y="43"/>
                  <a:pt x="32" y="43"/>
                  <a:pt x="32" y="43"/>
                </a:cubicBezTo>
                <a:cubicBezTo>
                  <a:pt x="28" y="39"/>
                  <a:pt x="28" y="39"/>
                  <a:pt x="28" y="39"/>
                </a:cubicBezTo>
                <a:cubicBezTo>
                  <a:pt x="25" y="37"/>
                  <a:pt x="20" y="37"/>
                  <a:pt x="16" y="39"/>
                </a:cubicBezTo>
                <a:cubicBezTo>
                  <a:pt x="8" y="46"/>
                  <a:pt x="8" y="46"/>
                  <a:pt x="8" y="46"/>
                </a:cubicBezTo>
                <a:cubicBezTo>
                  <a:pt x="8" y="46"/>
                  <a:pt x="8" y="46"/>
                  <a:pt x="8" y="46"/>
                </a:cubicBezTo>
                <a:cubicBezTo>
                  <a:pt x="8" y="23"/>
                  <a:pt x="8" y="23"/>
                  <a:pt x="8" y="23"/>
                </a:cubicBezTo>
                <a:cubicBezTo>
                  <a:pt x="64" y="23"/>
                  <a:pt x="64" y="23"/>
                  <a:pt x="64" y="23"/>
                </a:cubicBezTo>
                <a:lnTo>
                  <a:pt x="64" y="46"/>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9"/>
          <p:cNvSpPr/>
          <p:nvPr/>
        </p:nvSpPr>
        <p:spPr>
          <a:xfrm>
            <a:off x="1840581" y="3513373"/>
            <a:ext cx="366552" cy="408507"/>
          </a:xfrm>
          <a:custGeom>
            <a:rect b="b" l="l" r="r" t="t"/>
            <a:pathLst>
              <a:path extrusionOk="0" h="75" w="70">
                <a:moveTo>
                  <a:pt x="70" y="55"/>
                </a:moveTo>
                <a:cubicBezTo>
                  <a:pt x="69" y="52"/>
                  <a:pt x="65" y="49"/>
                  <a:pt x="62" y="46"/>
                </a:cubicBezTo>
                <a:cubicBezTo>
                  <a:pt x="61" y="46"/>
                  <a:pt x="61" y="46"/>
                  <a:pt x="61" y="46"/>
                </a:cubicBezTo>
                <a:cubicBezTo>
                  <a:pt x="58" y="44"/>
                  <a:pt x="56" y="43"/>
                  <a:pt x="54" y="43"/>
                </a:cubicBezTo>
                <a:cubicBezTo>
                  <a:pt x="52" y="43"/>
                  <a:pt x="52" y="43"/>
                  <a:pt x="51" y="44"/>
                </a:cubicBezTo>
                <a:cubicBezTo>
                  <a:pt x="45" y="50"/>
                  <a:pt x="45" y="50"/>
                  <a:pt x="45" y="50"/>
                </a:cubicBezTo>
                <a:cubicBezTo>
                  <a:pt x="44" y="50"/>
                  <a:pt x="41" y="52"/>
                  <a:pt x="30" y="40"/>
                </a:cubicBezTo>
                <a:cubicBezTo>
                  <a:pt x="18" y="28"/>
                  <a:pt x="19" y="25"/>
                  <a:pt x="19" y="25"/>
                </a:cubicBezTo>
                <a:cubicBezTo>
                  <a:pt x="26" y="18"/>
                  <a:pt x="26" y="18"/>
                  <a:pt x="26" y="18"/>
                </a:cubicBezTo>
                <a:cubicBezTo>
                  <a:pt x="28" y="17"/>
                  <a:pt x="27" y="13"/>
                  <a:pt x="24" y="8"/>
                </a:cubicBezTo>
                <a:cubicBezTo>
                  <a:pt x="23" y="8"/>
                  <a:pt x="23" y="8"/>
                  <a:pt x="23" y="8"/>
                </a:cubicBezTo>
                <a:cubicBezTo>
                  <a:pt x="21" y="4"/>
                  <a:pt x="18" y="0"/>
                  <a:pt x="14" y="0"/>
                </a:cubicBezTo>
                <a:cubicBezTo>
                  <a:pt x="13" y="0"/>
                  <a:pt x="12" y="0"/>
                  <a:pt x="11" y="1"/>
                </a:cubicBezTo>
                <a:cubicBezTo>
                  <a:pt x="4" y="8"/>
                  <a:pt x="4" y="8"/>
                  <a:pt x="4" y="8"/>
                </a:cubicBezTo>
                <a:cubicBezTo>
                  <a:pt x="2" y="11"/>
                  <a:pt x="0" y="15"/>
                  <a:pt x="4" y="24"/>
                </a:cubicBezTo>
                <a:cubicBezTo>
                  <a:pt x="8" y="31"/>
                  <a:pt x="14" y="39"/>
                  <a:pt x="22" y="47"/>
                </a:cubicBezTo>
                <a:cubicBezTo>
                  <a:pt x="35" y="60"/>
                  <a:pt x="47" y="68"/>
                  <a:pt x="55" y="68"/>
                </a:cubicBezTo>
                <a:cubicBezTo>
                  <a:pt x="58" y="68"/>
                  <a:pt x="60" y="67"/>
                  <a:pt x="61" y="65"/>
                </a:cubicBezTo>
                <a:cubicBezTo>
                  <a:pt x="62" y="65"/>
                  <a:pt x="62" y="65"/>
                  <a:pt x="62" y="65"/>
                </a:cubicBezTo>
                <a:cubicBezTo>
                  <a:pt x="63" y="67"/>
                  <a:pt x="64" y="70"/>
                  <a:pt x="64" y="71"/>
                </a:cubicBezTo>
                <a:cubicBezTo>
                  <a:pt x="63" y="71"/>
                  <a:pt x="63" y="72"/>
                  <a:pt x="62" y="72"/>
                </a:cubicBezTo>
                <a:cubicBezTo>
                  <a:pt x="34" y="72"/>
                  <a:pt x="34" y="72"/>
                  <a:pt x="34" y="72"/>
                </a:cubicBezTo>
                <a:cubicBezTo>
                  <a:pt x="32" y="72"/>
                  <a:pt x="29" y="68"/>
                  <a:pt x="26" y="64"/>
                </a:cubicBezTo>
                <a:cubicBezTo>
                  <a:pt x="24" y="62"/>
                  <a:pt x="22" y="60"/>
                  <a:pt x="20" y="58"/>
                </a:cubicBezTo>
                <a:cubicBezTo>
                  <a:pt x="13" y="52"/>
                  <a:pt x="2" y="51"/>
                  <a:pt x="2" y="51"/>
                </a:cubicBezTo>
                <a:cubicBezTo>
                  <a:pt x="1" y="51"/>
                  <a:pt x="0" y="52"/>
                  <a:pt x="0" y="53"/>
                </a:cubicBezTo>
                <a:cubicBezTo>
                  <a:pt x="0" y="54"/>
                  <a:pt x="1" y="54"/>
                  <a:pt x="2" y="54"/>
                </a:cubicBezTo>
                <a:cubicBezTo>
                  <a:pt x="2" y="54"/>
                  <a:pt x="12" y="55"/>
                  <a:pt x="18" y="60"/>
                </a:cubicBezTo>
                <a:cubicBezTo>
                  <a:pt x="20" y="62"/>
                  <a:pt x="22" y="64"/>
                  <a:pt x="24" y="66"/>
                </a:cubicBezTo>
                <a:cubicBezTo>
                  <a:pt x="27" y="71"/>
                  <a:pt x="31" y="75"/>
                  <a:pt x="34" y="75"/>
                </a:cubicBezTo>
                <a:cubicBezTo>
                  <a:pt x="62" y="75"/>
                  <a:pt x="62" y="75"/>
                  <a:pt x="62" y="75"/>
                </a:cubicBezTo>
                <a:cubicBezTo>
                  <a:pt x="64" y="75"/>
                  <a:pt x="66" y="73"/>
                  <a:pt x="66" y="72"/>
                </a:cubicBezTo>
                <a:cubicBezTo>
                  <a:pt x="68" y="69"/>
                  <a:pt x="65" y="64"/>
                  <a:pt x="64" y="62"/>
                </a:cubicBezTo>
                <a:cubicBezTo>
                  <a:pt x="68" y="58"/>
                  <a:pt x="68" y="58"/>
                  <a:pt x="68" y="58"/>
                </a:cubicBezTo>
                <a:cubicBezTo>
                  <a:pt x="70" y="57"/>
                  <a:pt x="70" y="56"/>
                  <a:pt x="70" y="55"/>
                </a:cubicBezTo>
                <a:close/>
                <a:moveTo>
                  <a:pt x="14" y="3"/>
                </a:moveTo>
                <a:cubicBezTo>
                  <a:pt x="16" y="3"/>
                  <a:pt x="19" y="7"/>
                  <a:pt x="21" y="9"/>
                </a:cubicBezTo>
                <a:cubicBezTo>
                  <a:pt x="21" y="10"/>
                  <a:pt x="21" y="10"/>
                  <a:pt x="21" y="10"/>
                </a:cubicBezTo>
                <a:cubicBezTo>
                  <a:pt x="24" y="14"/>
                  <a:pt x="24" y="16"/>
                  <a:pt x="24" y="16"/>
                </a:cubicBezTo>
                <a:cubicBezTo>
                  <a:pt x="23" y="17"/>
                  <a:pt x="23" y="17"/>
                  <a:pt x="23" y="17"/>
                </a:cubicBezTo>
                <a:cubicBezTo>
                  <a:pt x="12" y="5"/>
                  <a:pt x="12" y="5"/>
                  <a:pt x="12" y="5"/>
                </a:cubicBezTo>
                <a:cubicBezTo>
                  <a:pt x="13" y="3"/>
                  <a:pt x="13" y="3"/>
                  <a:pt x="13" y="3"/>
                </a:cubicBezTo>
                <a:cubicBezTo>
                  <a:pt x="14" y="3"/>
                  <a:pt x="14" y="3"/>
                  <a:pt x="14" y="3"/>
                </a:cubicBezTo>
                <a:close/>
                <a:moveTo>
                  <a:pt x="59" y="63"/>
                </a:moveTo>
                <a:cubicBezTo>
                  <a:pt x="58" y="64"/>
                  <a:pt x="57" y="65"/>
                  <a:pt x="55" y="65"/>
                </a:cubicBezTo>
                <a:cubicBezTo>
                  <a:pt x="48" y="65"/>
                  <a:pt x="37" y="57"/>
                  <a:pt x="24" y="45"/>
                </a:cubicBezTo>
                <a:cubicBezTo>
                  <a:pt x="16" y="37"/>
                  <a:pt x="10" y="29"/>
                  <a:pt x="7" y="23"/>
                </a:cubicBezTo>
                <a:cubicBezTo>
                  <a:pt x="5" y="17"/>
                  <a:pt x="4" y="13"/>
                  <a:pt x="6" y="10"/>
                </a:cubicBezTo>
                <a:cubicBezTo>
                  <a:pt x="11" y="6"/>
                  <a:pt x="11" y="6"/>
                  <a:pt x="11" y="6"/>
                </a:cubicBezTo>
                <a:cubicBezTo>
                  <a:pt x="21" y="19"/>
                  <a:pt x="21" y="19"/>
                  <a:pt x="21" y="19"/>
                </a:cubicBezTo>
                <a:cubicBezTo>
                  <a:pt x="17" y="23"/>
                  <a:pt x="17" y="23"/>
                  <a:pt x="17" y="23"/>
                </a:cubicBezTo>
                <a:cubicBezTo>
                  <a:pt x="16" y="24"/>
                  <a:pt x="16" y="26"/>
                  <a:pt x="17" y="29"/>
                </a:cubicBezTo>
                <a:cubicBezTo>
                  <a:pt x="19" y="33"/>
                  <a:pt x="22" y="37"/>
                  <a:pt x="27" y="42"/>
                </a:cubicBezTo>
                <a:cubicBezTo>
                  <a:pt x="35" y="50"/>
                  <a:pt x="40" y="53"/>
                  <a:pt x="44" y="53"/>
                </a:cubicBezTo>
                <a:cubicBezTo>
                  <a:pt x="45" y="53"/>
                  <a:pt x="46" y="53"/>
                  <a:pt x="47" y="52"/>
                </a:cubicBezTo>
                <a:cubicBezTo>
                  <a:pt x="51" y="48"/>
                  <a:pt x="51" y="48"/>
                  <a:pt x="51" y="48"/>
                </a:cubicBezTo>
                <a:cubicBezTo>
                  <a:pt x="64" y="59"/>
                  <a:pt x="64" y="59"/>
                  <a:pt x="64" y="59"/>
                </a:cubicBezTo>
                <a:lnTo>
                  <a:pt x="59" y="63"/>
                </a:lnTo>
                <a:close/>
                <a:moveTo>
                  <a:pt x="66" y="56"/>
                </a:moveTo>
                <a:cubicBezTo>
                  <a:pt x="65" y="57"/>
                  <a:pt x="65" y="57"/>
                  <a:pt x="65" y="57"/>
                </a:cubicBezTo>
                <a:cubicBezTo>
                  <a:pt x="52" y="47"/>
                  <a:pt x="52" y="47"/>
                  <a:pt x="52" y="47"/>
                </a:cubicBezTo>
                <a:cubicBezTo>
                  <a:pt x="53" y="46"/>
                  <a:pt x="53" y="46"/>
                  <a:pt x="53" y="46"/>
                </a:cubicBezTo>
                <a:cubicBezTo>
                  <a:pt x="53" y="46"/>
                  <a:pt x="53" y="46"/>
                  <a:pt x="54" y="46"/>
                </a:cubicBezTo>
                <a:cubicBezTo>
                  <a:pt x="54" y="46"/>
                  <a:pt x="56" y="46"/>
                  <a:pt x="60" y="48"/>
                </a:cubicBezTo>
                <a:cubicBezTo>
                  <a:pt x="60" y="49"/>
                  <a:pt x="60" y="49"/>
                  <a:pt x="60" y="49"/>
                </a:cubicBezTo>
                <a:cubicBezTo>
                  <a:pt x="63" y="51"/>
                  <a:pt x="67" y="53"/>
                  <a:pt x="67" y="55"/>
                </a:cubicBezTo>
                <a:cubicBezTo>
                  <a:pt x="67" y="55"/>
                  <a:pt x="67" y="56"/>
                  <a:pt x="66" y="56"/>
                </a:cubicBezTo>
                <a:close/>
                <a:moveTo>
                  <a:pt x="34" y="3"/>
                </a:moveTo>
                <a:cubicBezTo>
                  <a:pt x="34" y="2"/>
                  <a:pt x="35" y="2"/>
                  <a:pt x="36" y="2"/>
                </a:cubicBezTo>
                <a:cubicBezTo>
                  <a:pt x="52" y="2"/>
                  <a:pt x="66" y="15"/>
                  <a:pt x="66" y="32"/>
                </a:cubicBezTo>
                <a:cubicBezTo>
                  <a:pt x="66" y="32"/>
                  <a:pt x="65" y="33"/>
                  <a:pt x="64" y="33"/>
                </a:cubicBezTo>
                <a:cubicBezTo>
                  <a:pt x="63" y="33"/>
                  <a:pt x="63" y="32"/>
                  <a:pt x="63" y="32"/>
                </a:cubicBezTo>
                <a:cubicBezTo>
                  <a:pt x="63" y="17"/>
                  <a:pt x="51" y="5"/>
                  <a:pt x="36" y="5"/>
                </a:cubicBezTo>
                <a:cubicBezTo>
                  <a:pt x="35" y="5"/>
                  <a:pt x="34" y="4"/>
                  <a:pt x="34" y="3"/>
                </a:cubicBezTo>
                <a:close/>
                <a:moveTo>
                  <a:pt x="57" y="32"/>
                </a:moveTo>
                <a:cubicBezTo>
                  <a:pt x="57" y="20"/>
                  <a:pt x="47" y="11"/>
                  <a:pt x="36" y="11"/>
                </a:cubicBezTo>
                <a:cubicBezTo>
                  <a:pt x="35" y="11"/>
                  <a:pt x="35" y="10"/>
                  <a:pt x="35" y="10"/>
                </a:cubicBezTo>
                <a:cubicBezTo>
                  <a:pt x="35" y="9"/>
                  <a:pt x="35" y="9"/>
                  <a:pt x="36" y="9"/>
                </a:cubicBezTo>
                <a:cubicBezTo>
                  <a:pt x="48" y="9"/>
                  <a:pt x="59" y="19"/>
                  <a:pt x="59" y="32"/>
                </a:cubicBezTo>
                <a:cubicBezTo>
                  <a:pt x="59" y="32"/>
                  <a:pt x="58" y="33"/>
                  <a:pt x="58" y="33"/>
                </a:cubicBezTo>
                <a:cubicBezTo>
                  <a:pt x="57" y="33"/>
                  <a:pt x="57" y="32"/>
                  <a:pt x="57" y="32"/>
                </a:cubicBezTo>
                <a:close/>
                <a:moveTo>
                  <a:pt x="52" y="32"/>
                </a:moveTo>
                <a:cubicBezTo>
                  <a:pt x="52" y="32"/>
                  <a:pt x="52" y="33"/>
                  <a:pt x="51" y="33"/>
                </a:cubicBezTo>
                <a:cubicBezTo>
                  <a:pt x="51" y="33"/>
                  <a:pt x="50" y="32"/>
                  <a:pt x="50" y="32"/>
                </a:cubicBezTo>
                <a:cubicBezTo>
                  <a:pt x="50" y="24"/>
                  <a:pt x="44" y="17"/>
                  <a:pt x="36" y="17"/>
                </a:cubicBezTo>
                <a:cubicBezTo>
                  <a:pt x="35" y="17"/>
                  <a:pt x="35" y="17"/>
                  <a:pt x="35" y="16"/>
                </a:cubicBezTo>
                <a:cubicBezTo>
                  <a:pt x="35" y="16"/>
                  <a:pt x="35" y="15"/>
                  <a:pt x="36" y="15"/>
                </a:cubicBezTo>
                <a:cubicBezTo>
                  <a:pt x="45" y="15"/>
                  <a:pt x="52" y="23"/>
                  <a:pt x="52" y="32"/>
                </a:cubicBez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9"/>
          <p:cNvSpPr/>
          <p:nvPr/>
        </p:nvSpPr>
        <p:spPr>
          <a:xfrm>
            <a:off x="7235082" y="2316049"/>
            <a:ext cx="2853022" cy="646331"/>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ID" sz="1800" u="none" cap="none" strike="noStrike">
                <a:solidFill>
                  <a:srgbClr val="7F7F7F"/>
                </a:solidFill>
                <a:latin typeface="Calibri"/>
                <a:ea typeface="Calibri"/>
                <a:cs typeface="Calibri"/>
                <a:sym typeface="Calibri"/>
              </a:rPr>
              <a:t>My day Plan in the morning for Attendance and report.</a:t>
            </a:r>
            <a:endParaRPr/>
          </a:p>
        </p:txBody>
      </p:sp>
      <p:sp>
        <p:nvSpPr>
          <p:cNvPr id="323" name="Google Shape;323;p19"/>
          <p:cNvSpPr/>
          <p:nvPr/>
        </p:nvSpPr>
        <p:spPr>
          <a:xfrm>
            <a:off x="7235082" y="3217420"/>
            <a:ext cx="2853022" cy="369332"/>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ID" sz="1800" u="none" cap="none" strike="noStrike">
                <a:solidFill>
                  <a:srgbClr val="7F7F7F"/>
                </a:solidFill>
                <a:latin typeface="Calibri"/>
                <a:ea typeface="Calibri"/>
                <a:cs typeface="Calibri"/>
                <a:sym typeface="Calibri"/>
              </a:rPr>
              <a:t>Verify the location from HO.</a:t>
            </a:r>
            <a:endParaRPr/>
          </a:p>
        </p:txBody>
      </p:sp>
      <p:sp>
        <p:nvSpPr>
          <p:cNvPr id="324" name="Google Shape;324;p19"/>
          <p:cNvSpPr/>
          <p:nvPr/>
        </p:nvSpPr>
        <p:spPr>
          <a:xfrm>
            <a:off x="7235081" y="4041157"/>
            <a:ext cx="3254639" cy="369332"/>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ID" sz="1800" u="none" cap="none" strike="noStrike">
                <a:solidFill>
                  <a:srgbClr val="7F7F7F"/>
                </a:solidFill>
                <a:latin typeface="Calibri"/>
                <a:ea typeface="Calibri"/>
                <a:cs typeface="Calibri"/>
                <a:sym typeface="Calibri"/>
              </a:rPr>
              <a:t>Commencement of work time.</a:t>
            </a:r>
            <a:endParaRPr/>
          </a:p>
        </p:txBody>
      </p:sp>
      <p:sp>
        <p:nvSpPr>
          <p:cNvPr id="325" name="Google Shape;325;p19"/>
          <p:cNvSpPr/>
          <p:nvPr/>
        </p:nvSpPr>
        <p:spPr>
          <a:xfrm>
            <a:off x="7235081" y="4748905"/>
            <a:ext cx="3720465" cy="369332"/>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ID" sz="1800" u="none" cap="none" strike="noStrike">
                <a:solidFill>
                  <a:srgbClr val="7F7F7F"/>
                </a:solidFill>
                <a:latin typeface="Calibri"/>
                <a:ea typeface="Calibri"/>
                <a:cs typeface="Calibri"/>
                <a:sym typeface="Calibri"/>
              </a:rPr>
              <a:t>Time Elapsed at each Outlets</a:t>
            </a:r>
            <a:endParaRPr/>
          </a:p>
        </p:txBody>
      </p:sp>
      <p:sp>
        <p:nvSpPr>
          <p:cNvPr id="326" name="Google Shape;326;p19"/>
          <p:cNvSpPr/>
          <p:nvPr/>
        </p:nvSpPr>
        <p:spPr>
          <a:xfrm>
            <a:off x="7235082" y="5569280"/>
            <a:ext cx="3522058" cy="369332"/>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ID" sz="1800" u="none" cap="none" strike="noStrike">
                <a:solidFill>
                  <a:srgbClr val="7F7F7F"/>
                </a:solidFill>
                <a:latin typeface="Calibri"/>
                <a:ea typeface="Calibri"/>
                <a:cs typeface="Calibri"/>
                <a:sym typeface="Calibri"/>
              </a:rPr>
              <a:t>Number of hours worked in a day  </a:t>
            </a:r>
            <a:endParaRPr/>
          </a:p>
        </p:txBody>
      </p:sp>
      <p:sp>
        <p:nvSpPr>
          <p:cNvPr id="327" name="Google Shape;327;p19"/>
          <p:cNvSpPr txBox="1"/>
          <p:nvPr/>
        </p:nvSpPr>
        <p:spPr>
          <a:xfrm>
            <a:off x="6711048" y="2355913"/>
            <a:ext cx="595670" cy="5386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en-ID" sz="2700">
                <a:solidFill>
                  <a:schemeClr val="accent1"/>
                </a:solidFill>
                <a:latin typeface="Calibri"/>
                <a:ea typeface="Calibri"/>
                <a:cs typeface="Calibri"/>
                <a:sym typeface="Calibri"/>
              </a:rPr>
              <a:t>01</a:t>
            </a:r>
            <a:endParaRPr b="1" sz="2700">
              <a:solidFill>
                <a:schemeClr val="accent1"/>
              </a:solidFill>
              <a:latin typeface="Calibri"/>
              <a:ea typeface="Calibri"/>
              <a:cs typeface="Calibri"/>
              <a:sym typeface="Calibri"/>
            </a:endParaRPr>
          </a:p>
        </p:txBody>
      </p:sp>
      <p:sp>
        <p:nvSpPr>
          <p:cNvPr id="328" name="Google Shape;328;p19"/>
          <p:cNvSpPr txBox="1"/>
          <p:nvPr/>
        </p:nvSpPr>
        <p:spPr>
          <a:xfrm>
            <a:off x="6711048" y="3144793"/>
            <a:ext cx="595670" cy="5386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en-ID" sz="2700">
                <a:solidFill>
                  <a:schemeClr val="accent3"/>
                </a:solidFill>
                <a:latin typeface="Calibri"/>
                <a:ea typeface="Calibri"/>
                <a:cs typeface="Calibri"/>
                <a:sym typeface="Calibri"/>
              </a:rPr>
              <a:t>02</a:t>
            </a:r>
            <a:endParaRPr b="1" sz="2700">
              <a:solidFill>
                <a:schemeClr val="accent3"/>
              </a:solidFill>
              <a:latin typeface="Calibri"/>
              <a:ea typeface="Calibri"/>
              <a:cs typeface="Calibri"/>
              <a:sym typeface="Calibri"/>
            </a:endParaRPr>
          </a:p>
        </p:txBody>
      </p:sp>
      <p:sp>
        <p:nvSpPr>
          <p:cNvPr id="329" name="Google Shape;329;p19"/>
          <p:cNvSpPr txBox="1"/>
          <p:nvPr/>
        </p:nvSpPr>
        <p:spPr>
          <a:xfrm>
            <a:off x="6711048" y="3957787"/>
            <a:ext cx="595670" cy="5386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en-ID" sz="2700">
                <a:solidFill>
                  <a:schemeClr val="accent4"/>
                </a:solidFill>
                <a:latin typeface="Calibri"/>
                <a:ea typeface="Calibri"/>
                <a:cs typeface="Calibri"/>
                <a:sym typeface="Calibri"/>
              </a:rPr>
              <a:t>03</a:t>
            </a:r>
            <a:endParaRPr b="1" sz="2700">
              <a:solidFill>
                <a:schemeClr val="accent4"/>
              </a:solidFill>
              <a:latin typeface="Calibri"/>
              <a:ea typeface="Calibri"/>
              <a:cs typeface="Calibri"/>
              <a:sym typeface="Calibri"/>
            </a:endParaRPr>
          </a:p>
        </p:txBody>
      </p:sp>
      <p:sp>
        <p:nvSpPr>
          <p:cNvPr id="330" name="Google Shape;330;p19"/>
          <p:cNvSpPr txBox="1"/>
          <p:nvPr/>
        </p:nvSpPr>
        <p:spPr>
          <a:xfrm>
            <a:off x="6711048" y="4684796"/>
            <a:ext cx="595670" cy="5386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en-ID" sz="2700">
                <a:solidFill>
                  <a:schemeClr val="accent5"/>
                </a:solidFill>
                <a:latin typeface="Calibri"/>
                <a:ea typeface="Calibri"/>
                <a:cs typeface="Calibri"/>
                <a:sym typeface="Calibri"/>
              </a:rPr>
              <a:t>04</a:t>
            </a:r>
            <a:endParaRPr b="1" sz="2700">
              <a:solidFill>
                <a:schemeClr val="accent5"/>
              </a:solidFill>
              <a:latin typeface="Calibri"/>
              <a:ea typeface="Calibri"/>
              <a:cs typeface="Calibri"/>
              <a:sym typeface="Calibri"/>
            </a:endParaRPr>
          </a:p>
        </p:txBody>
      </p:sp>
      <p:sp>
        <p:nvSpPr>
          <p:cNvPr id="331" name="Google Shape;331;p19"/>
          <p:cNvSpPr txBox="1"/>
          <p:nvPr/>
        </p:nvSpPr>
        <p:spPr>
          <a:xfrm>
            <a:off x="6711048" y="5490477"/>
            <a:ext cx="595670" cy="5386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en-ID" sz="2700">
                <a:solidFill>
                  <a:schemeClr val="accent6"/>
                </a:solidFill>
                <a:latin typeface="Calibri"/>
                <a:ea typeface="Calibri"/>
                <a:cs typeface="Calibri"/>
                <a:sym typeface="Calibri"/>
              </a:rPr>
              <a:t>05</a:t>
            </a:r>
            <a:endParaRPr b="1" sz="2700">
              <a:solidFill>
                <a:schemeClr val="accent6"/>
              </a:solidFill>
              <a:latin typeface="Calibri"/>
              <a:ea typeface="Calibri"/>
              <a:cs typeface="Calibri"/>
              <a:sym typeface="Calibri"/>
            </a:endParaRPr>
          </a:p>
        </p:txBody>
      </p:sp>
      <p:grpSp>
        <p:nvGrpSpPr>
          <p:cNvPr id="332" name="Google Shape;332;p19"/>
          <p:cNvGrpSpPr/>
          <p:nvPr/>
        </p:nvGrpSpPr>
        <p:grpSpPr>
          <a:xfrm>
            <a:off x="5816386" y="2568673"/>
            <a:ext cx="559231" cy="87571"/>
            <a:chOff x="611263" y="2046852"/>
            <a:chExt cx="419423" cy="65678"/>
          </a:xfrm>
        </p:grpSpPr>
        <p:sp>
          <p:nvSpPr>
            <p:cNvPr id="333" name="Google Shape;333;p19"/>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9"/>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9"/>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19"/>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9"/>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38" name="Google Shape;338;p19"/>
          <p:cNvGrpSpPr/>
          <p:nvPr/>
        </p:nvGrpSpPr>
        <p:grpSpPr>
          <a:xfrm>
            <a:off x="5816386" y="3367748"/>
            <a:ext cx="559231" cy="87571"/>
            <a:chOff x="611263" y="2046852"/>
            <a:chExt cx="419423" cy="65678"/>
          </a:xfrm>
        </p:grpSpPr>
        <p:sp>
          <p:nvSpPr>
            <p:cNvPr id="339" name="Google Shape;339;p19"/>
            <p:cNvSpPr/>
            <p:nvPr/>
          </p:nvSpPr>
          <p:spPr>
            <a:xfrm rot="10800000">
              <a:off x="611263" y="2046852"/>
              <a:ext cx="65678" cy="65678"/>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19"/>
            <p:cNvSpPr/>
            <p:nvPr/>
          </p:nvSpPr>
          <p:spPr>
            <a:xfrm rot="10800000">
              <a:off x="699932" y="2046852"/>
              <a:ext cx="65678" cy="65678"/>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9"/>
            <p:cNvSpPr/>
            <p:nvPr/>
          </p:nvSpPr>
          <p:spPr>
            <a:xfrm rot="10800000">
              <a:off x="788601" y="2046852"/>
              <a:ext cx="65678" cy="65678"/>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9"/>
            <p:cNvSpPr/>
            <p:nvPr/>
          </p:nvSpPr>
          <p:spPr>
            <a:xfrm rot="10800000">
              <a:off x="877270" y="2046852"/>
              <a:ext cx="65678" cy="65678"/>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9"/>
            <p:cNvSpPr/>
            <p:nvPr/>
          </p:nvSpPr>
          <p:spPr>
            <a:xfrm rot="10800000">
              <a:off x="965008" y="2046852"/>
              <a:ext cx="65678" cy="65678"/>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44" name="Google Shape;344;p19"/>
          <p:cNvGrpSpPr/>
          <p:nvPr/>
        </p:nvGrpSpPr>
        <p:grpSpPr>
          <a:xfrm>
            <a:off x="5816386" y="4148673"/>
            <a:ext cx="559231" cy="87571"/>
            <a:chOff x="611263" y="2046852"/>
            <a:chExt cx="419423" cy="65678"/>
          </a:xfrm>
        </p:grpSpPr>
        <p:sp>
          <p:nvSpPr>
            <p:cNvPr id="345" name="Google Shape;345;p19"/>
            <p:cNvSpPr/>
            <p:nvPr/>
          </p:nvSpPr>
          <p:spPr>
            <a:xfrm rot="10800000">
              <a:off x="611263" y="2046852"/>
              <a:ext cx="65678" cy="65678"/>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9"/>
            <p:cNvSpPr/>
            <p:nvPr/>
          </p:nvSpPr>
          <p:spPr>
            <a:xfrm rot="10800000">
              <a:off x="699932" y="2046852"/>
              <a:ext cx="65678" cy="65678"/>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19"/>
            <p:cNvSpPr/>
            <p:nvPr/>
          </p:nvSpPr>
          <p:spPr>
            <a:xfrm rot="10800000">
              <a:off x="788601" y="2046852"/>
              <a:ext cx="65678" cy="65678"/>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9"/>
            <p:cNvSpPr/>
            <p:nvPr/>
          </p:nvSpPr>
          <p:spPr>
            <a:xfrm rot="10800000">
              <a:off x="877270" y="2046852"/>
              <a:ext cx="65678" cy="65678"/>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19"/>
            <p:cNvSpPr/>
            <p:nvPr/>
          </p:nvSpPr>
          <p:spPr>
            <a:xfrm rot="10800000">
              <a:off x="965008" y="2046852"/>
              <a:ext cx="65678" cy="65678"/>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50" name="Google Shape;350;p19"/>
          <p:cNvGrpSpPr/>
          <p:nvPr/>
        </p:nvGrpSpPr>
        <p:grpSpPr>
          <a:xfrm>
            <a:off x="5816386" y="4894531"/>
            <a:ext cx="559231" cy="87571"/>
            <a:chOff x="611263" y="2046852"/>
            <a:chExt cx="419423" cy="65678"/>
          </a:xfrm>
        </p:grpSpPr>
        <p:sp>
          <p:nvSpPr>
            <p:cNvPr id="351" name="Google Shape;351;p19"/>
            <p:cNvSpPr/>
            <p:nvPr/>
          </p:nvSpPr>
          <p:spPr>
            <a:xfrm rot="10800000">
              <a:off x="611263" y="2046852"/>
              <a:ext cx="65678" cy="65678"/>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19"/>
            <p:cNvSpPr/>
            <p:nvPr/>
          </p:nvSpPr>
          <p:spPr>
            <a:xfrm rot="10800000">
              <a:off x="699932" y="2046852"/>
              <a:ext cx="65678" cy="65678"/>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9"/>
            <p:cNvSpPr/>
            <p:nvPr/>
          </p:nvSpPr>
          <p:spPr>
            <a:xfrm rot="10800000">
              <a:off x="788601" y="2046852"/>
              <a:ext cx="65678" cy="65678"/>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19"/>
            <p:cNvSpPr/>
            <p:nvPr/>
          </p:nvSpPr>
          <p:spPr>
            <a:xfrm rot="10800000">
              <a:off x="877270" y="2046852"/>
              <a:ext cx="65678" cy="65678"/>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9"/>
            <p:cNvSpPr/>
            <p:nvPr/>
          </p:nvSpPr>
          <p:spPr>
            <a:xfrm rot="10800000">
              <a:off x="965008" y="2046852"/>
              <a:ext cx="65678" cy="65678"/>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56" name="Google Shape;356;p19"/>
          <p:cNvGrpSpPr/>
          <p:nvPr/>
        </p:nvGrpSpPr>
        <p:grpSpPr>
          <a:xfrm>
            <a:off x="5816386" y="5713432"/>
            <a:ext cx="559231" cy="87571"/>
            <a:chOff x="611263" y="2046852"/>
            <a:chExt cx="419423" cy="65678"/>
          </a:xfrm>
        </p:grpSpPr>
        <p:sp>
          <p:nvSpPr>
            <p:cNvPr id="357" name="Google Shape;357;p19"/>
            <p:cNvSpPr/>
            <p:nvPr/>
          </p:nvSpPr>
          <p:spPr>
            <a:xfrm rot="10800000">
              <a:off x="611263" y="2046852"/>
              <a:ext cx="65678" cy="65678"/>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19"/>
            <p:cNvSpPr/>
            <p:nvPr/>
          </p:nvSpPr>
          <p:spPr>
            <a:xfrm rot="10800000">
              <a:off x="699932" y="2046852"/>
              <a:ext cx="65678" cy="65678"/>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19"/>
            <p:cNvSpPr/>
            <p:nvPr/>
          </p:nvSpPr>
          <p:spPr>
            <a:xfrm rot="10800000">
              <a:off x="788601" y="2046852"/>
              <a:ext cx="65678" cy="65678"/>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19"/>
            <p:cNvSpPr/>
            <p:nvPr/>
          </p:nvSpPr>
          <p:spPr>
            <a:xfrm rot="10800000">
              <a:off x="877270" y="2046852"/>
              <a:ext cx="65678" cy="65678"/>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19"/>
            <p:cNvSpPr/>
            <p:nvPr/>
          </p:nvSpPr>
          <p:spPr>
            <a:xfrm rot="10800000">
              <a:off x="965008" y="2046852"/>
              <a:ext cx="65678" cy="65678"/>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Users\Neela Pradeep\Downloads\PNG (1).png" id="362" name="Google Shape;362;p19"/>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50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75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75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750"/>
                                        <p:tgtEl>
                                          <p:spTgt spid="3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750"/>
                                        <p:tgtEl>
                                          <p:spTgt spid="3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25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750"/>
                                        <p:tgtEl>
                                          <p:spTgt spid="3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50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750"/>
                                        <p:tgtEl>
                                          <p:spTgt spid="3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00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750"/>
                                        <p:tgtEl>
                                          <p:spTgt spid="3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25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750"/>
                                        <p:tgtEl>
                                          <p:spTgt spid="3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750"/>
                                        <p:tgtEl>
                                          <p:spTgt spid="3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75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750"/>
                                        <p:tgtEl>
                                          <p:spTgt spid="3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00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750"/>
                                        <p:tgtEl>
                                          <p:spTgt spid="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25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750"/>
                                        <p:tgtEl>
                                          <p:spTgt spid="3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750"/>
                                        <p:tgtEl>
                                          <p:spTgt spid="3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75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750"/>
                                        <p:tgtEl>
                                          <p:spTgt spid="3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400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750"/>
                                        <p:tgtEl>
                                          <p:spTgt spid="3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425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750"/>
                                        <p:tgtEl>
                                          <p:spTgt spid="3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0"/>
          <p:cNvSpPr/>
          <p:nvPr/>
        </p:nvSpPr>
        <p:spPr>
          <a:xfrm flipH="1">
            <a:off x="2382" y="4291991"/>
            <a:ext cx="12187231" cy="2583404"/>
          </a:xfrm>
          <a:custGeom>
            <a:rect b="b" l="l" r="r" t="t"/>
            <a:pathLst>
              <a:path extrusionOk="0" h="1235" w="5836">
                <a:moveTo>
                  <a:pt x="5784" y="1000"/>
                </a:moveTo>
                <a:cubicBezTo>
                  <a:pt x="5784" y="762"/>
                  <a:pt x="5784" y="762"/>
                  <a:pt x="5784" y="762"/>
                </a:cubicBezTo>
                <a:cubicBezTo>
                  <a:pt x="5757" y="762"/>
                  <a:pt x="5757" y="762"/>
                  <a:pt x="5757" y="762"/>
                </a:cubicBezTo>
                <a:cubicBezTo>
                  <a:pt x="5757" y="743"/>
                  <a:pt x="5757" y="743"/>
                  <a:pt x="5757" y="743"/>
                </a:cubicBezTo>
                <a:cubicBezTo>
                  <a:pt x="5744" y="743"/>
                  <a:pt x="5744" y="743"/>
                  <a:pt x="5744" y="743"/>
                </a:cubicBezTo>
                <a:cubicBezTo>
                  <a:pt x="5744" y="726"/>
                  <a:pt x="5744" y="726"/>
                  <a:pt x="5744" y="726"/>
                </a:cubicBezTo>
                <a:cubicBezTo>
                  <a:pt x="5616" y="644"/>
                  <a:pt x="5616" y="644"/>
                  <a:pt x="5616" y="644"/>
                </a:cubicBezTo>
                <a:cubicBezTo>
                  <a:pt x="5487" y="726"/>
                  <a:pt x="5487" y="726"/>
                  <a:pt x="5487" y="726"/>
                </a:cubicBezTo>
                <a:cubicBezTo>
                  <a:pt x="5487" y="743"/>
                  <a:pt x="5487" y="743"/>
                  <a:pt x="5487" y="743"/>
                </a:cubicBezTo>
                <a:cubicBezTo>
                  <a:pt x="5474" y="743"/>
                  <a:pt x="5474" y="743"/>
                  <a:pt x="5474" y="743"/>
                </a:cubicBezTo>
                <a:cubicBezTo>
                  <a:pt x="5474" y="762"/>
                  <a:pt x="5474" y="762"/>
                  <a:pt x="5474" y="762"/>
                </a:cubicBezTo>
                <a:cubicBezTo>
                  <a:pt x="5447" y="762"/>
                  <a:pt x="5447" y="762"/>
                  <a:pt x="5447" y="762"/>
                </a:cubicBezTo>
                <a:cubicBezTo>
                  <a:pt x="5447" y="884"/>
                  <a:pt x="5447" y="884"/>
                  <a:pt x="5447" y="884"/>
                </a:cubicBezTo>
                <a:cubicBezTo>
                  <a:pt x="5415" y="884"/>
                  <a:pt x="5415" y="884"/>
                  <a:pt x="5415" y="884"/>
                </a:cubicBezTo>
                <a:cubicBezTo>
                  <a:pt x="5415" y="900"/>
                  <a:pt x="5415" y="900"/>
                  <a:pt x="5415" y="900"/>
                </a:cubicBezTo>
                <a:cubicBezTo>
                  <a:pt x="5395" y="900"/>
                  <a:pt x="5395" y="900"/>
                  <a:pt x="5395" y="900"/>
                </a:cubicBezTo>
                <a:cubicBezTo>
                  <a:pt x="5395" y="810"/>
                  <a:pt x="5395" y="810"/>
                  <a:pt x="5395" y="810"/>
                </a:cubicBezTo>
                <a:cubicBezTo>
                  <a:pt x="5247" y="810"/>
                  <a:pt x="5247" y="810"/>
                  <a:pt x="5247" y="810"/>
                </a:cubicBezTo>
                <a:cubicBezTo>
                  <a:pt x="5214" y="848"/>
                  <a:pt x="5214" y="848"/>
                  <a:pt x="5214" y="848"/>
                </a:cubicBezTo>
                <a:cubicBezTo>
                  <a:pt x="5214" y="852"/>
                  <a:pt x="5214" y="852"/>
                  <a:pt x="5214" y="852"/>
                </a:cubicBezTo>
                <a:cubicBezTo>
                  <a:pt x="5192" y="852"/>
                  <a:pt x="5192" y="852"/>
                  <a:pt x="5192" y="852"/>
                </a:cubicBezTo>
                <a:cubicBezTo>
                  <a:pt x="5192" y="900"/>
                  <a:pt x="5192" y="900"/>
                  <a:pt x="5192" y="900"/>
                </a:cubicBezTo>
                <a:cubicBezTo>
                  <a:pt x="5162" y="900"/>
                  <a:pt x="5162" y="900"/>
                  <a:pt x="5162" y="900"/>
                </a:cubicBezTo>
                <a:cubicBezTo>
                  <a:pt x="5162" y="744"/>
                  <a:pt x="5162" y="744"/>
                  <a:pt x="5162" y="744"/>
                </a:cubicBezTo>
                <a:cubicBezTo>
                  <a:pt x="5019" y="744"/>
                  <a:pt x="5019" y="744"/>
                  <a:pt x="5019" y="744"/>
                </a:cubicBezTo>
                <a:cubicBezTo>
                  <a:pt x="5019" y="909"/>
                  <a:pt x="5019" y="909"/>
                  <a:pt x="5019" y="909"/>
                </a:cubicBezTo>
                <a:cubicBezTo>
                  <a:pt x="4981" y="909"/>
                  <a:pt x="4981" y="909"/>
                  <a:pt x="4981" y="909"/>
                </a:cubicBezTo>
                <a:cubicBezTo>
                  <a:pt x="4981" y="686"/>
                  <a:pt x="4981" y="686"/>
                  <a:pt x="4981" y="686"/>
                </a:cubicBezTo>
                <a:cubicBezTo>
                  <a:pt x="4784" y="686"/>
                  <a:pt x="4784" y="686"/>
                  <a:pt x="4784" y="686"/>
                </a:cubicBezTo>
                <a:cubicBezTo>
                  <a:pt x="4784" y="764"/>
                  <a:pt x="4784" y="764"/>
                  <a:pt x="4784" y="764"/>
                </a:cubicBezTo>
                <a:cubicBezTo>
                  <a:pt x="4781" y="764"/>
                  <a:pt x="4781" y="764"/>
                  <a:pt x="4781" y="764"/>
                </a:cubicBezTo>
                <a:cubicBezTo>
                  <a:pt x="4748" y="802"/>
                  <a:pt x="4748" y="802"/>
                  <a:pt x="4748" y="802"/>
                </a:cubicBezTo>
                <a:cubicBezTo>
                  <a:pt x="4748" y="808"/>
                  <a:pt x="4748" y="808"/>
                  <a:pt x="4748" y="808"/>
                </a:cubicBezTo>
                <a:cubicBezTo>
                  <a:pt x="4717" y="808"/>
                  <a:pt x="4717" y="808"/>
                  <a:pt x="4717" y="808"/>
                </a:cubicBezTo>
                <a:cubicBezTo>
                  <a:pt x="4717" y="437"/>
                  <a:pt x="4717" y="437"/>
                  <a:pt x="4717" y="437"/>
                </a:cubicBezTo>
                <a:cubicBezTo>
                  <a:pt x="4415" y="437"/>
                  <a:pt x="4415" y="437"/>
                  <a:pt x="4415" y="437"/>
                </a:cubicBezTo>
                <a:cubicBezTo>
                  <a:pt x="4415" y="594"/>
                  <a:pt x="4415" y="594"/>
                  <a:pt x="4415" y="594"/>
                </a:cubicBezTo>
                <a:cubicBezTo>
                  <a:pt x="4367" y="594"/>
                  <a:pt x="4367" y="594"/>
                  <a:pt x="4367" y="594"/>
                </a:cubicBezTo>
                <a:cubicBezTo>
                  <a:pt x="4367" y="818"/>
                  <a:pt x="4367" y="818"/>
                  <a:pt x="4367" y="818"/>
                </a:cubicBezTo>
                <a:cubicBezTo>
                  <a:pt x="4304" y="818"/>
                  <a:pt x="4304" y="818"/>
                  <a:pt x="4304" y="818"/>
                </a:cubicBezTo>
                <a:cubicBezTo>
                  <a:pt x="4304" y="686"/>
                  <a:pt x="4304" y="686"/>
                  <a:pt x="4304" y="686"/>
                </a:cubicBezTo>
                <a:cubicBezTo>
                  <a:pt x="4133" y="686"/>
                  <a:pt x="4133" y="686"/>
                  <a:pt x="4133" y="686"/>
                </a:cubicBezTo>
                <a:cubicBezTo>
                  <a:pt x="4133" y="751"/>
                  <a:pt x="4133" y="751"/>
                  <a:pt x="4133" y="751"/>
                </a:cubicBezTo>
                <a:cubicBezTo>
                  <a:pt x="4087" y="751"/>
                  <a:pt x="4087" y="751"/>
                  <a:pt x="4087" y="751"/>
                </a:cubicBezTo>
                <a:cubicBezTo>
                  <a:pt x="4087" y="818"/>
                  <a:pt x="4087" y="818"/>
                  <a:pt x="4087" y="818"/>
                </a:cubicBezTo>
                <a:cubicBezTo>
                  <a:pt x="4028" y="818"/>
                  <a:pt x="4028" y="818"/>
                  <a:pt x="4028" y="818"/>
                </a:cubicBezTo>
                <a:cubicBezTo>
                  <a:pt x="4028" y="909"/>
                  <a:pt x="4028" y="909"/>
                  <a:pt x="4028" y="909"/>
                </a:cubicBezTo>
                <a:cubicBezTo>
                  <a:pt x="3996" y="909"/>
                  <a:pt x="3996" y="909"/>
                  <a:pt x="3996" y="909"/>
                </a:cubicBezTo>
                <a:cubicBezTo>
                  <a:pt x="3996" y="877"/>
                  <a:pt x="3996" y="877"/>
                  <a:pt x="3996" y="877"/>
                </a:cubicBezTo>
                <a:cubicBezTo>
                  <a:pt x="3963" y="842"/>
                  <a:pt x="3963" y="842"/>
                  <a:pt x="3963" y="842"/>
                </a:cubicBezTo>
                <a:cubicBezTo>
                  <a:pt x="3962" y="842"/>
                  <a:pt x="3962" y="842"/>
                  <a:pt x="3962" y="842"/>
                </a:cubicBezTo>
                <a:cubicBezTo>
                  <a:pt x="3962" y="810"/>
                  <a:pt x="3962" y="810"/>
                  <a:pt x="3962" y="810"/>
                </a:cubicBezTo>
                <a:cubicBezTo>
                  <a:pt x="3868" y="810"/>
                  <a:pt x="3868" y="810"/>
                  <a:pt x="3868" y="810"/>
                </a:cubicBezTo>
                <a:cubicBezTo>
                  <a:pt x="3868" y="383"/>
                  <a:pt x="3868" y="383"/>
                  <a:pt x="3868" y="383"/>
                </a:cubicBezTo>
                <a:cubicBezTo>
                  <a:pt x="3757" y="383"/>
                  <a:pt x="3757" y="383"/>
                  <a:pt x="3757" y="383"/>
                </a:cubicBezTo>
                <a:cubicBezTo>
                  <a:pt x="3757" y="311"/>
                  <a:pt x="3757" y="311"/>
                  <a:pt x="3757" y="311"/>
                </a:cubicBezTo>
                <a:cubicBezTo>
                  <a:pt x="3535" y="311"/>
                  <a:pt x="3535" y="311"/>
                  <a:pt x="3535" y="311"/>
                </a:cubicBezTo>
                <a:cubicBezTo>
                  <a:pt x="3535" y="730"/>
                  <a:pt x="3535" y="730"/>
                  <a:pt x="3535" y="730"/>
                </a:cubicBezTo>
                <a:cubicBezTo>
                  <a:pt x="3474" y="730"/>
                  <a:pt x="3474" y="730"/>
                  <a:pt x="3474" y="730"/>
                </a:cubicBezTo>
                <a:cubicBezTo>
                  <a:pt x="3474" y="852"/>
                  <a:pt x="3474" y="852"/>
                  <a:pt x="3474" y="852"/>
                </a:cubicBezTo>
                <a:cubicBezTo>
                  <a:pt x="3232" y="852"/>
                  <a:pt x="3232" y="852"/>
                  <a:pt x="3232" y="852"/>
                </a:cubicBezTo>
                <a:cubicBezTo>
                  <a:pt x="3232" y="877"/>
                  <a:pt x="3232" y="877"/>
                  <a:pt x="3232" y="877"/>
                </a:cubicBezTo>
                <a:cubicBezTo>
                  <a:pt x="3049" y="877"/>
                  <a:pt x="3049" y="877"/>
                  <a:pt x="3049" y="877"/>
                </a:cubicBezTo>
                <a:cubicBezTo>
                  <a:pt x="3019" y="894"/>
                  <a:pt x="3019" y="894"/>
                  <a:pt x="3019" y="894"/>
                </a:cubicBezTo>
                <a:cubicBezTo>
                  <a:pt x="3019" y="932"/>
                  <a:pt x="3019" y="932"/>
                  <a:pt x="3019" y="932"/>
                </a:cubicBezTo>
                <a:cubicBezTo>
                  <a:pt x="3018" y="932"/>
                  <a:pt x="3018" y="932"/>
                  <a:pt x="3018" y="932"/>
                </a:cubicBezTo>
                <a:cubicBezTo>
                  <a:pt x="3018" y="900"/>
                  <a:pt x="3018" y="900"/>
                  <a:pt x="3018" y="900"/>
                </a:cubicBezTo>
                <a:cubicBezTo>
                  <a:pt x="3014" y="900"/>
                  <a:pt x="3014" y="900"/>
                  <a:pt x="3014" y="900"/>
                </a:cubicBezTo>
                <a:cubicBezTo>
                  <a:pt x="3014" y="762"/>
                  <a:pt x="3014" y="762"/>
                  <a:pt x="3014" y="762"/>
                </a:cubicBezTo>
                <a:cubicBezTo>
                  <a:pt x="3001" y="762"/>
                  <a:pt x="3001" y="762"/>
                  <a:pt x="3001" y="762"/>
                </a:cubicBezTo>
                <a:cubicBezTo>
                  <a:pt x="3001" y="525"/>
                  <a:pt x="3001" y="525"/>
                  <a:pt x="3001" y="525"/>
                </a:cubicBezTo>
                <a:cubicBezTo>
                  <a:pt x="3005" y="518"/>
                  <a:pt x="3005" y="518"/>
                  <a:pt x="3005" y="518"/>
                </a:cubicBezTo>
                <a:cubicBezTo>
                  <a:pt x="3005" y="507"/>
                  <a:pt x="3005" y="507"/>
                  <a:pt x="3005" y="507"/>
                </a:cubicBezTo>
                <a:cubicBezTo>
                  <a:pt x="2990" y="507"/>
                  <a:pt x="2990" y="507"/>
                  <a:pt x="2990" y="507"/>
                </a:cubicBezTo>
                <a:cubicBezTo>
                  <a:pt x="2990" y="455"/>
                  <a:pt x="2990" y="455"/>
                  <a:pt x="2990" y="455"/>
                </a:cubicBezTo>
                <a:cubicBezTo>
                  <a:pt x="2993" y="455"/>
                  <a:pt x="2993" y="455"/>
                  <a:pt x="2993" y="455"/>
                </a:cubicBezTo>
                <a:cubicBezTo>
                  <a:pt x="2993" y="448"/>
                  <a:pt x="2993" y="448"/>
                  <a:pt x="2993" y="448"/>
                </a:cubicBezTo>
                <a:cubicBezTo>
                  <a:pt x="2990" y="448"/>
                  <a:pt x="2990" y="448"/>
                  <a:pt x="2990" y="448"/>
                </a:cubicBezTo>
                <a:cubicBezTo>
                  <a:pt x="2990" y="445"/>
                  <a:pt x="2990" y="444"/>
                  <a:pt x="2990" y="442"/>
                </a:cubicBezTo>
                <a:cubicBezTo>
                  <a:pt x="2990" y="430"/>
                  <a:pt x="2981" y="423"/>
                  <a:pt x="2975" y="420"/>
                </a:cubicBezTo>
                <a:cubicBezTo>
                  <a:pt x="2977" y="420"/>
                  <a:pt x="2977" y="420"/>
                  <a:pt x="2977" y="420"/>
                </a:cubicBezTo>
                <a:cubicBezTo>
                  <a:pt x="2977" y="413"/>
                  <a:pt x="2977" y="413"/>
                  <a:pt x="2977" y="413"/>
                </a:cubicBezTo>
                <a:cubicBezTo>
                  <a:pt x="2974" y="413"/>
                  <a:pt x="2974" y="413"/>
                  <a:pt x="2974" y="413"/>
                </a:cubicBezTo>
                <a:cubicBezTo>
                  <a:pt x="2974" y="404"/>
                  <a:pt x="2974" y="395"/>
                  <a:pt x="2974" y="387"/>
                </a:cubicBezTo>
                <a:cubicBezTo>
                  <a:pt x="2977" y="387"/>
                  <a:pt x="2977" y="387"/>
                  <a:pt x="2977" y="387"/>
                </a:cubicBezTo>
                <a:cubicBezTo>
                  <a:pt x="2977" y="380"/>
                  <a:pt x="2977" y="380"/>
                  <a:pt x="2977" y="380"/>
                </a:cubicBezTo>
                <a:cubicBezTo>
                  <a:pt x="2974" y="380"/>
                  <a:pt x="2974" y="380"/>
                  <a:pt x="2974" y="380"/>
                </a:cubicBezTo>
                <a:cubicBezTo>
                  <a:pt x="2974" y="374"/>
                  <a:pt x="2974" y="370"/>
                  <a:pt x="2974" y="368"/>
                </a:cubicBezTo>
                <a:cubicBezTo>
                  <a:pt x="2974" y="362"/>
                  <a:pt x="2970" y="358"/>
                  <a:pt x="2967" y="356"/>
                </a:cubicBezTo>
                <a:cubicBezTo>
                  <a:pt x="2967" y="351"/>
                  <a:pt x="2967" y="351"/>
                  <a:pt x="2967" y="351"/>
                </a:cubicBezTo>
                <a:cubicBezTo>
                  <a:pt x="2961" y="351"/>
                  <a:pt x="2961" y="351"/>
                  <a:pt x="2961" y="351"/>
                </a:cubicBezTo>
                <a:cubicBezTo>
                  <a:pt x="2961" y="347"/>
                  <a:pt x="2961" y="347"/>
                  <a:pt x="2961" y="347"/>
                </a:cubicBezTo>
                <a:cubicBezTo>
                  <a:pt x="2960" y="347"/>
                  <a:pt x="2960" y="347"/>
                  <a:pt x="2960" y="347"/>
                </a:cubicBezTo>
                <a:cubicBezTo>
                  <a:pt x="2960" y="340"/>
                  <a:pt x="2960" y="340"/>
                  <a:pt x="2960" y="340"/>
                </a:cubicBezTo>
                <a:cubicBezTo>
                  <a:pt x="2958" y="327"/>
                  <a:pt x="2958" y="327"/>
                  <a:pt x="2958" y="327"/>
                </a:cubicBezTo>
                <a:cubicBezTo>
                  <a:pt x="2962" y="326"/>
                  <a:pt x="2964" y="323"/>
                  <a:pt x="2964" y="319"/>
                </a:cubicBezTo>
                <a:cubicBezTo>
                  <a:pt x="2964" y="315"/>
                  <a:pt x="2961" y="311"/>
                  <a:pt x="2957" y="311"/>
                </a:cubicBezTo>
                <a:cubicBezTo>
                  <a:pt x="2952" y="311"/>
                  <a:pt x="2949" y="315"/>
                  <a:pt x="2949" y="319"/>
                </a:cubicBezTo>
                <a:cubicBezTo>
                  <a:pt x="2949" y="323"/>
                  <a:pt x="2951" y="326"/>
                  <a:pt x="2955" y="327"/>
                </a:cubicBezTo>
                <a:cubicBezTo>
                  <a:pt x="2953" y="340"/>
                  <a:pt x="2953" y="340"/>
                  <a:pt x="2953" y="340"/>
                </a:cubicBezTo>
                <a:cubicBezTo>
                  <a:pt x="2953" y="347"/>
                  <a:pt x="2953" y="347"/>
                  <a:pt x="2953" y="347"/>
                </a:cubicBezTo>
                <a:cubicBezTo>
                  <a:pt x="2952" y="347"/>
                  <a:pt x="2952" y="347"/>
                  <a:pt x="2952" y="347"/>
                </a:cubicBezTo>
                <a:cubicBezTo>
                  <a:pt x="2952" y="351"/>
                  <a:pt x="2952" y="351"/>
                  <a:pt x="2952" y="351"/>
                </a:cubicBezTo>
                <a:cubicBezTo>
                  <a:pt x="2946" y="351"/>
                  <a:pt x="2946" y="351"/>
                  <a:pt x="2946" y="351"/>
                </a:cubicBezTo>
                <a:cubicBezTo>
                  <a:pt x="2946" y="356"/>
                  <a:pt x="2946" y="356"/>
                  <a:pt x="2946" y="356"/>
                </a:cubicBezTo>
                <a:cubicBezTo>
                  <a:pt x="2943" y="358"/>
                  <a:pt x="2939" y="362"/>
                  <a:pt x="2939" y="368"/>
                </a:cubicBezTo>
                <a:cubicBezTo>
                  <a:pt x="2939" y="370"/>
                  <a:pt x="2939" y="374"/>
                  <a:pt x="2939" y="380"/>
                </a:cubicBezTo>
                <a:cubicBezTo>
                  <a:pt x="2936" y="380"/>
                  <a:pt x="2936" y="380"/>
                  <a:pt x="2936" y="380"/>
                </a:cubicBezTo>
                <a:cubicBezTo>
                  <a:pt x="2936" y="387"/>
                  <a:pt x="2936" y="387"/>
                  <a:pt x="2936" y="387"/>
                </a:cubicBezTo>
                <a:cubicBezTo>
                  <a:pt x="2939" y="387"/>
                  <a:pt x="2939" y="387"/>
                  <a:pt x="2939" y="387"/>
                </a:cubicBezTo>
                <a:cubicBezTo>
                  <a:pt x="2939" y="395"/>
                  <a:pt x="2939" y="404"/>
                  <a:pt x="2939" y="413"/>
                </a:cubicBezTo>
                <a:cubicBezTo>
                  <a:pt x="2936" y="413"/>
                  <a:pt x="2936" y="413"/>
                  <a:pt x="2936" y="413"/>
                </a:cubicBezTo>
                <a:cubicBezTo>
                  <a:pt x="2936" y="420"/>
                  <a:pt x="2936" y="420"/>
                  <a:pt x="2936" y="420"/>
                </a:cubicBezTo>
                <a:cubicBezTo>
                  <a:pt x="2938" y="420"/>
                  <a:pt x="2938" y="420"/>
                  <a:pt x="2938" y="420"/>
                </a:cubicBezTo>
                <a:cubicBezTo>
                  <a:pt x="2932" y="423"/>
                  <a:pt x="2924" y="430"/>
                  <a:pt x="2924" y="442"/>
                </a:cubicBezTo>
                <a:cubicBezTo>
                  <a:pt x="2924" y="444"/>
                  <a:pt x="2924" y="445"/>
                  <a:pt x="2924" y="448"/>
                </a:cubicBezTo>
                <a:cubicBezTo>
                  <a:pt x="2920" y="448"/>
                  <a:pt x="2920" y="448"/>
                  <a:pt x="2920" y="448"/>
                </a:cubicBezTo>
                <a:cubicBezTo>
                  <a:pt x="2920" y="455"/>
                  <a:pt x="2920" y="455"/>
                  <a:pt x="2920" y="455"/>
                </a:cubicBezTo>
                <a:cubicBezTo>
                  <a:pt x="2924" y="455"/>
                  <a:pt x="2924" y="455"/>
                  <a:pt x="2924" y="455"/>
                </a:cubicBezTo>
                <a:cubicBezTo>
                  <a:pt x="2924" y="507"/>
                  <a:pt x="2924" y="507"/>
                  <a:pt x="2924" y="507"/>
                </a:cubicBezTo>
                <a:cubicBezTo>
                  <a:pt x="2908" y="507"/>
                  <a:pt x="2908" y="507"/>
                  <a:pt x="2908" y="507"/>
                </a:cubicBezTo>
                <a:cubicBezTo>
                  <a:pt x="2908" y="518"/>
                  <a:pt x="2908" y="518"/>
                  <a:pt x="2908" y="518"/>
                </a:cubicBezTo>
                <a:cubicBezTo>
                  <a:pt x="2912" y="525"/>
                  <a:pt x="2912" y="525"/>
                  <a:pt x="2912" y="525"/>
                </a:cubicBezTo>
                <a:cubicBezTo>
                  <a:pt x="2912" y="686"/>
                  <a:pt x="2912" y="686"/>
                  <a:pt x="2912" y="686"/>
                </a:cubicBezTo>
                <a:cubicBezTo>
                  <a:pt x="2846" y="644"/>
                  <a:pt x="2846" y="644"/>
                  <a:pt x="2846" y="644"/>
                </a:cubicBezTo>
                <a:cubicBezTo>
                  <a:pt x="2717" y="726"/>
                  <a:pt x="2717" y="726"/>
                  <a:pt x="2717" y="726"/>
                </a:cubicBezTo>
                <a:cubicBezTo>
                  <a:pt x="2717" y="743"/>
                  <a:pt x="2717" y="743"/>
                  <a:pt x="2717" y="743"/>
                </a:cubicBezTo>
                <a:cubicBezTo>
                  <a:pt x="2704" y="743"/>
                  <a:pt x="2704" y="743"/>
                  <a:pt x="2704" y="743"/>
                </a:cubicBezTo>
                <a:cubicBezTo>
                  <a:pt x="2704" y="762"/>
                  <a:pt x="2704" y="762"/>
                  <a:pt x="2704" y="762"/>
                </a:cubicBezTo>
                <a:cubicBezTo>
                  <a:pt x="2678" y="762"/>
                  <a:pt x="2678" y="762"/>
                  <a:pt x="2678" y="762"/>
                </a:cubicBezTo>
                <a:cubicBezTo>
                  <a:pt x="2678" y="884"/>
                  <a:pt x="2678" y="884"/>
                  <a:pt x="2678" y="884"/>
                </a:cubicBezTo>
                <a:cubicBezTo>
                  <a:pt x="2646" y="884"/>
                  <a:pt x="2646" y="884"/>
                  <a:pt x="2646" y="884"/>
                </a:cubicBezTo>
                <a:cubicBezTo>
                  <a:pt x="2646" y="900"/>
                  <a:pt x="2646" y="900"/>
                  <a:pt x="2646" y="900"/>
                </a:cubicBezTo>
                <a:cubicBezTo>
                  <a:pt x="2626" y="900"/>
                  <a:pt x="2626" y="900"/>
                  <a:pt x="2626" y="900"/>
                </a:cubicBezTo>
                <a:cubicBezTo>
                  <a:pt x="2626" y="810"/>
                  <a:pt x="2626" y="810"/>
                  <a:pt x="2626" y="810"/>
                </a:cubicBezTo>
                <a:cubicBezTo>
                  <a:pt x="2478" y="810"/>
                  <a:pt x="2478" y="810"/>
                  <a:pt x="2478" y="810"/>
                </a:cubicBezTo>
                <a:cubicBezTo>
                  <a:pt x="2444" y="848"/>
                  <a:pt x="2444" y="848"/>
                  <a:pt x="2444" y="848"/>
                </a:cubicBezTo>
                <a:cubicBezTo>
                  <a:pt x="2444" y="852"/>
                  <a:pt x="2444" y="852"/>
                  <a:pt x="2444" y="852"/>
                </a:cubicBezTo>
                <a:cubicBezTo>
                  <a:pt x="2422" y="852"/>
                  <a:pt x="2422" y="852"/>
                  <a:pt x="2422" y="852"/>
                </a:cubicBezTo>
                <a:cubicBezTo>
                  <a:pt x="2422" y="900"/>
                  <a:pt x="2422" y="900"/>
                  <a:pt x="2422" y="900"/>
                </a:cubicBezTo>
                <a:cubicBezTo>
                  <a:pt x="2392" y="900"/>
                  <a:pt x="2392" y="900"/>
                  <a:pt x="2392" y="900"/>
                </a:cubicBezTo>
                <a:cubicBezTo>
                  <a:pt x="2392" y="744"/>
                  <a:pt x="2392" y="744"/>
                  <a:pt x="2392" y="744"/>
                </a:cubicBezTo>
                <a:cubicBezTo>
                  <a:pt x="2250" y="744"/>
                  <a:pt x="2250" y="744"/>
                  <a:pt x="2250" y="744"/>
                </a:cubicBezTo>
                <a:cubicBezTo>
                  <a:pt x="2250" y="909"/>
                  <a:pt x="2250" y="909"/>
                  <a:pt x="2250" y="909"/>
                </a:cubicBezTo>
                <a:cubicBezTo>
                  <a:pt x="2211" y="909"/>
                  <a:pt x="2211" y="909"/>
                  <a:pt x="2211" y="909"/>
                </a:cubicBezTo>
                <a:cubicBezTo>
                  <a:pt x="2211" y="686"/>
                  <a:pt x="2211" y="686"/>
                  <a:pt x="2211" y="686"/>
                </a:cubicBezTo>
                <a:cubicBezTo>
                  <a:pt x="2195" y="686"/>
                  <a:pt x="2195" y="686"/>
                  <a:pt x="2195" y="686"/>
                </a:cubicBezTo>
                <a:cubicBezTo>
                  <a:pt x="2195" y="398"/>
                  <a:pt x="2195" y="398"/>
                  <a:pt x="2195" y="398"/>
                </a:cubicBezTo>
                <a:cubicBezTo>
                  <a:pt x="2185" y="398"/>
                  <a:pt x="2185" y="398"/>
                  <a:pt x="2185" y="398"/>
                </a:cubicBezTo>
                <a:cubicBezTo>
                  <a:pt x="2185" y="395"/>
                  <a:pt x="2185" y="395"/>
                  <a:pt x="2185" y="395"/>
                </a:cubicBezTo>
                <a:cubicBezTo>
                  <a:pt x="2174" y="395"/>
                  <a:pt x="2174" y="395"/>
                  <a:pt x="2174" y="395"/>
                </a:cubicBezTo>
                <a:cubicBezTo>
                  <a:pt x="2174" y="385"/>
                  <a:pt x="2174" y="385"/>
                  <a:pt x="2174" y="385"/>
                </a:cubicBezTo>
                <a:cubicBezTo>
                  <a:pt x="2172" y="384"/>
                  <a:pt x="2172" y="384"/>
                  <a:pt x="2172" y="384"/>
                </a:cubicBezTo>
                <a:cubicBezTo>
                  <a:pt x="2172" y="374"/>
                  <a:pt x="2172" y="374"/>
                  <a:pt x="2172" y="374"/>
                </a:cubicBezTo>
                <a:cubicBezTo>
                  <a:pt x="2163" y="374"/>
                  <a:pt x="2163" y="374"/>
                  <a:pt x="2163" y="374"/>
                </a:cubicBezTo>
                <a:cubicBezTo>
                  <a:pt x="2163" y="317"/>
                  <a:pt x="2163" y="317"/>
                  <a:pt x="2163" y="317"/>
                </a:cubicBezTo>
                <a:cubicBezTo>
                  <a:pt x="2126" y="272"/>
                  <a:pt x="2126" y="272"/>
                  <a:pt x="2126" y="272"/>
                </a:cubicBezTo>
                <a:cubicBezTo>
                  <a:pt x="2126" y="225"/>
                  <a:pt x="2126" y="225"/>
                  <a:pt x="2126" y="225"/>
                </a:cubicBezTo>
                <a:cubicBezTo>
                  <a:pt x="2101" y="225"/>
                  <a:pt x="2101" y="225"/>
                  <a:pt x="2101" y="225"/>
                </a:cubicBezTo>
                <a:cubicBezTo>
                  <a:pt x="2087" y="0"/>
                  <a:pt x="2087" y="0"/>
                  <a:pt x="2087" y="0"/>
                </a:cubicBezTo>
                <a:cubicBezTo>
                  <a:pt x="2072" y="225"/>
                  <a:pt x="2072" y="225"/>
                  <a:pt x="2072" y="225"/>
                </a:cubicBezTo>
                <a:cubicBezTo>
                  <a:pt x="2048" y="225"/>
                  <a:pt x="2048" y="225"/>
                  <a:pt x="2048" y="225"/>
                </a:cubicBezTo>
                <a:cubicBezTo>
                  <a:pt x="2048" y="272"/>
                  <a:pt x="2048" y="272"/>
                  <a:pt x="2048" y="272"/>
                </a:cubicBezTo>
                <a:cubicBezTo>
                  <a:pt x="2011" y="317"/>
                  <a:pt x="2011" y="317"/>
                  <a:pt x="2011" y="317"/>
                </a:cubicBezTo>
                <a:cubicBezTo>
                  <a:pt x="2011" y="374"/>
                  <a:pt x="2011" y="374"/>
                  <a:pt x="2011" y="374"/>
                </a:cubicBezTo>
                <a:cubicBezTo>
                  <a:pt x="2002" y="374"/>
                  <a:pt x="2002" y="374"/>
                  <a:pt x="2002" y="374"/>
                </a:cubicBezTo>
                <a:cubicBezTo>
                  <a:pt x="2002" y="384"/>
                  <a:pt x="2002" y="384"/>
                  <a:pt x="2002" y="384"/>
                </a:cubicBezTo>
                <a:cubicBezTo>
                  <a:pt x="2000" y="385"/>
                  <a:pt x="2000" y="385"/>
                  <a:pt x="2000" y="385"/>
                </a:cubicBezTo>
                <a:cubicBezTo>
                  <a:pt x="2000" y="395"/>
                  <a:pt x="2000" y="395"/>
                  <a:pt x="2000" y="395"/>
                </a:cubicBezTo>
                <a:cubicBezTo>
                  <a:pt x="1989" y="395"/>
                  <a:pt x="1989" y="395"/>
                  <a:pt x="1989" y="395"/>
                </a:cubicBezTo>
                <a:cubicBezTo>
                  <a:pt x="1989" y="398"/>
                  <a:pt x="1989" y="398"/>
                  <a:pt x="1989" y="398"/>
                </a:cubicBezTo>
                <a:cubicBezTo>
                  <a:pt x="1979" y="398"/>
                  <a:pt x="1979" y="398"/>
                  <a:pt x="1979" y="398"/>
                </a:cubicBezTo>
                <a:cubicBezTo>
                  <a:pt x="1979" y="801"/>
                  <a:pt x="1979" y="801"/>
                  <a:pt x="1979" y="801"/>
                </a:cubicBezTo>
                <a:cubicBezTo>
                  <a:pt x="1978" y="802"/>
                  <a:pt x="1978" y="802"/>
                  <a:pt x="1978" y="802"/>
                </a:cubicBezTo>
                <a:cubicBezTo>
                  <a:pt x="1978" y="808"/>
                  <a:pt x="1978" y="808"/>
                  <a:pt x="1978" y="808"/>
                </a:cubicBezTo>
                <a:cubicBezTo>
                  <a:pt x="1856" y="808"/>
                  <a:pt x="1856" y="808"/>
                  <a:pt x="1856" y="808"/>
                </a:cubicBezTo>
                <a:cubicBezTo>
                  <a:pt x="1856" y="874"/>
                  <a:pt x="1856" y="874"/>
                  <a:pt x="1856" y="874"/>
                </a:cubicBezTo>
                <a:cubicBezTo>
                  <a:pt x="1797" y="874"/>
                  <a:pt x="1797" y="874"/>
                  <a:pt x="1797" y="874"/>
                </a:cubicBezTo>
                <a:cubicBezTo>
                  <a:pt x="1797" y="897"/>
                  <a:pt x="1797" y="897"/>
                  <a:pt x="1797" y="897"/>
                </a:cubicBezTo>
                <a:cubicBezTo>
                  <a:pt x="1774" y="897"/>
                  <a:pt x="1774" y="897"/>
                  <a:pt x="1774" y="897"/>
                </a:cubicBezTo>
                <a:cubicBezTo>
                  <a:pt x="1737" y="897"/>
                  <a:pt x="1737" y="897"/>
                  <a:pt x="1737" y="897"/>
                </a:cubicBezTo>
                <a:cubicBezTo>
                  <a:pt x="1737" y="880"/>
                  <a:pt x="1737" y="880"/>
                  <a:pt x="1737" y="880"/>
                </a:cubicBezTo>
                <a:cubicBezTo>
                  <a:pt x="1715" y="866"/>
                  <a:pt x="1715" y="866"/>
                  <a:pt x="1715" y="866"/>
                </a:cubicBezTo>
                <a:cubicBezTo>
                  <a:pt x="1655" y="866"/>
                  <a:pt x="1655" y="866"/>
                  <a:pt x="1655" y="866"/>
                </a:cubicBezTo>
                <a:cubicBezTo>
                  <a:pt x="1655" y="818"/>
                  <a:pt x="1655" y="818"/>
                  <a:pt x="1655" y="818"/>
                </a:cubicBezTo>
                <a:cubicBezTo>
                  <a:pt x="1633" y="818"/>
                  <a:pt x="1633" y="818"/>
                  <a:pt x="1633" y="818"/>
                </a:cubicBezTo>
                <a:cubicBezTo>
                  <a:pt x="1633" y="745"/>
                  <a:pt x="1633" y="745"/>
                  <a:pt x="1633" y="745"/>
                </a:cubicBezTo>
                <a:cubicBezTo>
                  <a:pt x="1605" y="745"/>
                  <a:pt x="1605" y="745"/>
                  <a:pt x="1605" y="745"/>
                </a:cubicBezTo>
                <a:cubicBezTo>
                  <a:pt x="1605" y="499"/>
                  <a:pt x="1605" y="499"/>
                  <a:pt x="1605" y="499"/>
                </a:cubicBezTo>
                <a:cubicBezTo>
                  <a:pt x="1391" y="499"/>
                  <a:pt x="1391" y="499"/>
                  <a:pt x="1391" y="499"/>
                </a:cubicBezTo>
                <a:cubicBezTo>
                  <a:pt x="1391" y="745"/>
                  <a:pt x="1391" y="745"/>
                  <a:pt x="1391" y="745"/>
                </a:cubicBezTo>
                <a:cubicBezTo>
                  <a:pt x="1363" y="745"/>
                  <a:pt x="1363" y="745"/>
                  <a:pt x="1363" y="745"/>
                </a:cubicBezTo>
                <a:cubicBezTo>
                  <a:pt x="1363" y="751"/>
                  <a:pt x="1363" y="751"/>
                  <a:pt x="1363" y="751"/>
                </a:cubicBezTo>
                <a:cubicBezTo>
                  <a:pt x="1317" y="751"/>
                  <a:pt x="1317" y="751"/>
                  <a:pt x="1317" y="751"/>
                </a:cubicBezTo>
                <a:cubicBezTo>
                  <a:pt x="1317" y="818"/>
                  <a:pt x="1317" y="818"/>
                  <a:pt x="1317" y="818"/>
                </a:cubicBezTo>
                <a:cubicBezTo>
                  <a:pt x="1308" y="818"/>
                  <a:pt x="1308" y="818"/>
                  <a:pt x="1308" y="818"/>
                </a:cubicBezTo>
                <a:cubicBezTo>
                  <a:pt x="1308" y="909"/>
                  <a:pt x="1308" y="909"/>
                  <a:pt x="1308" y="909"/>
                </a:cubicBezTo>
                <a:cubicBezTo>
                  <a:pt x="1273" y="909"/>
                  <a:pt x="1273" y="909"/>
                  <a:pt x="1273" y="909"/>
                </a:cubicBezTo>
                <a:cubicBezTo>
                  <a:pt x="1227" y="909"/>
                  <a:pt x="1227" y="909"/>
                  <a:pt x="1227" y="909"/>
                </a:cubicBezTo>
                <a:cubicBezTo>
                  <a:pt x="1227" y="877"/>
                  <a:pt x="1227" y="877"/>
                  <a:pt x="1227" y="877"/>
                </a:cubicBezTo>
                <a:cubicBezTo>
                  <a:pt x="1193" y="842"/>
                  <a:pt x="1193" y="842"/>
                  <a:pt x="1193" y="842"/>
                </a:cubicBezTo>
                <a:cubicBezTo>
                  <a:pt x="1192" y="842"/>
                  <a:pt x="1192" y="842"/>
                  <a:pt x="1192" y="842"/>
                </a:cubicBezTo>
                <a:cubicBezTo>
                  <a:pt x="1192" y="810"/>
                  <a:pt x="1192" y="810"/>
                  <a:pt x="1192" y="810"/>
                </a:cubicBezTo>
                <a:cubicBezTo>
                  <a:pt x="1155" y="810"/>
                  <a:pt x="1155" y="810"/>
                  <a:pt x="1155" y="810"/>
                </a:cubicBezTo>
                <a:cubicBezTo>
                  <a:pt x="1155" y="437"/>
                  <a:pt x="1155" y="437"/>
                  <a:pt x="1155" y="437"/>
                </a:cubicBezTo>
                <a:cubicBezTo>
                  <a:pt x="938" y="437"/>
                  <a:pt x="938" y="437"/>
                  <a:pt x="938" y="437"/>
                </a:cubicBezTo>
                <a:cubicBezTo>
                  <a:pt x="938" y="594"/>
                  <a:pt x="938" y="594"/>
                  <a:pt x="938" y="594"/>
                </a:cubicBezTo>
                <a:cubicBezTo>
                  <a:pt x="904" y="594"/>
                  <a:pt x="904" y="594"/>
                  <a:pt x="904" y="594"/>
                </a:cubicBezTo>
                <a:cubicBezTo>
                  <a:pt x="904" y="628"/>
                  <a:pt x="904" y="628"/>
                  <a:pt x="904" y="628"/>
                </a:cubicBezTo>
                <a:cubicBezTo>
                  <a:pt x="904" y="842"/>
                  <a:pt x="904" y="842"/>
                  <a:pt x="904" y="842"/>
                </a:cubicBezTo>
                <a:cubicBezTo>
                  <a:pt x="845" y="842"/>
                  <a:pt x="845" y="842"/>
                  <a:pt x="845" y="842"/>
                </a:cubicBezTo>
                <a:cubicBezTo>
                  <a:pt x="845" y="909"/>
                  <a:pt x="845" y="909"/>
                  <a:pt x="845" y="909"/>
                </a:cubicBezTo>
                <a:cubicBezTo>
                  <a:pt x="816" y="909"/>
                  <a:pt x="816" y="909"/>
                  <a:pt x="816" y="909"/>
                </a:cubicBezTo>
                <a:cubicBezTo>
                  <a:pt x="816" y="730"/>
                  <a:pt x="816" y="730"/>
                  <a:pt x="816" y="730"/>
                </a:cubicBezTo>
                <a:cubicBezTo>
                  <a:pt x="704" y="730"/>
                  <a:pt x="704" y="730"/>
                  <a:pt x="704" y="730"/>
                </a:cubicBezTo>
                <a:cubicBezTo>
                  <a:pt x="704" y="852"/>
                  <a:pt x="704" y="852"/>
                  <a:pt x="704" y="852"/>
                </a:cubicBezTo>
                <a:cubicBezTo>
                  <a:pt x="667" y="852"/>
                  <a:pt x="667" y="852"/>
                  <a:pt x="667" y="852"/>
                </a:cubicBezTo>
                <a:cubicBezTo>
                  <a:pt x="667" y="739"/>
                  <a:pt x="667" y="739"/>
                  <a:pt x="667" y="739"/>
                </a:cubicBezTo>
                <a:cubicBezTo>
                  <a:pt x="651" y="739"/>
                  <a:pt x="651" y="739"/>
                  <a:pt x="651" y="739"/>
                </a:cubicBezTo>
                <a:cubicBezTo>
                  <a:pt x="651" y="713"/>
                  <a:pt x="651" y="713"/>
                  <a:pt x="651" y="713"/>
                </a:cubicBezTo>
                <a:cubicBezTo>
                  <a:pt x="641" y="713"/>
                  <a:pt x="641" y="713"/>
                  <a:pt x="641" y="713"/>
                </a:cubicBezTo>
                <a:cubicBezTo>
                  <a:pt x="641" y="643"/>
                  <a:pt x="641" y="643"/>
                  <a:pt x="641" y="643"/>
                </a:cubicBezTo>
                <a:cubicBezTo>
                  <a:pt x="547" y="531"/>
                  <a:pt x="547" y="531"/>
                  <a:pt x="547" y="531"/>
                </a:cubicBezTo>
                <a:cubicBezTo>
                  <a:pt x="453" y="643"/>
                  <a:pt x="453" y="643"/>
                  <a:pt x="453" y="643"/>
                </a:cubicBezTo>
                <a:cubicBezTo>
                  <a:pt x="453" y="686"/>
                  <a:pt x="453" y="686"/>
                  <a:pt x="453" y="686"/>
                </a:cubicBezTo>
                <a:cubicBezTo>
                  <a:pt x="294" y="686"/>
                  <a:pt x="294" y="686"/>
                  <a:pt x="294" y="686"/>
                </a:cubicBezTo>
                <a:cubicBezTo>
                  <a:pt x="294" y="877"/>
                  <a:pt x="294" y="877"/>
                  <a:pt x="294" y="877"/>
                </a:cubicBezTo>
                <a:cubicBezTo>
                  <a:pt x="279" y="877"/>
                  <a:pt x="279" y="877"/>
                  <a:pt x="279" y="877"/>
                </a:cubicBezTo>
                <a:cubicBezTo>
                  <a:pt x="249" y="894"/>
                  <a:pt x="249" y="894"/>
                  <a:pt x="249" y="894"/>
                </a:cubicBezTo>
                <a:cubicBezTo>
                  <a:pt x="249" y="932"/>
                  <a:pt x="249" y="932"/>
                  <a:pt x="249" y="932"/>
                </a:cubicBezTo>
                <a:cubicBezTo>
                  <a:pt x="249" y="932"/>
                  <a:pt x="249" y="932"/>
                  <a:pt x="249" y="932"/>
                </a:cubicBezTo>
                <a:cubicBezTo>
                  <a:pt x="249" y="900"/>
                  <a:pt x="249" y="900"/>
                  <a:pt x="249" y="900"/>
                </a:cubicBezTo>
                <a:cubicBezTo>
                  <a:pt x="67" y="900"/>
                  <a:pt x="67" y="900"/>
                  <a:pt x="67" y="900"/>
                </a:cubicBezTo>
                <a:cubicBezTo>
                  <a:pt x="67" y="928"/>
                  <a:pt x="67" y="928"/>
                  <a:pt x="67" y="928"/>
                </a:cubicBezTo>
                <a:cubicBezTo>
                  <a:pt x="52" y="928"/>
                  <a:pt x="52" y="928"/>
                  <a:pt x="52" y="928"/>
                </a:cubicBezTo>
                <a:cubicBezTo>
                  <a:pt x="52" y="1000"/>
                  <a:pt x="52" y="1000"/>
                  <a:pt x="52" y="1000"/>
                </a:cubicBezTo>
                <a:cubicBezTo>
                  <a:pt x="0" y="1000"/>
                  <a:pt x="0" y="1000"/>
                  <a:pt x="0" y="1000"/>
                </a:cubicBezTo>
                <a:cubicBezTo>
                  <a:pt x="0" y="1235"/>
                  <a:pt x="0" y="1235"/>
                  <a:pt x="0" y="1235"/>
                </a:cubicBezTo>
                <a:cubicBezTo>
                  <a:pt x="5836" y="1235"/>
                  <a:pt x="5836" y="1235"/>
                  <a:pt x="5836" y="1235"/>
                </a:cubicBezTo>
                <a:cubicBezTo>
                  <a:pt x="5836" y="1000"/>
                  <a:pt x="5836" y="1000"/>
                  <a:pt x="5836" y="1000"/>
                </a:cubicBezTo>
                <a:lnTo>
                  <a:pt x="5784" y="1000"/>
                </a:lnTo>
                <a:close/>
                <a:moveTo>
                  <a:pt x="2968" y="681"/>
                </a:moveTo>
                <a:cubicBezTo>
                  <a:pt x="2968" y="637"/>
                  <a:pt x="2968" y="637"/>
                  <a:pt x="2968" y="637"/>
                </a:cubicBezTo>
                <a:cubicBezTo>
                  <a:pt x="2968" y="631"/>
                  <a:pt x="2973" y="626"/>
                  <a:pt x="2979" y="626"/>
                </a:cubicBezTo>
                <a:cubicBezTo>
                  <a:pt x="2985" y="626"/>
                  <a:pt x="2991" y="631"/>
                  <a:pt x="2991" y="637"/>
                </a:cubicBezTo>
                <a:cubicBezTo>
                  <a:pt x="2991" y="681"/>
                  <a:pt x="2991" y="681"/>
                  <a:pt x="2991" y="681"/>
                </a:cubicBezTo>
                <a:lnTo>
                  <a:pt x="2968" y="681"/>
                </a:lnTo>
                <a:close/>
                <a:moveTo>
                  <a:pt x="2991" y="554"/>
                </a:moveTo>
                <a:cubicBezTo>
                  <a:pt x="2991" y="598"/>
                  <a:pt x="2991" y="598"/>
                  <a:pt x="2991" y="598"/>
                </a:cubicBezTo>
                <a:cubicBezTo>
                  <a:pt x="2968" y="598"/>
                  <a:pt x="2968" y="598"/>
                  <a:pt x="2968" y="598"/>
                </a:cubicBezTo>
                <a:cubicBezTo>
                  <a:pt x="2968" y="554"/>
                  <a:pt x="2968" y="554"/>
                  <a:pt x="2968" y="554"/>
                </a:cubicBezTo>
                <a:cubicBezTo>
                  <a:pt x="2968" y="548"/>
                  <a:pt x="2973" y="542"/>
                  <a:pt x="2979" y="542"/>
                </a:cubicBezTo>
                <a:cubicBezTo>
                  <a:pt x="2985" y="542"/>
                  <a:pt x="2991" y="548"/>
                  <a:pt x="2991" y="554"/>
                </a:cubicBezTo>
                <a:close/>
                <a:moveTo>
                  <a:pt x="2969" y="433"/>
                </a:moveTo>
                <a:cubicBezTo>
                  <a:pt x="2969" y="431"/>
                  <a:pt x="2971" y="429"/>
                  <a:pt x="2973" y="429"/>
                </a:cubicBezTo>
                <a:cubicBezTo>
                  <a:pt x="2975" y="429"/>
                  <a:pt x="2976" y="431"/>
                  <a:pt x="2976" y="433"/>
                </a:cubicBezTo>
                <a:cubicBezTo>
                  <a:pt x="2976" y="439"/>
                  <a:pt x="2976" y="439"/>
                  <a:pt x="2976" y="439"/>
                </a:cubicBezTo>
                <a:cubicBezTo>
                  <a:pt x="2969" y="439"/>
                  <a:pt x="2969" y="439"/>
                  <a:pt x="2969" y="439"/>
                </a:cubicBezTo>
                <a:lnTo>
                  <a:pt x="2969" y="433"/>
                </a:lnTo>
                <a:close/>
                <a:moveTo>
                  <a:pt x="2968" y="462"/>
                </a:moveTo>
                <a:cubicBezTo>
                  <a:pt x="2968" y="460"/>
                  <a:pt x="2970" y="457"/>
                  <a:pt x="2973" y="457"/>
                </a:cubicBezTo>
                <a:cubicBezTo>
                  <a:pt x="2976" y="457"/>
                  <a:pt x="2978" y="460"/>
                  <a:pt x="2978" y="462"/>
                </a:cubicBezTo>
                <a:cubicBezTo>
                  <a:pt x="2978" y="470"/>
                  <a:pt x="2978" y="470"/>
                  <a:pt x="2978" y="470"/>
                </a:cubicBezTo>
                <a:cubicBezTo>
                  <a:pt x="2968" y="470"/>
                  <a:pt x="2968" y="470"/>
                  <a:pt x="2968" y="470"/>
                </a:cubicBezTo>
                <a:lnTo>
                  <a:pt x="2968" y="462"/>
                </a:lnTo>
                <a:close/>
                <a:moveTo>
                  <a:pt x="2965" y="489"/>
                </a:moveTo>
                <a:cubicBezTo>
                  <a:pt x="2965" y="485"/>
                  <a:pt x="2969" y="481"/>
                  <a:pt x="2973" y="481"/>
                </a:cubicBezTo>
                <a:cubicBezTo>
                  <a:pt x="2977" y="481"/>
                  <a:pt x="2980" y="485"/>
                  <a:pt x="2980" y="489"/>
                </a:cubicBezTo>
                <a:cubicBezTo>
                  <a:pt x="2980" y="507"/>
                  <a:pt x="2980" y="507"/>
                  <a:pt x="2980" y="507"/>
                </a:cubicBezTo>
                <a:cubicBezTo>
                  <a:pt x="2965" y="507"/>
                  <a:pt x="2965" y="507"/>
                  <a:pt x="2965" y="507"/>
                </a:cubicBezTo>
                <a:lnTo>
                  <a:pt x="2965" y="489"/>
                </a:lnTo>
                <a:close/>
                <a:moveTo>
                  <a:pt x="2948" y="395"/>
                </a:moveTo>
                <a:cubicBezTo>
                  <a:pt x="2948" y="391"/>
                  <a:pt x="2952" y="387"/>
                  <a:pt x="2956" y="387"/>
                </a:cubicBezTo>
                <a:cubicBezTo>
                  <a:pt x="2960" y="387"/>
                  <a:pt x="2964" y="391"/>
                  <a:pt x="2964" y="395"/>
                </a:cubicBezTo>
                <a:cubicBezTo>
                  <a:pt x="2964" y="413"/>
                  <a:pt x="2964" y="413"/>
                  <a:pt x="2964" y="413"/>
                </a:cubicBezTo>
                <a:cubicBezTo>
                  <a:pt x="2948" y="413"/>
                  <a:pt x="2948" y="413"/>
                  <a:pt x="2948" y="413"/>
                </a:cubicBezTo>
                <a:lnTo>
                  <a:pt x="2948" y="395"/>
                </a:lnTo>
                <a:close/>
                <a:moveTo>
                  <a:pt x="2937" y="433"/>
                </a:moveTo>
                <a:cubicBezTo>
                  <a:pt x="2937" y="431"/>
                  <a:pt x="2938" y="429"/>
                  <a:pt x="2940" y="429"/>
                </a:cubicBezTo>
                <a:cubicBezTo>
                  <a:pt x="2942" y="429"/>
                  <a:pt x="2944" y="431"/>
                  <a:pt x="2944" y="433"/>
                </a:cubicBezTo>
                <a:cubicBezTo>
                  <a:pt x="2944" y="439"/>
                  <a:pt x="2944" y="439"/>
                  <a:pt x="2944" y="439"/>
                </a:cubicBezTo>
                <a:cubicBezTo>
                  <a:pt x="2937" y="439"/>
                  <a:pt x="2937" y="439"/>
                  <a:pt x="2937" y="439"/>
                </a:cubicBezTo>
                <a:lnTo>
                  <a:pt x="2937" y="433"/>
                </a:lnTo>
                <a:close/>
                <a:moveTo>
                  <a:pt x="2935" y="462"/>
                </a:moveTo>
                <a:cubicBezTo>
                  <a:pt x="2935" y="460"/>
                  <a:pt x="2938" y="457"/>
                  <a:pt x="2940" y="457"/>
                </a:cubicBezTo>
                <a:cubicBezTo>
                  <a:pt x="2943" y="457"/>
                  <a:pt x="2945" y="460"/>
                  <a:pt x="2945" y="462"/>
                </a:cubicBezTo>
                <a:cubicBezTo>
                  <a:pt x="2945" y="470"/>
                  <a:pt x="2945" y="470"/>
                  <a:pt x="2945" y="470"/>
                </a:cubicBezTo>
                <a:cubicBezTo>
                  <a:pt x="2935" y="470"/>
                  <a:pt x="2935" y="470"/>
                  <a:pt x="2935" y="470"/>
                </a:cubicBezTo>
                <a:lnTo>
                  <a:pt x="2935" y="462"/>
                </a:lnTo>
                <a:close/>
                <a:moveTo>
                  <a:pt x="2933" y="489"/>
                </a:moveTo>
                <a:cubicBezTo>
                  <a:pt x="2933" y="485"/>
                  <a:pt x="2936" y="481"/>
                  <a:pt x="2940" y="481"/>
                </a:cubicBezTo>
                <a:cubicBezTo>
                  <a:pt x="2945" y="481"/>
                  <a:pt x="2948" y="485"/>
                  <a:pt x="2948" y="489"/>
                </a:cubicBezTo>
                <a:cubicBezTo>
                  <a:pt x="2948" y="507"/>
                  <a:pt x="2948" y="507"/>
                  <a:pt x="2948" y="507"/>
                </a:cubicBezTo>
                <a:cubicBezTo>
                  <a:pt x="2933" y="507"/>
                  <a:pt x="2933" y="507"/>
                  <a:pt x="2933" y="507"/>
                </a:cubicBezTo>
                <a:lnTo>
                  <a:pt x="2933" y="489"/>
                </a:lnTo>
                <a:close/>
                <a:moveTo>
                  <a:pt x="2923" y="554"/>
                </a:moveTo>
                <a:cubicBezTo>
                  <a:pt x="2923" y="548"/>
                  <a:pt x="2928" y="542"/>
                  <a:pt x="2934" y="542"/>
                </a:cubicBezTo>
                <a:cubicBezTo>
                  <a:pt x="2940" y="542"/>
                  <a:pt x="2945" y="548"/>
                  <a:pt x="2945" y="554"/>
                </a:cubicBezTo>
                <a:cubicBezTo>
                  <a:pt x="2945" y="598"/>
                  <a:pt x="2945" y="598"/>
                  <a:pt x="2945" y="598"/>
                </a:cubicBezTo>
                <a:cubicBezTo>
                  <a:pt x="2923" y="598"/>
                  <a:pt x="2923" y="598"/>
                  <a:pt x="2923" y="598"/>
                </a:cubicBezTo>
                <a:lnTo>
                  <a:pt x="2923" y="554"/>
                </a:lnTo>
                <a:close/>
                <a:moveTo>
                  <a:pt x="2923" y="637"/>
                </a:moveTo>
                <a:cubicBezTo>
                  <a:pt x="2923" y="631"/>
                  <a:pt x="2928" y="626"/>
                  <a:pt x="2934" y="626"/>
                </a:cubicBezTo>
                <a:cubicBezTo>
                  <a:pt x="2940" y="626"/>
                  <a:pt x="2945" y="631"/>
                  <a:pt x="2945" y="637"/>
                </a:cubicBezTo>
                <a:cubicBezTo>
                  <a:pt x="2945" y="681"/>
                  <a:pt x="2945" y="681"/>
                  <a:pt x="2945" y="681"/>
                </a:cubicBezTo>
                <a:cubicBezTo>
                  <a:pt x="2923" y="681"/>
                  <a:pt x="2923" y="681"/>
                  <a:pt x="2923" y="681"/>
                </a:cubicBezTo>
                <a:lnTo>
                  <a:pt x="2923" y="637"/>
                </a:lnTo>
                <a:close/>
                <a:moveTo>
                  <a:pt x="778" y="928"/>
                </a:moveTo>
                <a:cubicBezTo>
                  <a:pt x="786" y="928"/>
                  <a:pt x="786" y="928"/>
                  <a:pt x="786" y="928"/>
                </a:cubicBezTo>
                <a:cubicBezTo>
                  <a:pt x="786" y="932"/>
                  <a:pt x="786" y="932"/>
                  <a:pt x="786" y="932"/>
                </a:cubicBezTo>
                <a:cubicBezTo>
                  <a:pt x="778" y="932"/>
                  <a:pt x="778" y="932"/>
                  <a:pt x="778" y="932"/>
                </a:cubicBezTo>
                <a:lnTo>
                  <a:pt x="778" y="928"/>
                </a:lnTo>
                <a:close/>
              </a:path>
            </a:pathLst>
          </a:custGeom>
          <a:gradFill>
            <a:gsLst>
              <a:gs pos="0">
                <a:srgbClr val="538CD5">
                  <a:alpha val="9803"/>
                </a:srgbClr>
              </a:gs>
              <a:gs pos="100000">
                <a:srgbClr val="538CD5">
                  <a:alpha val="20000"/>
                </a:srgbClr>
              </a:gs>
            </a:gsLst>
            <a:lin ang="16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 name="Google Shape;369;p20"/>
          <p:cNvSpPr txBox="1"/>
          <p:nvPr/>
        </p:nvSpPr>
        <p:spPr>
          <a:xfrm>
            <a:off x="2820864" y="736377"/>
            <a:ext cx="6560376"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SAN eForce Modules &amp; Features</a:t>
            </a:r>
            <a:endParaRPr b="1" sz="3700">
              <a:solidFill>
                <a:schemeClr val="accent1"/>
              </a:solidFill>
              <a:latin typeface="Calibri"/>
              <a:ea typeface="Calibri"/>
              <a:cs typeface="Calibri"/>
              <a:sym typeface="Calibri"/>
            </a:endParaRPr>
          </a:p>
        </p:txBody>
      </p:sp>
      <p:grpSp>
        <p:nvGrpSpPr>
          <p:cNvPr id="370" name="Google Shape;370;p20"/>
          <p:cNvGrpSpPr/>
          <p:nvPr/>
        </p:nvGrpSpPr>
        <p:grpSpPr>
          <a:xfrm>
            <a:off x="5816386" y="1576091"/>
            <a:ext cx="559231" cy="87571"/>
            <a:chOff x="611263" y="2046852"/>
            <a:chExt cx="419423" cy="65678"/>
          </a:xfrm>
        </p:grpSpPr>
        <p:sp>
          <p:nvSpPr>
            <p:cNvPr id="371" name="Google Shape;371;p20"/>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372" name="Google Shape;372;p20"/>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373" name="Google Shape;373;p20"/>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374" name="Google Shape;374;p20"/>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375" name="Google Shape;375;p20"/>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grpSp>
      <p:sp>
        <p:nvSpPr>
          <p:cNvPr id="376" name="Google Shape;376;p20"/>
          <p:cNvSpPr txBox="1"/>
          <p:nvPr/>
        </p:nvSpPr>
        <p:spPr>
          <a:xfrm>
            <a:off x="11134666" y="6479397"/>
            <a:ext cx="1057335" cy="292384"/>
          </a:xfrm>
          <a:prstGeom prst="rect">
            <a:avLst/>
          </a:prstGeom>
          <a:noFill/>
          <a:ln>
            <a:noFill/>
          </a:ln>
        </p:spPr>
        <p:txBody>
          <a:bodyPr anchorCtr="0" anchor="t" bIns="60950" lIns="121900" spcFirstLastPara="1" rIns="121900" wrap="square" tIns="60950">
            <a:spAutoFit/>
          </a:bodyPr>
          <a:lstStyle/>
          <a:p>
            <a:pPr indent="0" lvl="0" marL="0" marR="0" rtl="0" algn="r">
              <a:spcBef>
                <a:spcPts val="0"/>
              </a:spcBef>
              <a:spcAft>
                <a:spcPts val="0"/>
              </a:spcAft>
              <a:buNone/>
            </a:pPr>
            <a:r>
              <a:rPr lang="en-ID" sz="500">
                <a:solidFill>
                  <a:srgbClr val="7F7F7F"/>
                </a:solidFill>
                <a:latin typeface="Calibri"/>
                <a:ea typeface="Calibri"/>
                <a:cs typeface="Calibri"/>
                <a:sym typeface="Calibri"/>
              </a:rPr>
              <a:t>** </a:t>
            </a:r>
            <a:r>
              <a:rPr lang="en-ID" sz="1100">
                <a:solidFill>
                  <a:srgbClr val="7F7F7F"/>
                </a:solidFill>
                <a:latin typeface="Calibri"/>
                <a:ea typeface="Calibri"/>
                <a:cs typeface="Calibri"/>
                <a:sym typeface="Calibri"/>
              </a:rPr>
              <a:t>Construction</a:t>
            </a:r>
            <a:endParaRPr/>
          </a:p>
        </p:txBody>
      </p:sp>
      <p:grpSp>
        <p:nvGrpSpPr>
          <p:cNvPr id="377" name="Google Shape;377;p20"/>
          <p:cNvGrpSpPr/>
          <p:nvPr/>
        </p:nvGrpSpPr>
        <p:grpSpPr>
          <a:xfrm>
            <a:off x="4850997" y="3378425"/>
            <a:ext cx="2342369" cy="1616895"/>
            <a:chOff x="1321551" y="2410579"/>
            <a:chExt cx="2664043" cy="1838940"/>
          </a:xfrm>
        </p:grpSpPr>
        <p:sp>
          <p:nvSpPr>
            <p:cNvPr id="378" name="Google Shape;378;p20"/>
            <p:cNvSpPr/>
            <p:nvPr/>
          </p:nvSpPr>
          <p:spPr>
            <a:xfrm>
              <a:off x="1757090" y="3212696"/>
              <a:ext cx="1796596" cy="1036823"/>
            </a:xfrm>
            <a:custGeom>
              <a:rect b="b" l="l" r="r" t="t"/>
              <a:pathLst>
                <a:path extrusionOk="0" h="857" w="1485">
                  <a:moveTo>
                    <a:pt x="1485" y="429"/>
                  </a:moveTo>
                  <a:lnTo>
                    <a:pt x="741" y="0"/>
                  </a:lnTo>
                  <a:lnTo>
                    <a:pt x="0" y="429"/>
                  </a:lnTo>
                  <a:lnTo>
                    <a:pt x="741" y="857"/>
                  </a:lnTo>
                  <a:lnTo>
                    <a:pt x="1485" y="429"/>
                  </a:lnTo>
                  <a:close/>
                </a:path>
              </a:pathLst>
            </a:custGeom>
            <a:solidFill>
              <a:srgbClr val="6351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79" name="Google Shape;379;p20"/>
            <p:cNvGrpSpPr/>
            <p:nvPr/>
          </p:nvGrpSpPr>
          <p:grpSpPr>
            <a:xfrm>
              <a:off x="1321551" y="2410579"/>
              <a:ext cx="1332022" cy="1329602"/>
              <a:chOff x="1321551" y="2410579"/>
              <a:chExt cx="1332022" cy="1329602"/>
            </a:xfrm>
          </p:grpSpPr>
          <p:sp>
            <p:nvSpPr>
              <p:cNvPr id="380" name="Google Shape;380;p20"/>
              <p:cNvSpPr/>
              <p:nvPr/>
            </p:nvSpPr>
            <p:spPr>
              <a:xfrm>
                <a:off x="1757090" y="2410579"/>
                <a:ext cx="896483" cy="1329602"/>
              </a:xfrm>
              <a:custGeom>
                <a:rect b="b" l="l" r="r" t="t"/>
                <a:pathLst>
                  <a:path extrusionOk="0" h="1099" w="741">
                    <a:moveTo>
                      <a:pt x="741" y="668"/>
                    </a:moveTo>
                    <a:lnTo>
                      <a:pt x="0" y="1099"/>
                    </a:lnTo>
                    <a:lnTo>
                      <a:pt x="0" y="428"/>
                    </a:lnTo>
                    <a:lnTo>
                      <a:pt x="741" y="0"/>
                    </a:lnTo>
                    <a:lnTo>
                      <a:pt x="741" y="668"/>
                    </a:lnTo>
                    <a:close/>
                  </a:path>
                </a:pathLst>
              </a:custGeom>
              <a:solidFill>
                <a:srgbClr val="A48A7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 name="Google Shape;381;p20"/>
              <p:cNvSpPr/>
              <p:nvPr/>
            </p:nvSpPr>
            <p:spPr>
              <a:xfrm>
                <a:off x="1321551" y="2410579"/>
                <a:ext cx="1332021" cy="632741"/>
              </a:xfrm>
              <a:custGeom>
                <a:rect b="b" l="l" r="r" t="t"/>
                <a:pathLst>
                  <a:path extrusionOk="0" h="523" w="1101">
                    <a:moveTo>
                      <a:pt x="743" y="94"/>
                    </a:moveTo>
                    <a:lnTo>
                      <a:pt x="0" y="523"/>
                    </a:lnTo>
                    <a:lnTo>
                      <a:pt x="360" y="428"/>
                    </a:lnTo>
                    <a:lnTo>
                      <a:pt x="1101" y="0"/>
                    </a:lnTo>
                    <a:lnTo>
                      <a:pt x="743" y="94"/>
                    </a:lnTo>
                    <a:close/>
                  </a:path>
                </a:pathLst>
              </a:custGeom>
              <a:solidFill>
                <a:srgbClr val="C3B1A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 name="Google Shape;382;p20"/>
              <p:cNvSpPr/>
              <p:nvPr/>
            </p:nvSpPr>
            <p:spPr>
              <a:xfrm>
                <a:off x="1757090" y="2928386"/>
                <a:ext cx="896483" cy="811795"/>
              </a:xfrm>
              <a:custGeom>
                <a:rect b="b" l="l" r="r" t="t"/>
                <a:pathLst>
                  <a:path extrusionOk="0" h="283" w="313">
                    <a:moveTo>
                      <a:pt x="128" y="95"/>
                    </a:moveTo>
                    <a:cubicBezTo>
                      <a:pt x="23" y="70"/>
                      <a:pt x="0" y="0"/>
                      <a:pt x="0" y="0"/>
                    </a:cubicBezTo>
                    <a:cubicBezTo>
                      <a:pt x="0" y="283"/>
                      <a:pt x="0" y="283"/>
                      <a:pt x="0" y="283"/>
                    </a:cubicBezTo>
                    <a:cubicBezTo>
                      <a:pt x="313" y="101"/>
                      <a:pt x="313" y="101"/>
                      <a:pt x="313" y="101"/>
                    </a:cubicBezTo>
                    <a:cubicBezTo>
                      <a:pt x="313" y="46"/>
                      <a:pt x="313" y="46"/>
                      <a:pt x="313" y="46"/>
                    </a:cubicBezTo>
                    <a:cubicBezTo>
                      <a:pt x="313" y="46"/>
                      <a:pt x="239" y="121"/>
                      <a:pt x="128" y="95"/>
                    </a:cubicBezTo>
                    <a:close/>
                  </a:path>
                </a:pathLst>
              </a:custGeom>
              <a:solidFill>
                <a:schemeClr val="dk1">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83" name="Google Shape;383;p20"/>
            <p:cNvGrpSpPr/>
            <p:nvPr/>
          </p:nvGrpSpPr>
          <p:grpSpPr>
            <a:xfrm>
              <a:off x="2653573" y="2410579"/>
              <a:ext cx="1332021" cy="1329602"/>
              <a:chOff x="2653573" y="2410579"/>
              <a:chExt cx="1332021" cy="1329602"/>
            </a:xfrm>
          </p:grpSpPr>
          <p:sp>
            <p:nvSpPr>
              <p:cNvPr id="384" name="Google Shape;384;p20"/>
              <p:cNvSpPr/>
              <p:nvPr/>
            </p:nvSpPr>
            <p:spPr>
              <a:xfrm>
                <a:off x="2653573" y="2410579"/>
                <a:ext cx="1332021" cy="632741"/>
              </a:xfrm>
              <a:custGeom>
                <a:rect b="b" l="l" r="r" t="t"/>
                <a:pathLst>
                  <a:path extrusionOk="0" h="523" w="1101">
                    <a:moveTo>
                      <a:pt x="360" y="94"/>
                    </a:moveTo>
                    <a:lnTo>
                      <a:pt x="1101" y="523"/>
                    </a:lnTo>
                    <a:lnTo>
                      <a:pt x="744" y="428"/>
                    </a:lnTo>
                    <a:lnTo>
                      <a:pt x="0" y="0"/>
                    </a:lnTo>
                    <a:lnTo>
                      <a:pt x="360" y="94"/>
                    </a:lnTo>
                    <a:close/>
                  </a:path>
                </a:pathLst>
              </a:custGeom>
              <a:solidFill>
                <a:srgbClr val="C3B1A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20"/>
              <p:cNvSpPr/>
              <p:nvPr/>
            </p:nvSpPr>
            <p:spPr>
              <a:xfrm>
                <a:off x="2653573" y="2410579"/>
                <a:ext cx="900113" cy="1329602"/>
              </a:xfrm>
              <a:custGeom>
                <a:rect b="b" l="l" r="r" t="t"/>
                <a:pathLst>
                  <a:path extrusionOk="0" h="1099" w="744">
                    <a:moveTo>
                      <a:pt x="744" y="428"/>
                    </a:moveTo>
                    <a:lnTo>
                      <a:pt x="0" y="0"/>
                    </a:lnTo>
                    <a:lnTo>
                      <a:pt x="0" y="668"/>
                    </a:lnTo>
                    <a:lnTo>
                      <a:pt x="744" y="1099"/>
                    </a:lnTo>
                    <a:lnTo>
                      <a:pt x="744" y="428"/>
                    </a:lnTo>
                    <a:close/>
                  </a:path>
                </a:pathLst>
              </a:custGeom>
              <a:solidFill>
                <a:srgbClr val="8A715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6" name="Google Shape;386;p20"/>
              <p:cNvSpPr/>
              <p:nvPr/>
            </p:nvSpPr>
            <p:spPr>
              <a:xfrm>
                <a:off x="2653573" y="2928386"/>
                <a:ext cx="900113" cy="811795"/>
              </a:xfrm>
              <a:custGeom>
                <a:rect b="b" l="l" r="r" t="t"/>
                <a:pathLst>
                  <a:path extrusionOk="0" h="283" w="314">
                    <a:moveTo>
                      <a:pt x="112" y="75"/>
                    </a:moveTo>
                    <a:cubicBezTo>
                      <a:pt x="28" y="75"/>
                      <a:pt x="0" y="45"/>
                      <a:pt x="0" y="45"/>
                    </a:cubicBezTo>
                    <a:cubicBezTo>
                      <a:pt x="0" y="101"/>
                      <a:pt x="0" y="101"/>
                      <a:pt x="0" y="101"/>
                    </a:cubicBezTo>
                    <a:cubicBezTo>
                      <a:pt x="314" y="283"/>
                      <a:pt x="314" y="283"/>
                      <a:pt x="314" y="283"/>
                    </a:cubicBezTo>
                    <a:cubicBezTo>
                      <a:pt x="314" y="0"/>
                      <a:pt x="314" y="0"/>
                      <a:pt x="314" y="0"/>
                    </a:cubicBezTo>
                    <a:cubicBezTo>
                      <a:pt x="314" y="0"/>
                      <a:pt x="215" y="75"/>
                      <a:pt x="112" y="75"/>
                    </a:cubicBezTo>
                    <a:close/>
                  </a:path>
                </a:pathLst>
              </a:custGeom>
              <a:solidFill>
                <a:schemeClr val="dk1">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387" name="Google Shape;387;p20"/>
          <p:cNvGrpSpPr/>
          <p:nvPr/>
        </p:nvGrpSpPr>
        <p:grpSpPr>
          <a:xfrm>
            <a:off x="5076785" y="2316048"/>
            <a:ext cx="1895687" cy="1934245"/>
            <a:chOff x="1111207" y="2239349"/>
            <a:chExt cx="1895686" cy="1934245"/>
          </a:xfrm>
        </p:grpSpPr>
        <p:sp>
          <p:nvSpPr>
            <p:cNvPr id="388" name="Google Shape;388;p20"/>
            <p:cNvSpPr/>
            <p:nvPr/>
          </p:nvSpPr>
          <p:spPr>
            <a:xfrm>
              <a:off x="1111207" y="2239349"/>
              <a:ext cx="1895686" cy="1895686"/>
            </a:xfrm>
            <a:prstGeom prst="ellipse">
              <a:avLst/>
            </a:prstGeom>
            <a:gradFill>
              <a:gsLst>
                <a:gs pos="0">
                  <a:srgbClr val="FFFF00"/>
                </a:gs>
                <a:gs pos="67000">
                  <a:srgbClr val="FFFF00">
                    <a:alpha val="0"/>
                  </a:srgbClr>
                </a:gs>
                <a:gs pos="100000">
                  <a:srgbClr val="FFFF00">
                    <a:alpha val="0"/>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9" name="Google Shape;389;p20"/>
            <p:cNvGrpSpPr/>
            <p:nvPr/>
          </p:nvGrpSpPr>
          <p:grpSpPr>
            <a:xfrm>
              <a:off x="1647982" y="2800440"/>
              <a:ext cx="822136" cy="1373154"/>
              <a:chOff x="9860056" y="742951"/>
              <a:chExt cx="935038" cy="1561728"/>
            </a:xfrm>
          </p:grpSpPr>
          <p:grpSp>
            <p:nvGrpSpPr>
              <p:cNvPr id="390" name="Google Shape;390;p20"/>
              <p:cNvGrpSpPr/>
              <p:nvPr/>
            </p:nvGrpSpPr>
            <p:grpSpPr>
              <a:xfrm>
                <a:off x="9860056" y="742951"/>
                <a:ext cx="935038" cy="1093787"/>
                <a:chOff x="8709025" y="742951"/>
                <a:chExt cx="935038" cy="1093787"/>
              </a:xfrm>
            </p:grpSpPr>
            <p:sp>
              <p:nvSpPr>
                <p:cNvPr id="391" name="Google Shape;391;p20"/>
                <p:cNvSpPr/>
                <p:nvPr/>
              </p:nvSpPr>
              <p:spPr>
                <a:xfrm>
                  <a:off x="8709025" y="742951"/>
                  <a:ext cx="935038" cy="1093787"/>
                </a:xfrm>
                <a:custGeom>
                  <a:rect b="b" l="l" r="r" t="t"/>
                  <a:pathLst>
                    <a:path extrusionOk="0" h="1107" w="945">
                      <a:moveTo>
                        <a:pt x="473" y="0"/>
                      </a:moveTo>
                      <a:cubicBezTo>
                        <a:pt x="211" y="0"/>
                        <a:pt x="0" y="203"/>
                        <a:pt x="0" y="454"/>
                      </a:cubicBezTo>
                      <a:cubicBezTo>
                        <a:pt x="0" y="600"/>
                        <a:pt x="126" y="772"/>
                        <a:pt x="174" y="849"/>
                      </a:cubicBezTo>
                      <a:cubicBezTo>
                        <a:pt x="197" y="885"/>
                        <a:pt x="208" y="933"/>
                        <a:pt x="221" y="1003"/>
                      </a:cubicBezTo>
                      <a:cubicBezTo>
                        <a:pt x="232" y="1063"/>
                        <a:pt x="266" y="1107"/>
                        <a:pt x="266" y="1107"/>
                      </a:cubicBezTo>
                      <a:cubicBezTo>
                        <a:pt x="679" y="1107"/>
                        <a:pt x="679" y="1107"/>
                        <a:pt x="679" y="1107"/>
                      </a:cubicBezTo>
                      <a:cubicBezTo>
                        <a:pt x="679" y="1107"/>
                        <a:pt x="713" y="1062"/>
                        <a:pt x="724" y="1003"/>
                      </a:cubicBezTo>
                      <a:cubicBezTo>
                        <a:pt x="737" y="933"/>
                        <a:pt x="748" y="885"/>
                        <a:pt x="771" y="849"/>
                      </a:cubicBezTo>
                      <a:cubicBezTo>
                        <a:pt x="819" y="772"/>
                        <a:pt x="945" y="600"/>
                        <a:pt x="945" y="454"/>
                      </a:cubicBezTo>
                      <a:cubicBezTo>
                        <a:pt x="945" y="203"/>
                        <a:pt x="734" y="0"/>
                        <a:pt x="473" y="0"/>
                      </a:cubicBezTo>
                    </a:path>
                  </a:pathLst>
                </a:custGeom>
                <a:gradFill>
                  <a:gsLst>
                    <a:gs pos="0">
                      <a:srgbClr val="FFFF00"/>
                    </a:gs>
                    <a:gs pos="60000">
                      <a:srgbClr val="FFC000"/>
                    </a:gs>
                    <a:gs pos="100000">
                      <a:srgbClr val="FF0000"/>
                    </a:gs>
                  </a:gsLst>
                  <a:path path="circle">
                    <a:fillToRect b="50%" l="50%" r="50%" t="50%"/>
                  </a:path>
                  <a:tileRect/>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2" name="Google Shape;392;p20"/>
                <p:cNvGrpSpPr/>
                <p:nvPr/>
              </p:nvGrpSpPr>
              <p:grpSpPr>
                <a:xfrm>
                  <a:off x="8847136" y="782638"/>
                  <a:ext cx="744540" cy="1011237"/>
                  <a:chOff x="8847136" y="782638"/>
                  <a:chExt cx="744540" cy="1011237"/>
                </a:xfrm>
              </p:grpSpPr>
              <p:sp>
                <p:nvSpPr>
                  <p:cNvPr id="393" name="Google Shape;393;p20"/>
                  <p:cNvSpPr/>
                  <p:nvPr/>
                </p:nvSpPr>
                <p:spPr>
                  <a:xfrm>
                    <a:off x="9145588" y="782638"/>
                    <a:ext cx="446088" cy="1011237"/>
                  </a:xfrm>
                  <a:custGeom>
                    <a:rect b="b" l="l" r="r" t="t"/>
                    <a:pathLst>
                      <a:path extrusionOk="0" h="1023" w="451">
                        <a:moveTo>
                          <a:pt x="19" y="0"/>
                        </a:moveTo>
                        <a:cubicBezTo>
                          <a:pt x="19" y="0"/>
                          <a:pt x="19" y="0"/>
                          <a:pt x="19" y="0"/>
                        </a:cubicBezTo>
                        <a:cubicBezTo>
                          <a:pt x="12" y="0"/>
                          <a:pt x="6" y="0"/>
                          <a:pt x="0" y="0"/>
                        </a:cubicBezTo>
                        <a:cubicBezTo>
                          <a:pt x="229" y="11"/>
                          <a:pt x="411" y="193"/>
                          <a:pt x="411" y="414"/>
                        </a:cubicBezTo>
                        <a:cubicBezTo>
                          <a:pt x="411" y="530"/>
                          <a:pt x="319" y="671"/>
                          <a:pt x="264" y="755"/>
                        </a:cubicBezTo>
                        <a:cubicBezTo>
                          <a:pt x="256" y="767"/>
                          <a:pt x="249" y="778"/>
                          <a:pt x="243" y="787"/>
                        </a:cubicBezTo>
                        <a:cubicBezTo>
                          <a:pt x="216" y="830"/>
                          <a:pt x="221" y="882"/>
                          <a:pt x="207" y="956"/>
                        </a:cubicBezTo>
                        <a:cubicBezTo>
                          <a:pt x="202" y="983"/>
                          <a:pt x="189" y="1007"/>
                          <a:pt x="180" y="1023"/>
                        </a:cubicBezTo>
                        <a:cubicBezTo>
                          <a:pt x="198" y="1012"/>
                          <a:pt x="226" y="980"/>
                          <a:pt x="231" y="956"/>
                        </a:cubicBezTo>
                        <a:cubicBezTo>
                          <a:pt x="245" y="882"/>
                          <a:pt x="256" y="830"/>
                          <a:pt x="283" y="787"/>
                        </a:cubicBezTo>
                        <a:cubicBezTo>
                          <a:pt x="289" y="778"/>
                          <a:pt x="296" y="767"/>
                          <a:pt x="304" y="755"/>
                        </a:cubicBezTo>
                        <a:cubicBezTo>
                          <a:pt x="359" y="671"/>
                          <a:pt x="451" y="530"/>
                          <a:pt x="451" y="414"/>
                        </a:cubicBezTo>
                        <a:cubicBezTo>
                          <a:pt x="451" y="186"/>
                          <a:pt x="257" y="0"/>
                          <a:pt x="19" y="0"/>
                        </a:cubicBezTo>
                        <a:close/>
                      </a:path>
                    </a:pathLst>
                  </a:custGeom>
                  <a:gradFill>
                    <a:gsLst>
                      <a:gs pos="0">
                        <a:srgbClr val="FFFFFF">
                          <a:alpha val="48627"/>
                        </a:srgbClr>
                      </a:gs>
                      <a:gs pos="50000">
                        <a:srgbClr val="FFFFFF">
                          <a:alpha val="80000"/>
                        </a:srgbClr>
                      </a:gs>
                      <a:gs pos="100000">
                        <a:srgbClr val="FFFFFF">
                          <a:alpha val="20000"/>
                        </a:srgbClr>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20"/>
                  <p:cNvSpPr/>
                  <p:nvPr/>
                </p:nvSpPr>
                <p:spPr>
                  <a:xfrm>
                    <a:off x="8847136" y="1095375"/>
                    <a:ext cx="247650" cy="668337"/>
                  </a:xfrm>
                  <a:custGeom>
                    <a:rect b="b" l="l" r="r" t="t"/>
                    <a:pathLst>
                      <a:path extrusionOk="0" h="676" w="250">
                        <a:moveTo>
                          <a:pt x="229" y="676"/>
                        </a:moveTo>
                        <a:cubicBezTo>
                          <a:pt x="216" y="676"/>
                          <a:pt x="198" y="676"/>
                          <a:pt x="188" y="676"/>
                        </a:cubicBezTo>
                        <a:cubicBezTo>
                          <a:pt x="178" y="676"/>
                          <a:pt x="172" y="665"/>
                          <a:pt x="172" y="621"/>
                        </a:cubicBezTo>
                        <a:cubicBezTo>
                          <a:pt x="172" y="577"/>
                          <a:pt x="176" y="512"/>
                          <a:pt x="160" y="476"/>
                        </a:cubicBezTo>
                        <a:cubicBezTo>
                          <a:pt x="144" y="440"/>
                          <a:pt x="40" y="276"/>
                          <a:pt x="20" y="172"/>
                        </a:cubicBezTo>
                        <a:cubicBezTo>
                          <a:pt x="0" y="68"/>
                          <a:pt x="20" y="0"/>
                          <a:pt x="20" y="0"/>
                        </a:cubicBezTo>
                        <a:cubicBezTo>
                          <a:pt x="186" y="0"/>
                          <a:pt x="186" y="0"/>
                          <a:pt x="186" y="0"/>
                        </a:cubicBezTo>
                        <a:cubicBezTo>
                          <a:pt x="186" y="0"/>
                          <a:pt x="186" y="59"/>
                          <a:pt x="186" y="156"/>
                        </a:cubicBezTo>
                        <a:cubicBezTo>
                          <a:pt x="186" y="253"/>
                          <a:pt x="250" y="444"/>
                          <a:pt x="250" y="482"/>
                        </a:cubicBezTo>
                        <a:cubicBezTo>
                          <a:pt x="250" y="520"/>
                          <a:pt x="250" y="605"/>
                          <a:pt x="250" y="639"/>
                        </a:cubicBezTo>
                        <a:cubicBezTo>
                          <a:pt x="250" y="673"/>
                          <a:pt x="243" y="676"/>
                          <a:pt x="229" y="676"/>
                        </a:cubicBezTo>
                        <a:close/>
                      </a:path>
                    </a:pathLst>
                  </a:custGeom>
                  <a:gradFill>
                    <a:gsLst>
                      <a:gs pos="0">
                        <a:srgbClr val="FFFFFF">
                          <a:alpha val="48627"/>
                        </a:srgbClr>
                      </a:gs>
                      <a:gs pos="50000">
                        <a:srgbClr val="FFFFFF">
                          <a:alpha val="80000"/>
                        </a:srgbClr>
                      </a:gs>
                      <a:gs pos="100000">
                        <a:srgbClr val="FFFFFF">
                          <a:alpha val="20000"/>
                        </a:srgbClr>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0"/>
                  <p:cNvSpPr/>
                  <p:nvPr/>
                </p:nvSpPr>
                <p:spPr>
                  <a:xfrm>
                    <a:off x="9239250" y="901700"/>
                    <a:ext cx="196850" cy="233362"/>
                  </a:xfrm>
                  <a:custGeom>
                    <a:rect b="b" l="l" r="r" t="t"/>
                    <a:pathLst>
                      <a:path extrusionOk="0" h="236" w="199">
                        <a:moveTo>
                          <a:pt x="0" y="19"/>
                        </a:moveTo>
                        <a:cubicBezTo>
                          <a:pt x="98" y="0"/>
                          <a:pt x="98" y="0"/>
                          <a:pt x="98" y="0"/>
                        </a:cubicBezTo>
                        <a:cubicBezTo>
                          <a:pt x="98" y="0"/>
                          <a:pt x="150" y="46"/>
                          <a:pt x="179" y="118"/>
                        </a:cubicBezTo>
                        <a:cubicBezTo>
                          <a:pt x="199" y="168"/>
                          <a:pt x="198" y="218"/>
                          <a:pt x="198" y="218"/>
                        </a:cubicBezTo>
                        <a:cubicBezTo>
                          <a:pt x="198" y="218"/>
                          <a:pt x="130" y="236"/>
                          <a:pt x="80" y="229"/>
                        </a:cubicBezTo>
                        <a:cubicBezTo>
                          <a:pt x="30" y="222"/>
                          <a:pt x="10" y="201"/>
                          <a:pt x="10" y="201"/>
                        </a:cubicBezTo>
                        <a:cubicBezTo>
                          <a:pt x="10" y="201"/>
                          <a:pt x="10" y="142"/>
                          <a:pt x="10" y="115"/>
                        </a:cubicBezTo>
                        <a:cubicBezTo>
                          <a:pt x="10" y="89"/>
                          <a:pt x="0" y="19"/>
                          <a:pt x="0" y="19"/>
                        </a:cubicBezTo>
                        <a:close/>
                      </a:path>
                    </a:pathLst>
                  </a:custGeom>
                  <a:gradFill>
                    <a:gsLst>
                      <a:gs pos="0">
                        <a:srgbClr val="FFFFFF">
                          <a:alpha val="48627"/>
                        </a:srgbClr>
                      </a:gs>
                      <a:gs pos="50000">
                        <a:srgbClr val="FFFFFF">
                          <a:alpha val="80000"/>
                        </a:srgbClr>
                      </a:gs>
                      <a:gs pos="100000">
                        <a:srgbClr val="FFFFFF">
                          <a:alpha val="20000"/>
                        </a:srgbClr>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96" name="Google Shape;396;p20"/>
              <p:cNvGrpSpPr/>
              <p:nvPr/>
            </p:nvGrpSpPr>
            <p:grpSpPr>
              <a:xfrm>
                <a:off x="10179144" y="1332706"/>
                <a:ext cx="296861" cy="527050"/>
                <a:chOff x="7864476" y="1322388"/>
                <a:chExt cx="296861" cy="527050"/>
              </a:xfrm>
            </p:grpSpPr>
            <p:sp>
              <p:nvSpPr>
                <p:cNvPr id="397" name="Google Shape;397;p20"/>
                <p:cNvSpPr/>
                <p:nvPr/>
              </p:nvSpPr>
              <p:spPr>
                <a:xfrm>
                  <a:off x="7945438" y="1471613"/>
                  <a:ext cx="134938" cy="366713"/>
                </a:xfrm>
                <a:custGeom>
                  <a:rect b="b" l="l" r="r" t="t"/>
                  <a:pathLst>
                    <a:path extrusionOk="0" h="447" w="165">
                      <a:moveTo>
                        <a:pt x="165" y="162"/>
                      </a:moveTo>
                      <a:cubicBezTo>
                        <a:pt x="165" y="146"/>
                        <a:pt x="155" y="134"/>
                        <a:pt x="139" y="134"/>
                      </a:cubicBezTo>
                      <a:cubicBezTo>
                        <a:pt x="123" y="134"/>
                        <a:pt x="125" y="118"/>
                        <a:pt x="125" y="94"/>
                      </a:cubicBezTo>
                      <a:cubicBezTo>
                        <a:pt x="125" y="70"/>
                        <a:pt x="125" y="32"/>
                        <a:pt x="125" y="32"/>
                      </a:cubicBezTo>
                      <a:cubicBezTo>
                        <a:pt x="140" y="32"/>
                        <a:pt x="140" y="32"/>
                        <a:pt x="140" y="32"/>
                      </a:cubicBezTo>
                      <a:cubicBezTo>
                        <a:pt x="149" y="32"/>
                        <a:pt x="156" y="25"/>
                        <a:pt x="156" y="16"/>
                      </a:cubicBezTo>
                      <a:cubicBezTo>
                        <a:pt x="156" y="7"/>
                        <a:pt x="149" y="0"/>
                        <a:pt x="140" y="0"/>
                      </a:cubicBezTo>
                      <a:cubicBezTo>
                        <a:pt x="25" y="0"/>
                        <a:pt x="25" y="0"/>
                        <a:pt x="25" y="0"/>
                      </a:cubicBezTo>
                      <a:cubicBezTo>
                        <a:pt x="16" y="0"/>
                        <a:pt x="9" y="7"/>
                        <a:pt x="9" y="16"/>
                      </a:cubicBezTo>
                      <a:cubicBezTo>
                        <a:pt x="9" y="25"/>
                        <a:pt x="16" y="32"/>
                        <a:pt x="25" y="32"/>
                      </a:cubicBezTo>
                      <a:cubicBezTo>
                        <a:pt x="40" y="32"/>
                        <a:pt x="40" y="32"/>
                        <a:pt x="40" y="32"/>
                      </a:cubicBezTo>
                      <a:cubicBezTo>
                        <a:pt x="40" y="32"/>
                        <a:pt x="40" y="70"/>
                        <a:pt x="40" y="94"/>
                      </a:cubicBezTo>
                      <a:cubicBezTo>
                        <a:pt x="40" y="118"/>
                        <a:pt x="42" y="134"/>
                        <a:pt x="26" y="134"/>
                      </a:cubicBezTo>
                      <a:cubicBezTo>
                        <a:pt x="10" y="134"/>
                        <a:pt x="0" y="146"/>
                        <a:pt x="0" y="162"/>
                      </a:cubicBezTo>
                      <a:cubicBezTo>
                        <a:pt x="0" y="178"/>
                        <a:pt x="28" y="240"/>
                        <a:pt x="26" y="254"/>
                      </a:cubicBezTo>
                      <a:cubicBezTo>
                        <a:pt x="24" y="268"/>
                        <a:pt x="0" y="292"/>
                        <a:pt x="0" y="320"/>
                      </a:cubicBezTo>
                      <a:cubicBezTo>
                        <a:pt x="0" y="348"/>
                        <a:pt x="0" y="447"/>
                        <a:pt x="0" y="447"/>
                      </a:cubicBezTo>
                      <a:cubicBezTo>
                        <a:pt x="165" y="447"/>
                        <a:pt x="165" y="447"/>
                        <a:pt x="165" y="447"/>
                      </a:cubicBezTo>
                      <a:cubicBezTo>
                        <a:pt x="165" y="447"/>
                        <a:pt x="165" y="348"/>
                        <a:pt x="165" y="320"/>
                      </a:cubicBezTo>
                      <a:cubicBezTo>
                        <a:pt x="165" y="292"/>
                        <a:pt x="141" y="268"/>
                        <a:pt x="139" y="254"/>
                      </a:cubicBezTo>
                      <a:cubicBezTo>
                        <a:pt x="137" y="240"/>
                        <a:pt x="165" y="178"/>
                        <a:pt x="165" y="162"/>
                      </a:cubicBezTo>
                      <a:close/>
                    </a:path>
                  </a:pathLst>
                </a:custGeom>
                <a:noFill/>
                <a:ln cap="flat" cmpd="sng" w="12700">
                  <a:solidFill>
                    <a:srgbClr val="7F7F7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20"/>
                <p:cNvSpPr/>
                <p:nvPr/>
              </p:nvSpPr>
              <p:spPr>
                <a:xfrm>
                  <a:off x="7864476" y="1322388"/>
                  <a:ext cx="123825" cy="527050"/>
                </a:xfrm>
                <a:custGeom>
                  <a:rect b="b" l="l" r="r" t="t"/>
                  <a:pathLst>
                    <a:path extrusionOk="0" h="332" w="78">
                      <a:moveTo>
                        <a:pt x="78" y="332"/>
                      </a:moveTo>
                      <a:lnTo>
                        <a:pt x="78" y="204"/>
                      </a:lnTo>
                      <a:lnTo>
                        <a:pt x="0" y="0"/>
                      </a:lnTo>
                    </a:path>
                  </a:pathLst>
                </a:custGeom>
                <a:noFill/>
                <a:ln cap="flat" cmpd="sng" w="9525">
                  <a:solidFill>
                    <a:srgbClr val="7F7F7F"/>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0"/>
                <p:cNvSpPr/>
                <p:nvPr/>
              </p:nvSpPr>
              <p:spPr>
                <a:xfrm>
                  <a:off x="8037512" y="1322388"/>
                  <a:ext cx="123825" cy="527050"/>
                </a:xfrm>
                <a:custGeom>
                  <a:rect b="b" l="l" r="r" t="t"/>
                  <a:pathLst>
                    <a:path extrusionOk="0" h="332" w="78">
                      <a:moveTo>
                        <a:pt x="0" y="332"/>
                      </a:moveTo>
                      <a:lnTo>
                        <a:pt x="0" y="204"/>
                      </a:lnTo>
                      <a:lnTo>
                        <a:pt x="78" y="0"/>
                      </a:lnTo>
                    </a:path>
                  </a:pathLst>
                </a:custGeom>
                <a:noFill/>
                <a:ln cap="flat" cmpd="sng" w="9525">
                  <a:solidFill>
                    <a:srgbClr val="7F7F7F"/>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20"/>
                <p:cNvSpPr/>
                <p:nvPr/>
              </p:nvSpPr>
              <p:spPr>
                <a:xfrm>
                  <a:off x="7869238" y="1335088"/>
                  <a:ext cx="285750" cy="0"/>
                </a:xfrm>
                <a:custGeom>
                  <a:rect b="b" l="l" r="r" t="t"/>
                  <a:pathLst>
                    <a:path extrusionOk="0" h="120000" w="180">
                      <a:moveTo>
                        <a:pt x="0" y="0"/>
                      </a:moveTo>
                      <a:lnTo>
                        <a:pt x="60" y="0"/>
                      </a:lnTo>
                      <a:lnTo>
                        <a:pt x="180" y="0"/>
                      </a:lnTo>
                    </a:path>
                  </a:pathLst>
                </a:custGeom>
                <a:noFill/>
                <a:ln cap="flat" cmpd="sng" w="9525">
                  <a:solidFill>
                    <a:srgbClr val="7F7F7F"/>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01" name="Google Shape;401;p20"/>
              <p:cNvGrpSpPr/>
              <p:nvPr/>
            </p:nvGrpSpPr>
            <p:grpSpPr>
              <a:xfrm>
                <a:off x="10104513" y="1836359"/>
                <a:ext cx="446125" cy="468320"/>
                <a:chOff x="5862638" y="5183187"/>
                <a:chExt cx="1595438" cy="1674813"/>
              </a:xfrm>
            </p:grpSpPr>
            <p:sp>
              <p:nvSpPr>
                <p:cNvPr id="402" name="Google Shape;402;p20"/>
                <p:cNvSpPr/>
                <p:nvPr/>
              </p:nvSpPr>
              <p:spPr>
                <a:xfrm>
                  <a:off x="6272213" y="6519862"/>
                  <a:ext cx="842963" cy="338138"/>
                </a:xfrm>
                <a:custGeom>
                  <a:rect b="b" l="l" r="r" t="t"/>
                  <a:pathLst>
                    <a:path extrusionOk="0" h="90" w="224">
                      <a:moveTo>
                        <a:pt x="117" y="4"/>
                      </a:moveTo>
                      <a:cubicBezTo>
                        <a:pt x="115" y="4"/>
                        <a:pt x="113" y="4"/>
                        <a:pt x="112" y="4"/>
                      </a:cubicBezTo>
                      <a:cubicBezTo>
                        <a:pt x="110" y="4"/>
                        <a:pt x="109" y="4"/>
                        <a:pt x="107" y="4"/>
                      </a:cubicBezTo>
                      <a:cubicBezTo>
                        <a:pt x="65" y="4"/>
                        <a:pt x="28" y="4"/>
                        <a:pt x="0" y="0"/>
                      </a:cubicBezTo>
                      <a:cubicBezTo>
                        <a:pt x="0" y="4"/>
                        <a:pt x="0" y="10"/>
                        <a:pt x="0" y="12"/>
                      </a:cubicBezTo>
                      <a:cubicBezTo>
                        <a:pt x="0" y="16"/>
                        <a:pt x="35" y="65"/>
                        <a:pt x="37" y="67"/>
                      </a:cubicBezTo>
                      <a:cubicBezTo>
                        <a:pt x="38" y="68"/>
                        <a:pt x="39" y="68"/>
                        <a:pt x="42" y="69"/>
                      </a:cubicBezTo>
                      <a:cubicBezTo>
                        <a:pt x="42" y="71"/>
                        <a:pt x="43" y="73"/>
                        <a:pt x="44" y="74"/>
                      </a:cubicBezTo>
                      <a:cubicBezTo>
                        <a:pt x="46" y="79"/>
                        <a:pt x="83" y="90"/>
                        <a:pt x="107" y="90"/>
                      </a:cubicBezTo>
                      <a:cubicBezTo>
                        <a:pt x="109" y="90"/>
                        <a:pt x="110" y="90"/>
                        <a:pt x="112" y="90"/>
                      </a:cubicBezTo>
                      <a:cubicBezTo>
                        <a:pt x="114" y="90"/>
                        <a:pt x="115" y="90"/>
                        <a:pt x="117" y="90"/>
                      </a:cubicBezTo>
                      <a:cubicBezTo>
                        <a:pt x="140" y="90"/>
                        <a:pt x="177" y="79"/>
                        <a:pt x="180" y="74"/>
                      </a:cubicBezTo>
                      <a:cubicBezTo>
                        <a:pt x="181" y="73"/>
                        <a:pt x="181" y="71"/>
                        <a:pt x="182" y="69"/>
                      </a:cubicBezTo>
                      <a:cubicBezTo>
                        <a:pt x="184" y="68"/>
                        <a:pt x="186" y="68"/>
                        <a:pt x="186" y="67"/>
                      </a:cubicBezTo>
                      <a:cubicBezTo>
                        <a:pt x="188" y="65"/>
                        <a:pt x="224" y="16"/>
                        <a:pt x="224" y="12"/>
                      </a:cubicBezTo>
                      <a:cubicBezTo>
                        <a:pt x="224" y="10"/>
                        <a:pt x="224" y="4"/>
                        <a:pt x="224" y="0"/>
                      </a:cubicBezTo>
                      <a:cubicBezTo>
                        <a:pt x="196" y="4"/>
                        <a:pt x="158" y="4"/>
                        <a:pt x="117" y="4"/>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0"/>
                <p:cNvSpPr/>
                <p:nvPr/>
              </p:nvSpPr>
              <p:spPr>
                <a:xfrm>
                  <a:off x="5862638" y="5183187"/>
                  <a:ext cx="1595438" cy="1355725"/>
                </a:xfrm>
                <a:custGeom>
                  <a:rect b="b" l="l" r="r" t="t"/>
                  <a:pathLst>
                    <a:path extrusionOk="0" h="361" w="424">
                      <a:moveTo>
                        <a:pt x="413" y="6"/>
                      </a:moveTo>
                      <a:cubicBezTo>
                        <a:pt x="413" y="6"/>
                        <a:pt x="301" y="0"/>
                        <a:pt x="212" y="0"/>
                      </a:cubicBezTo>
                      <a:cubicBezTo>
                        <a:pt x="123" y="0"/>
                        <a:pt x="11" y="6"/>
                        <a:pt x="11" y="6"/>
                      </a:cubicBezTo>
                      <a:cubicBezTo>
                        <a:pt x="11" y="6"/>
                        <a:pt x="0" y="12"/>
                        <a:pt x="1" y="20"/>
                      </a:cubicBezTo>
                      <a:cubicBezTo>
                        <a:pt x="2" y="28"/>
                        <a:pt x="11" y="31"/>
                        <a:pt x="11" y="31"/>
                      </a:cubicBezTo>
                      <a:cubicBezTo>
                        <a:pt x="11" y="31"/>
                        <a:pt x="11" y="31"/>
                        <a:pt x="11" y="31"/>
                      </a:cubicBezTo>
                      <a:cubicBezTo>
                        <a:pt x="11" y="31"/>
                        <a:pt x="11" y="31"/>
                        <a:pt x="11" y="31"/>
                      </a:cubicBezTo>
                      <a:cubicBezTo>
                        <a:pt x="11" y="31"/>
                        <a:pt x="11" y="66"/>
                        <a:pt x="11" y="78"/>
                      </a:cubicBezTo>
                      <a:cubicBezTo>
                        <a:pt x="11" y="88"/>
                        <a:pt x="18" y="94"/>
                        <a:pt x="29" y="96"/>
                      </a:cubicBezTo>
                      <a:cubicBezTo>
                        <a:pt x="29" y="132"/>
                        <a:pt x="29" y="259"/>
                        <a:pt x="29" y="279"/>
                      </a:cubicBezTo>
                      <a:cubicBezTo>
                        <a:pt x="29" y="302"/>
                        <a:pt x="46" y="342"/>
                        <a:pt x="72" y="352"/>
                      </a:cubicBezTo>
                      <a:cubicBezTo>
                        <a:pt x="98" y="361"/>
                        <a:pt x="149" y="361"/>
                        <a:pt x="207" y="361"/>
                      </a:cubicBezTo>
                      <a:cubicBezTo>
                        <a:pt x="209" y="361"/>
                        <a:pt x="210" y="361"/>
                        <a:pt x="212" y="361"/>
                      </a:cubicBezTo>
                      <a:cubicBezTo>
                        <a:pt x="213" y="361"/>
                        <a:pt x="215" y="361"/>
                        <a:pt x="216" y="361"/>
                      </a:cubicBezTo>
                      <a:cubicBezTo>
                        <a:pt x="274" y="361"/>
                        <a:pt x="325" y="361"/>
                        <a:pt x="351" y="352"/>
                      </a:cubicBezTo>
                      <a:cubicBezTo>
                        <a:pt x="377" y="342"/>
                        <a:pt x="394" y="329"/>
                        <a:pt x="394" y="306"/>
                      </a:cubicBezTo>
                      <a:cubicBezTo>
                        <a:pt x="394" y="287"/>
                        <a:pt x="394" y="135"/>
                        <a:pt x="394" y="96"/>
                      </a:cubicBezTo>
                      <a:cubicBezTo>
                        <a:pt x="394" y="96"/>
                        <a:pt x="394" y="96"/>
                        <a:pt x="394" y="96"/>
                      </a:cubicBezTo>
                      <a:cubicBezTo>
                        <a:pt x="406" y="94"/>
                        <a:pt x="413" y="88"/>
                        <a:pt x="413" y="78"/>
                      </a:cubicBezTo>
                      <a:cubicBezTo>
                        <a:pt x="413" y="66"/>
                        <a:pt x="413" y="31"/>
                        <a:pt x="413" y="31"/>
                      </a:cubicBezTo>
                      <a:cubicBezTo>
                        <a:pt x="413" y="31"/>
                        <a:pt x="413" y="31"/>
                        <a:pt x="413" y="31"/>
                      </a:cubicBezTo>
                      <a:cubicBezTo>
                        <a:pt x="413" y="31"/>
                        <a:pt x="413" y="31"/>
                        <a:pt x="413" y="31"/>
                      </a:cubicBezTo>
                      <a:cubicBezTo>
                        <a:pt x="413" y="31"/>
                        <a:pt x="421" y="28"/>
                        <a:pt x="423" y="20"/>
                      </a:cubicBezTo>
                      <a:cubicBezTo>
                        <a:pt x="424" y="12"/>
                        <a:pt x="413" y="6"/>
                        <a:pt x="413" y="6"/>
                      </a:cubicBez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4" name="Google Shape;404;p20"/>
                <p:cNvCxnSpPr/>
                <p:nvPr/>
              </p:nvCxnSpPr>
              <p:spPr>
                <a:xfrm>
                  <a:off x="6272213" y="5584824"/>
                  <a:ext cx="0" cy="0"/>
                </a:xfrm>
                <a:prstGeom prst="straightConnector1">
                  <a:avLst/>
                </a:prstGeom>
                <a:noFill/>
                <a:ln>
                  <a:noFill/>
                </a:ln>
              </p:spPr>
            </p:cxnSp>
            <p:cxnSp>
              <p:nvCxnSpPr>
                <p:cNvPr id="405" name="Google Shape;405;p20"/>
                <p:cNvCxnSpPr/>
                <p:nvPr/>
              </p:nvCxnSpPr>
              <p:spPr>
                <a:xfrm>
                  <a:off x="6272213" y="5584824"/>
                  <a:ext cx="0" cy="0"/>
                </a:xfrm>
                <a:prstGeom prst="straightConnector1">
                  <a:avLst/>
                </a:prstGeom>
                <a:noFill/>
                <a:ln>
                  <a:noFill/>
                </a:ln>
              </p:spPr>
            </p:cxnSp>
            <p:sp>
              <p:nvSpPr>
                <p:cNvPr id="406" name="Google Shape;406;p20"/>
                <p:cNvSpPr/>
                <p:nvPr/>
              </p:nvSpPr>
              <p:spPr>
                <a:xfrm>
                  <a:off x="5862638" y="5186362"/>
                  <a:ext cx="1595438" cy="1352550"/>
                </a:xfrm>
                <a:custGeom>
                  <a:rect b="b" l="l" r="r" t="t"/>
                  <a:pathLst>
                    <a:path extrusionOk="0" h="360" w="424">
                      <a:moveTo>
                        <a:pt x="413" y="5"/>
                      </a:moveTo>
                      <a:cubicBezTo>
                        <a:pt x="413" y="5"/>
                        <a:pt x="355" y="2"/>
                        <a:pt x="290" y="0"/>
                      </a:cubicBezTo>
                      <a:cubicBezTo>
                        <a:pt x="286" y="1"/>
                        <a:pt x="286" y="1"/>
                        <a:pt x="286" y="1"/>
                      </a:cubicBezTo>
                      <a:cubicBezTo>
                        <a:pt x="286" y="1"/>
                        <a:pt x="328" y="5"/>
                        <a:pt x="328" y="18"/>
                      </a:cubicBezTo>
                      <a:cubicBezTo>
                        <a:pt x="328" y="27"/>
                        <a:pt x="282" y="25"/>
                        <a:pt x="282" y="25"/>
                      </a:cubicBezTo>
                      <a:cubicBezTo>
                        <a:pt x="282" y="25"/>
                        <a:pt x="313" y="27"/>
                        <a:pt x="313" y="37"/>
                      </a:cubicBezTo>
                      <a:cubicBezTo>
                        <a:pt x="313" y="42"/>
                        <a:pt x="313" y="49"/>
                        <a:pt x="313" y="61"/>
                      </a:cubicBezTo>
                      <a:cubicBezTo>
                        <a:pt x="313" y="74"/>
                        <a:pt x="309" y="78"/>
                        <a:pt x="297" y="80"/>
                      </a:cubicBezTo>
                      <a:cubicBezTo>
                        <a:pt x="284" y="83"/>
                        <a:pt x="190" y="96"/>
                        <a:pt x="190" y="96"/>
                      </a:cubicBezTo>
                      <a:cubicBezTo>
                        <a:pt x="190" y="96"/>
                        <a:pt x="238" y="106"/>
                        <a:pt x="243" y="110"/>
                      </a:cubicBezTo>
                      <a:cubicBezTo>
                        <a:pt x="246" y="113"/>
                        <a:pt x="247" y="116"/>
                        <a:pt x="248" y="120"/>
                      </a:cubicBezTo>
                      <a:cubicBezTo>
                        <a:pt x="109" y="111"/>
                        <a:pt x="109" y="111"/>
                        <a:pt x="109" y="111"/>
                      </a:cubicBezTo>
                      <a:cubicBezTo>
                        <a:pt x="109" y="106"/>
                        <a:pt x="109" y="103"/>
                        <a:pt x="109" y="103"/>
                      </a:cubicBezTo>
                      <a:cubicBezTo>
                        <a:pt x="109" y="99"/>
                        <a:pt x="137" y="96"/>
                        <a:pt x="137" y="96"/>
                      </a:cubicBezTo>
                      <a:cubicBezTo>
                        <a:pt x="137" y="96"/>
                        <a:pt x="87" y="88"/>
                        <a:pt x="87" y="77"/>
                      </a:cubicBezTo>
                      <a:cubicBezTo>
                        <a:pt x="87" y="65"/>
                        <a:pt x="87" y="61"/>
                        <a:pt x="87" y="45"/>
                      </a:cubicBezTo>
                      <a:cubicBezTo>
                        <a:pt x="87" y="29"/>
                        <a:pt x="113" y="25"/>
                        <a:pt x="113" y="25"/>
                      </a:cubicBezTo>
                      <a:cubicBezTo>
                        <a:pt x="113" y="25"/>
                        <a:pt x="71" y="19"/>
                        <a:pt x="71" y="12"/>
                      </a:cubicBezTo>
                      <a:cubicBezTo>
                        <a:pt x="71" y="5"/>
                        <a:pt x="96" y="1"/>
                        <a:pt x="96" y="1"/>
                      </a:cubicBezTo>
                      <a:cubicBezTo>
                        <a:pt x="96" y="1"/>
                        <a:pt x="96" y="1"/>
                        <a:pt x="96" y="1"/>
                      </a:cubicBezTo>
                      <a:cubicBezTo>
                        <a:pt x="48" y="3"/>
                        <a:pt x="11" y="5"/>
                        <a:pt x="11" y="5"/>
                      </a:cubicBezTo>
                      <a:cubicBezTo>
                        <a:pt x="11" y="5"/>
                        <a:pt x="0" y="11"/>
                        <a:pt x="1" y="19"/>
                      </a:cubicBezTo>
                      <a:cubicBezTo>
                        <a:pt x="2" y="27"/>
                        <a:pt x="11" y="30"/>
                        <a:pt x="11" y="30"/>
                      </a:cubicBezTo>
                      <a:cubicBezTo>
                        <a:pt x="11" y="30"/>
                        <a:pt x="11" y="65"/>
                        <a:pt x="11" y="77"/>
                      </a:cubicBezTo>
                      <a:cubicBezTo>
                        <a:pt x="11" y="87"/>
                        <a:pt x="18" y="93"/>
                        <a:pt x="29" y="95"/>
                      </a:cubicBezTo>
                      <a:cubicBezTo>
                        <a:pt x="29" y="98"/>
                        <a:pt x="29" y="102"/>
                        <a:pt x="29" y="106"/>
                      </a:cubicBezTo>
                      <a:cubicBezTo>
                        <a:pt x="25" y="106"/>
                        <a:pt x="25" y="106"/>
                        <a:pt x="25" y="106"/>
                      </a:cubicBezTo>
                      <a:cubicBezTo>
                        <a:pt x="25" y="106"/>
                        <a:pt x="25" y="106"/>
                        <a:pt x="24" y="106"/>
                      </a:cubicBezTo>
                      <a:cubicBezTo>
                        <a:pt x="17" y="106"/>
                        <a:pt x="11" y="111"/>
                        <a:pt x="11" y="119"/>
                      </a:cubicBezTo>
                      <a:cubicBezTo>
                        <a:pt x="11" y="127"/>
                        <a:pt x="17" y="134"/>
                        <a:pt x="25" y="135"/>
                      </a:cubicBezTo>
                      <a:cubicBezTo>
                        <a:pt x="29" y="135"/>
                        <a:pt x="29" y="135"/>
                        <a:pt x="29" y="135"/>
                      </a:cubicBezTo>
                      <a:cubicBezTo>
                        <a:pt x="29" y="143"/>
                        <a:pt x="29" y="152"/>
                        <a:pt x="29" y="162"/>
                      </a:cubicBezTo>
                      <a:cubicBezTo>
                        <a:pt x="25" y="161"/>
                        <a:pt x="25" y="161"/>
                        <a:pt x="25" y="161"/>
                      </a:cubicBezTo>
                      <a:cubicBezTo>
                        <a:pt x="25" y="161"/>
                        <a:pt x="25" y="161"/>
                        <a:pt x="24" y="161"/>
                      </a:cubicBezTo>
                      <a:cubicBezTo>
                        <a:pt x="17" y="161"/>
                        <a:pt x="11" y="167"/>
                        <a:pt x="11" y="175"/>
                      </a:cubicBezTo>
                      <a:cubicBezTo>
                        <a:pt x="11" y="183"/>
                        <a:pt x="17" y="190"/>
                        <a:pt x="25" y="191"/>
                      </a:cubicBezTo>
                      <a:cubicBezTo>
                        <a:pt x="29" y="191"/>
                        <a:pt x="29" y="191"/>
                        <a:pt x="29" y="191"/>
                      </a:cubicBezTo>
                      <a:cubicBezTo>
                        <a:pt x="29" y="200"/>
                        <a:pt x="29" y="209"/>
                        <a:pt x="29" y="218"/>
                      </a:cubicBezTo>
                      <a:cubicBezTo>
                        <a:pt x="25" y="217"/>
                        <a:pt x="25" y="217"/>
                        <a:pt x="25" y="217"/>
                      </a:cubicBezTo>
                      <a:cubicBezTo>
                        <a:pt x="25" y="217"/>
                        <a:pt x="25" y="217"/>
                        <a:pt x="24" y="217"/>
                      </a:cubicBezTo>
                      <a:cubicBezTo>
                        <a:pt x="17" y="217"/>
                        <a:pt x="11" y="223"/>
                        <a:pt x="11" y="231"/>
                      </a:cubicBezTo>
                      <a:cubicBezTo>
                        <a:pt x="11" y="239"/>
                        <a:pt x="17" y="246"/>
                        <a:pt x="25" y="247"/>
                      </a:cubicBezTo>
                      <a:cubicBezTo>
                        <a:pt x="29" y="247"/>
                        <a:pt x="29" y="247"/>
                        <a:pt x="29" y="247"/>
                      </a:cubicBezTo>
                      <a:cubicBezTo>
                        <a:pt x="29" y="258"/>
                        <a:pt x="29" y="268"/>
                        <a:pt x="29" y="273"/>
                      </a:cubicBezTo>
                      <a:cubicBezTo>
                        <a:pt x="25" y="273"/>
                        <a:pt x="25" y="273"/>
                        <a:pt x="25" y="273"/>
                      </a:cubicBezTo>
                      <a:cubicBezTo>
                        <a:pt x="25" y="273"/>
                        <a:pt x="25" y="273"/>
                        <a:pt x="24" y="273"/>
                      </a:cubicBezTo>
                      <a:cubicBezTo>
                        <a:pt x="17" y="273"/>
                        <a:pt x="11" y="279"/>
                        <a:pt x="11" y="287"/>
                      </a:cubicBezTo>
                      <a:cubicBezTo>
                        <a:pt x="11" y="295"/>
                        <a:pt x="17" y="302"/>
                        <a:pt x="25" y="302"/>
                      </a:cubicBezTo>
                      <a:cubicBezTo>
                        <a:pt x="34" y="303"/>
                        <a:pt x="34" y="303"/>
                        <a:pt x="34" y="303"/>
                      </a:cubicBezTo>
                      <a:cubicBezTo>
                        <a:pt x="41" y="323"/>
                        <a:pt x="54" y="344"/>
                        <a:pt x="72" y="351"/>
                      </a:cubicBezTo>
                      <a:cubicBezTo>
                        <a:pt x="98" y="360"/>
                        <a:pt x="149" y="360"/>
                        <a:pt x="207" y="360"/>
                      </a:cubicBezTo>
                      <a:cubicBezTo>
                        <a:pt x="209" y="360"/>
                        <a:pt x="210" y="360"/>
                        <a:pt x="212" y="360"/>
                      </a:cubicBezTo>
                      <a:cubicBezTo>
                        <a:pt x="213" y="360"/>
                        <a:pt x="215" y="360"/>
                        <a:pt x="216" y="360"/>
                      </a:cubicBezTo>
                      <a:cubicBezTo>
                        <a:pt x="274" y="360"/>
                        <a:pt x="325" y="360"/>
                        <a:pt x="351" y="351"/>
                      </a:cubicBezTo>
                      <a:cubicBezTo>
                        <a:pt x="368" y="344"/>
                        <a:pt x="381" y="337"/>
                        <a:pt x="388" y="327"/>
                      </a:cubicBezTo>
                      <a:cubicBezTo>
                        <a:pt x="398" y="327"/>
                        <a:pt x="398" y="327"/>
                        <a:pt x="398" y="327"/>
                      </a:cubicBezTo>
                      <a:cubicBezTo>
                        <a:pt x="399" y="327"/>
                        <a:pt x="399" y="327"/>
                        <a:pt x="399" y="327"/>
                      </a:cubicBezTo>
                      <a:cubicBezTo>
                        <a:pt x="407" y="327"/>
                        <a:pt x="413" y="321"/>
                        <a:pt x="413" y="314"/>
                      </a:cubicBezTo>
                      <a:cubicBezTo>
                        <a:pt x="413" y="306"/>
                        <a:pt x="406" y="299"/>
                        <a:pt x="398" y="298"/>
                      </a:cubicBezTo>
                      <a:cubicBezTo>
                        <a:pt x="394" y="298"/>
                        <a:pt x="394" y="298"/>
                        <a:pt x="394" y="298"/>
                      </a:cubicBezTo>
                      <a:cubicBezTo>
                        <a:pt x="394" y="291"/>
                        <a:pt x="394" y="282"/>
                        <a:pt x="394" y="271"/>
                      </a:cubicBezTo>
                      <a:cubicBezTo>
                        <a:pt x="398" y="271"/>
                        <a:pt x="398" y="271"/>
                        <a:pt x="398" y="271"/>
                      </a:cubicBezTo>
                      <a:cubicBezTo>
                        <a:pt x="399" y="271"/>
                        <a:pt x="399" y="271"/>
                        <a:pt x="399" y="271"/>
                      </a:cubicBezTo>
                      <a:cubicBezTo>
                        <a:pt x="407" y="271"/>
                        <a:pt x="413" y="265"/>
                        <a:pt x="413" y="258"/>
                      </a:cubicBezTo>
                      <a:cubicBezTo>
                        <a:pt x="413" y="250"/>
                        <a:pt x="406" y="243"/>
                        <a:pt x="398" y="242"/>
                      </a:cubicBezTo>
                      <a:cubicBezTo>
                        <a:pt x="394" y="242"/>
                        <a:pt x="394" y="242"/>
                        <a:pt x="394" y="242"/>
                      </a:cubicBezTo>
                      <a:cubicBezTo>
                        <a:pt x="394" y="233"/>
                        <a:pt x="394" y="224"/>
                        <a:pt x="394" y="215"/>
                      </a:cubicBezTo>
                      <a:cubicBezTo>
                        <a:pt x="398" y="215"/>
                        <a:pt x="398" y="215"/>
                        <a:pt x="398" y="215"/>
                      </a:cubicBezTo>
                      <a:cubicBezTo>
                        <a:pt x="399" y="215"/>
                        <a:pt x="399" y="215"/>
                        <a:pt x="399" y="215"/>
                      </a:cubicBezTo>
                      <a:cubicBezTo>
                        <a:pt x="407" y="215"/>
                        <a:pt x="413" y="210"/>
                        <a:pt x="413" y="202"/>
                      </a:cubicBezTo>
                      <a:cubicBezTo>
                        <a:pt x="413" y="194"/>
                        <a:pt x="406" y="187"/>
                        <a:pt x="398" y="186"/>
                      </a:cubicBezTo>
                      <a:cubicBezTo>
                        <a:pt x="394" y="186"/>
                        <a:pt x="394" y="186"/>
                        <a:pt x="394" y="186"/>
                      </a:cubicBezTo>
                      <a:cubicBezTo>
                        <a:pt x="394" y="177"/>
                        <a:pt x="394" y="168"/>
                        <a:pt x="394" y="159"/>
                      </a:cubicBezTo>
                      <a:cubicBezTo>
                        <a:pt x="398" y="160"/>
                        <a:pt x="398" y="160"/>
                        <a:pt x="398" y="160"/>
                      </a:cubicBezTo>
                      <a:cubicBezTo>
                        <a:pt x="399" y="160"/>
                        <a:pt x="399" y="160"/>
                        <a:pt x="399" y="160"/>
                      </a:cubicBezTo>
                      <a:cubicBezTo>
                        <a:pt x="407" y="160"/>
                        <a:pt x="413" y="154"/>
                        <a:pt x="413" y="146"/>
                      </a:cubicBezTo>
                      <a:cubicBezTo>
                        <a:pt x="413" y="138"/>
                        <a:pt x="406" y="131"/>
                        <a:pt x="398" y="130"/>
                      </a:cubicBezTo>
                      <a:cubicBezTo>
                        <a:pt x="394" y="130"/>
                        <a:pt x="394" y="130"/>
                        <a:pt x="394" y="130"/>
                      </a:cubicBezTo>
                      <a:cubicBezTo>
                        <a:pt x="394" y="115"/>
                        <a:pt x="394" y="103"/>
                        <a:pt x="394" y="95"/>
                      </a:cubicBezTo>
                      <a:cubicBezTo>
                        <a:pt x="394" y="95"/>
                        <a:pt x="394" y="95"/>
                        <a:pt x="394" y="95"/>
                      </a:cubicBezTo>
                      <a:cubicBezTo>
                        <a:pt x="406" y="93"/>
                        <a:pt x="413" y="87"/>
                        <a:pt x="413" y="77"/>
                      </a:cubicBezTo>
                      <a:cubicBezTo>
                        <a:pt x="413" y="65"/>
                        <a:pt x="413" y="30"/>
                        <a:pt x="413" y="30"/>
                      </a:cubicBezTo>
                      <a:cubicBezTo>
                        <a:pt x="413" y="30"/>
                        <a:pt x="421" y="27"/>
                        <a:pt x="423" y="19"/>
                      </a:cubicBezTo>
                      <a:cubicBezTo>
                        <a:pt x="424" y="11"/>
                        <a:pt x="413" y="5"/>
                        <a:pt x="413" y="5"/>
                      </a:cubicBezTo>
                      <a:close/>
                      <a:moveTo>
                        <a:pt x="249" y="288"/>
                      </a:moveTo>
                      <a:cubicBezTo>
                        <a:pt x="109" y="279"/>
                        <a:pt x="109" y="279"/>
                        <a:pt x="109" y="279"/>
                      </a:cubicBezTo>
                      <a:cubicBezTo>
                        <a:pt x="109" y="270"/>
                        <a:pt x="109" y="261"/>
                        <a:pt x="109" y="252"/>
                      </a:cubicBezTo>
                      <a:cubicBezTo>
                        <a:pt x="249" y="261"/>
                        <a:pt x="249" y="261"/>
                        <a:pt x="249" y="261"/>
                      </a:cubicBezTo>
                      <a:cubicBezTo>
                        <a:pt x="249" y="271"/>
                        <a:pt x="249" y="280"/>
                        <a:pt x="249" y="288"/>
                      </a:cubicBezTo>
                      <a:close/>
                      <a:moveTo>
                        <a:pt x="249" y="232"/>
                      </a:moveTo>
                      <a:cubicBezTo>
                        <a:pt x="109" y="223"/>
                        <a:pt x="109" y="223"/>
                        <a:pt x="109" y="223"/>
                      </a:cubicBezTo>
                      <a:cubicBezTo>
                        <a:pt x="109" y="214"/>
                        <a:pt x="109" y="205"/>
                        <a:pt x="109" y="196"/>
                      </a:cubicBezTo>
                      <a:cubicBezTo>
                        <a:pt x="249" y="206"/>
                        <a:pt x="249" y="206"/>
                        <a:pt x="249" y="206"/>
                      </a:cubicBezTo>
                      <a:cubicBezTo>
                        <a:pt x="249" y="214"/>
                        <a:pt x="249" y="223"/>
                        <a:pt x="249" y="232"/>
                      </a:cubicBezTo>
                      <a:close/>
                      <a:moveTo>
                        <a:pt x="249" y="176"/>
                      </a:moveTo>
                      <a:cubicBezTo>
                        <a:pt x="109" y="167"/>
                        <a:pt x="109" y="167"/>
                        <a:pt x="109" y="167"/>
                      </a:cubicBezTo>
                      <a:cubicBezTo>
                        <a:pt x="109" y="158"/>
                        <a:pt x="109" y="149"/>
                        <a:pt x="109" y="140"/>
                      </a:cubicBezTo>
                      <a:cubicBezTo>
                        <a:pt x="249" y="150"/>
                        <a:pt x="249" y="150"/>
                        <a:pt x="249" y="150"/>
                      </a:cubicBezTo>
                      <a:cubicBezTo>
                        <a:pt x="249" y="156"/>
                        <a:pt x="249" y="165"/>
                        <a:pt x="249" y="176"/>
                      </a:cubicBezTo>
                      <a:close/>
                      <a:moveTo>
                        <a:pt x="249" y="182"/>
                      </a:moveTo>
                      <a:cubicBezTo>
                        <a:pt x="249" y="188"/>
                        <a:pt x="249" y="194"/>
                        <a:pt x="249" y="200"/>
                      </a:cubicBezTo>
                      <a:cubicBezTo>
                        <a:pt x="109" y="190"/>
                        <a:pt x="109" y="190"/>
                        <a:pt x="109" y="190"/>
                      </a:cubicBezTo>
                      <a:cubicBezTo>
                        <a:pt x="109" y="185"/>
                        <a:pt x="109" y="179"/>
                        <a:pt x="109" y="173"/>
                      </a:cubicBezTo>
                      <a:lnTo>
                        <a:pt x="249" y="182"/>
                      </a:lnTo>
                      <a:close/>
                      <a:moveTo>
                        <a:pt x="249" y="238"/>
                      </a:moveTo>
                      <a:cubicBezTo>
                        <a:pt x="249" y="244"/>
                        <a:pt x="249" y="250"/>
                        <a:pt x="249" y="256"/>
                      </a:cubicBezTo>
                      <a:cubicBezTo>
                        <a:pt x="109" y="247"/>
                        <a:pt x="109" y="247"/>
                        <a:pt x="109" y="247"/>
                      </a:cubicBezTo>
                      <a:cubicBezTo>
                        <a:pt x="109" y="241"/>
                        <a:pt x="109" y="235"/>
                        <a:pt x="109" y="229"/>
                      </a:cubicBezTo>
                      <a:lnTo>
                        <a:pt x="249" y="238"/>
                      </a:lnTo>
                      <a:close/>
                      <a:moveTo>
                        <a:pt x="109" y="285"/>
                      </a:moveTo>
                      <a:cubicBezTo>
                        <a:pt x="249" y="294"/>
                        <a:pt x="249" y="294"/>
                        <a:pt x="249" y="294"/>
                      </a:cubicBezTo>
                      <a:cubicBezTo>
                        <a:pt x="249" y="301"/>
                        <a:pt x="249" y="307"/>
                        <a:pt x="249" y="312"/>
                      </a:cubicBezTo>
                      <a:cubicBezTo>
                        <a:pt x="172" y="306"/>
                        <a:pt x="172" y="306"/>
                        <a:pt x="172" y="306"/>
                      </a:cubicBezTo>
                      <a:cubicBezTo>
                        <a:pt x="109" y="302"/>
                        <a:pt x="109" y="302"/>
                        <a:pt x="109" y="302"/>
                      </a:cubicBezTo>
                      <a:cubicBezTo>
                        <a:pt x="109" y="297"/>
                        <a:pt x="109" y="291"/>
                        <a:pt x="109" y="285"/>
                      </a:cubicBezTo>
                      <a:close/>
                      <a:moveTo>
                        <a:pt x="249" y="127"/>
                      </a:moveTo>
                      <a:cubicBezTo>
                        <a:pt x="249" y="131"/>
                        <a:pt x="249" y="135"/>
                        <a:pt x="249" y="140"/>
                      </a:cubicBezTo>
                      <a:cubicBezTo>
                        <a:pt x="249" y="140"/>
                        <a:pt x="249" y="141"/>
                        <a:pt x="249" y="144"/>
                      </a:cubicBezTo>
                      <a:cubicBezTo>
                        <a:pt x="109" y="135"/>
                        <a:pt x="109" y="135"/>
                        <a:pt x="109" y="135"/>
                      </a:cubicBezTo>
                      <a:cubicBezTo>
                        <a:pt x="109" y="128"/>
                        <a:pt x="109" y="122"/>
                        <a:pt x="109" y="117"/>
                      </a:cubicBezTo>
                      <a:lnTo>
                        <a:pt x="249" y="127"/>
                      </a:lnTo>
                      <a:close/>
                      <a:moveTo>
                        <a:pt x="222" y="356"/>
                      </a:moveTo>
                      <a:cubicBezTo>
                        <a:pt x="148" y="356"/>
                        <a:pt x="109" y="332"/>
                        <a:pt x="109" y="320"/>
                      </a:cubicBezTo>
                      <a:cubicBezTo>
                        <a:pt x="109" y="316"/>
                        <a:pt x="109" y="312"/>
                        <a:pt x="109" y="308"/>
                      </a:cubicBezTo>
                      <a:cubicBezTo>
                        <a:pt x="249" y="317"/>
                        <a:pt x="249" y="317"/>
                        <a:pt x="249" y="317"/>
                      </a:cubicBezTo>
                      <a:cubicBezTo>
                        <a:pt x="249" y="321"/>
                        <a:pt x="249" y="323"/>
                        <a:pt x="249" y="325"/>
                      </a:cubicBezTo>
                      <a:cubicBezTo>
                        <a:pt x="249" y="341"/>
                        <a:pt x="246" y="356"/>
                        <a:pt x="222" y="356"/>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0"/>
                <p:cNvSpPr/>
                <p:nvPr/>
              </p:nvSpPr>
              <p:spPr>
                <a:xfrm>
                  <a:off x="5903913" y="5205412"/>
                  <a:ext cx="1554163" cy="1652588"/>
                </a:xfrm>
                <a:custGeom>
                  <a:rect b="b" l="l" r="r" t="t"/>
                  <a:pathLst>
                    <a:path extrusionOk="0" h="440" w="413">
                      <a:moveTo>
                        <a:pt x="92" y="162"/>
                      </a:moveTo>
                      <a:cubicBezTo>
                        <a:pt x="84" y="161"/>
                        <a:pt x="84" y="161"/>
                        <a:pt x="84" y="161"/>
                      </a:cubicBezTo>
                      <a:cubicBezTo>
                        <a:pt x="92" y="162"/>
                        <a:pt x="92" y="162"/>
                        <a:pt x="92" y="162"/>
                      </a:cubicBezTo>
                      <a:close/>
                      <a:moveTo>
                        <a:pt x="383" y="266"/>
                      </a:moveTo>
                      <a:cubicBezTo>
                        <a:pt x="366" y="265"/>
                        <a:pt x="366" y="265"/>
                        <a:pt x="366" y="265"/>
                      </a:cubicBezTo>
                      <a:cubicBezTo>
                        <a:pt x="366" y="265"/>
                        <a:pt x="366" y="265"/>
                        <a:pt x="366" y="265"/>
                      </a:cubicBezTo>
                      <a:cubicBezTo>
                        <a:pt x="108" y="248"/>
                        <a:pt x="108" y="248"/>
                        <a:pt x="108" y="248"/>
                      </a:cubicBezTo>
                      <a:cubicBezTo>
                        <a:pt x="47" y="244"/>
                        <a:pt x="47" y="244"/>
                        <a:pt x="47" y="244"/>
                      </a:cubicBezTo>
                      <a:cubicBezTo>
                        <a:pt x="42" y="243"/>
                        <a:pt x="42" y="243"/>
                        <a:pt x="42" y="243"/>
                      </a:cubicBezTo>
                      <a:cubicBezTo>
                        <a:pt x="18" y="242"/>
                        <a:pt x="18" y="242"/>
                        <a:pt x="18" y="242"/>
                      </a:cubicBezTo>
                      <a:cubicBezTo>
                        <a:pt x="18" y="244"/>
                        <a:pt x="18" y="246"/>
                        <a:pt x="18" y="248"/>
                      </a:cubicBezTo>
                      <a:cubicBezTo>
                        <a:pt x="40" y="249"/>
                        <a:pt x="40" y="249"/>
                        <a:pt x="40" y="249"/>
                      </a:cubicBezTo>
                      <a:cubicBezTo>
                        <a:pt x="40" y="257"/>
                        <a:pt x="40" y="264"/>
                        <a:pt x="40" y="270"/>
                      </a:cubicBezTo>
                      <a:cubicBezTo>
                        <a:pt x="54" y="271"/>
                        <a:pt x="54" y="271"/>
                        <a:pt x="54" y="271"/>
                      </a:cubicBezTo>
                      <a:cubicBezTo>
                        <a:pt x="69" y="272"/>
                        <a:pt x="69" y="272"/>
                        <a:pt x="69" y="272"/>
                      </a:cubicBezTo>
                      <a:cubicBezTo>
                        <a:pt x="69" y="266"/>
                        <a:pt x="69" y="258"/>
                        <a:pt x="69" y="251"/>
                      </a:cubicBezTo>
                      <a:cubicBezTo>
                        <a:pt x="366" y="271"/>
                        <a:pt x="366" y="271"/>
                        <a:pt x="366" y="271"/>
                      </a:cubicBezTo>
                      <a:cubicBezTo>
                        <a:pt x="366" y="282"/>
                        <a:pt x="366" y="282"/>
                        <a:pt x="366" y="282"/>
                      </a:cubicBezTo>
                      <a:cubicBezTo>
                        <a:pt x="366" y="286"/>
                        <a:pt x="366" y="289"/>
                        <a:pt x="366" y="292"/>
                      </a:cubicBezTo>
                      <a:cubicBezTo>
                        <a:pt x="383" y="293"/>
                        <a:pt x="383" y="293"/>
                        <a:pt x="383" y="293"/>
                      </a:cubicBezTo>
                      <a:cubicBezTo>
                        <a:pt x="383" y="286"/>
                        <a:pt x="383" y="279"/>
                        <a:pt x="383" y="272"/>
                      </a:cubicBezTo>
                      <a:cubicBezTo>
                        <a:pt x="383" y="272"/>
                        <a:pt x="383" y="272"/>
                        <a:pt x="383" y="272"/>
                      </a:cubicBezTo>
                      <a:cubicBezTo>
                        <a:pt x="383" y="270"/>
                        <a:pt x="383" y="268"/>
                        <a:pt x="383" y="266"/>
                      </a:cubicBezTo>
                      <a:cubicBezTo>
                        <a:pt x="383" y="266"/>
                        <a:pt x="383" y="266"/>
                        <a:pt x="383" y="266"/>
                      </a:cubicBezTo>
                      <a:close/>
                      <a:moveTo>
                        <a:pt x="366" y="209"/>
                      </a:moveTo>
                      <a:cubicBezTo>
                        <a:pt x="92" y="191"/>
                        <a:pt x="92" y="191"/>
                        <a:pt x="92" y="191"/>
                      </a:cubicBezTo>
                      <a:cubicBezTo>
                        <a:pt x="92" y="191"/>
                        <a:pt x="92" y="191"/>
                        <a:pt x="92" y="191"/>
                      </a:cubicBezTo>
                      <a:cubicBezTo>
                        <a:pt x="47" y="188"/>
                        <a:pt x="47" y="188"/>
                        <a:pt x="47" y="188"/>
                      </a:cubicBezTo>
                      <a:cubicBezTo>
                        <a:pt x="47" y="188"/>
                        <a:pt x="47" y="188"/>
                        <a:pt x="47" y="188"/>
                      </a:cubicBezTo>
                      <a:cubicBezTo>
                        <a:pt x="61" y="189"/>
                        <a:pt x="61" y="189"/>
                        <a:pt x="61" y="189"/>
                      </a:cubicBezTo>
                      <a:cubicBezTo>
                        <a:pt x="40" y="187"/>
                        <a:pt x="40" y="187"/>
                        <a:pt x="40" y="187"/>
                      </a:cubicBezTo>
                      <a:cubicBezTo>
                        <a:pt x="18" y="186"/>
                        <a:pt x="18" y="186"/>
                        <a:pt x="18" y="186"/>
                      </a:cubicBezTo>
                      <a:cubicBezTo>
                        <a:pt x="18" y="188"/>
                        <a:pt x="18" y="190"/>
                        <a:pt x="18" y="192"/>
                      </a:cubicBezTo>
                      <a:cubicBezTo>
                        <a:pt x="40" y="193"/>
                        <a:pt x="40" y="193"/>
                        <a:pt x="40" y="193"/>
                      </a:cubicBezTo>
                      <a:cubicBezTo>
                        <a:pt x="40" y="200"/>
                        <a:pt x="40" y="207"/>
                        <a:pt x="40" y="214"/>
                      </a:cubicBezTo>
                      <a:cubicBezTo>
                        <a:pt x="69" y="216"/>
                        <a:pt x="69" y="216"/>
                        <a:pt x="69" y="216"/>
                      </a:cubicBezTo>
                      <a:cubicBezTo>
                        <a:pt x="69" y="209"/>
                        <a:pt x="69" y="202"/>
                        <a:pt x="69" y="195"/>
                      </a:cubicBezTo>
                      <a:cubicBezTo>
                        <a:pt x="366" y="215"/>
                        <a:pt x="366" y="215"/>
                        <a:pt x="366" y="215"/>
                      </a:cubicBezTo>
                      <a:cubicBezTo>
                        <a:pt x="366" y="236"/>
                        <a:pt x="366" y="236"/>
                        <a:pt x="366" y="236"/>
                      </a:cubicBezTo>
                      <a:cubicBezTo>
                        <a:pt x="383" y="237"/>
                        <a:pt x="383" y="237"/>
                        <a:pt x="383" y="237"/>
                      </a:cubicBezTo>
                      <a:cubicBezTo>
                        <a:pt x="383" y="216"/>
                        <a:pt x="383" y="216"/>
                        <a:pt x="383" y="216"/>
                      </a:cubicBezTo>
                      <a:cubicBezTo>
                        <a:pt x="383" y="214"/>
                        <a:pt x="383" y="212"/>
                        <a:pt x="383" y="210"/>
                      </a:cubicBezTo>
                      <a:cubicBezTo>
                        <a:pt x="366" y="209"/>
                        <a:pt x="366" y="209"/>
                        <a:pt x="366" y="209"/>
                      </a:cubicBezTo>
                      <a:close/>
                      <a:moveTo>
                        <a:pt x="412" y="14"/>
                      </a:moveTo>
                      <a:cubicBezTo>
                        <a:pt x="410" y="22"/>
                        <a:pt x="402" y="25"/>
                        <a:pt x="402" y="25"/>
                      </a:cubicBezTo>
                      <a:cubicBezTo>
                        <a:pt x="402" y="25"/>
                        <a:pt x="402" y="26"/>
                        <a:pt x="402" y="28"/>
                      </a:cubicBezTo>
                      <a:cubicBezTo>
                        <a:pt x="402" y="38"/>
                        <a:pt x="402" y="62"/>
                        <a:pt x="402" y="72"/>
                      </a:cubicBezTo>
                      <a:cubicBezTo>
                        <a:pt x="402" y="73"/>
                        <a:pt x="402" y="74"/>
                        <a:pt x="402" y="74"/>
                      </a:cubicBezTo>
                      <a:cubicBezTo>
                        <a:pt x="402" y="75"/>
                        <a:pt x="402" y="75"/>
                        <a:pt x="402" y="75"/>
                      </a:cubicBezTo>
                      <a:cubicBezTo>
                        <a:pt x="402" y="75"/>
                        <a:pt x="402" y="76"/>
                        <a:pt x="402" y="76"/>
                      </a:cubicBezTo>
                      <a:cubicBezTo>
                        <a:pt x="402" y="77"/>
                        <a:pt x="401" y="77"/>
                        <a:pt x="401" y="77"/>
                      </a:cubicBezTo>
                      <a:cubicBezTo>
                        <a:pt x="401" y="77"/>
                        <a:pt x="401" y="78"/>
                        <a:pt x="401" y="78"/>
                      </a:cubicBezTo>
                      <a:cubicBezTo>
                        <a:pt x="401" y="78"/>
                        <a:pt x="401" y="79"/>
                        <a:pt x="401" y="79"/>
                      </a:cubicBezTo>
                      <a:cubicBezTo>
                        <a:pt x="401" y="79"/>
                        <a:pt x="400" y="80"/>
                        <a:pt x="400" y="80"/>
                      </a:cubicBezTo>
                      <a:cubicBezTo>
                        <a:pt x="400" y="81"/>
                        <a:pt x="400" y="81"/>
                        <a:pt x="400" y="81"/>
                      </a:cubicBezTo>
                      <a:cubicBezTo>
                        <a:pt x="399" y="81"/>
                        <a:pt x="399" y="82"/>
                        <a:pt x="399" y="82"/>
                      </a:cubicBezTo>
                      <a:cubicBezTo>
                        <a:pt x="399" y="82"/>
                        <a:pt x="399" y="82"/>
                        <a:pt x="398" y="83"/>
                      </a:cubicBezTo>
                      <a:cubicBezTo>
                        <a:pt x="398" y="83"/>
                        <a:pt x="398" y="83"/>
                        <a:pt x="398" y="83"/>
                      </a:cubicBezTo>
                      <a:cubicBezTo>
                        <a:pt x="398" y="84"/>
                        <a:pt x="397" y="84"/>
                        <a:pt x="397" y="84"/>
                      </a:cubicBezTo>
                      <a:cubicBezTo>
                        <a:pt x="397" y="84"/>
                        <a:pt x="397" y="84"/>
                        <a:pt x="397" y="85"/>
                      </a:cubicBezTo>
                      <a:cubicBezTo>
                        <a:pt x="396" y="85"/>
                        <a:pt x="395" y="86"/>
                        <a:pt x="394" y="86"/>
                      </a:cubicBezTo>
                      <a:cubicBezTo>
                        <a:pt x="394" y="86"/>
                        <a:pt x="394" y="86"/>
                        <a:pt x="394" y="86"/>
                      </a:cubicBezTo>
                      <a:cubicBezTo>
                        <a:pt x="394" y="87"/>
                        <a:pt x="394" y="87"/>
                        <a:pt x="393" y="87"/>
                      </a:cubicBezTo>
                      <a:cubicBezTo>
                        <a:pt x="393" y="87"/>
                        <a:pt x="393" y="87"/>
                        <a:pt x="393" y="87"/>
                      </a:cubicBezTo>
                      <a:cubicBezTo>
                        <a:pt x="392" y="87"/>
                        <a:pt x="392" y="88"/>
                        <a:pt x="391" y="88"/>
                      </a:cubicBezTo>
                      <a:cubicBezTo>
                        <a:pt x="391" y="88"/>
                        <a:pt x="391" y="88"/>
                        <a:pt x="391" y="88"/>
                      </a:cubicBezTo>
                      <a:cubicBezTo>
                        <a:pt x="389" y="89"/>
                        <a:pt x="386" y="90"/>
                        <a:pt x="383" y="90"/>
                      </a:cubicBezTo>
                      <a:cubicBezTo>
                        <a:pt x="383" y="90"/>
                        <a:pt x="383" y="90"/>
                        <a:pt x="383" y="90"/>
                      </a:cubicBezTo>
                      <a:cubicBezTo>
                        <a:pt x="383" y="90"/>
                        <a:pt x="383" y="90"/>
                        <a:pt x="383" y="90"/>
                      </a:cubicBezTo>
                      <a:cubicBezTo>
                        <a:pt x="383" y="90"/>
                        <a:pt x="383" y="90"/>
                        <a:pt x="383" y="90"/>
                      </a:cubicBezTo>
                      <a:cubicBezTo>
                        <a:pt x="383" y="125"/>
                        <a:pt x="383" y="125"/>
                        <a:pt x="383" y="125"/>
                      </a:cubicBezTo>
                      <a:cubicBezTo>
                        <a:pt x="366" y="124"/>
                        <a:pt x="366" y="124"/>
                        <a:pt x="366" y="124"/>
                      </a:cubicBezTo>
                      <a:cubicBezTo>
                        <a:pt x="366" y="113"/>
                        <a:pt x="366" y="107"/>
                        <a:pt x="366" y="107"/>
                      </a:cubicBezTo>
                      <a:cubicBezTo>
                        <a:pt x="366" y="101"/>
                        <a:pt x="261" y="94"/>
                        <a:pt x="216" y="91"/>
                      </a:cubicBezTo>
                      <a:cubicBezTo>
                        <a:pt x="213" y="91"/>
                        <a:pt x="213" y="91"/>
                        <a:pt x="213" y="91"/>
                      </a:cubicBezTo>
                      <a:cubicBezTo>
                        <a:pt x="73" y="91"/>
                        <a:pt x="73" y="91"/>
                        <a:pt x="73" y="91"/>
                      </a:cubicBezTo>
                      <a:cubicBezTo>
                        <a:pt x="73" y="91"/>
                        <a:pt x="70" y="96"/>
                        <a:pt x="69" y="104"/>
                      </a:cubicBezTo>
                      <a:cubicBezTo>
                        <a:pt x="66" y="104"/>
                        <a:pt x="66" y="104"/>
                        <a:pt x="66" y="104"/>
                      </a:cubicBezTo>
                      <a:cubicBezTo>
                        <a:pt x="65" y="104"/>
                        <a:pt x="65" y="104"/>
                        <a:pt x="65" y="104"/>
                      </a:cubicBezTo>
                      <a:cubicBezTo>
                        <a:pt x="65" y="104"/>
                        <a:pt x="65" y="104"/>
                        <a:pt x="65" y="104"/>
                      </a:cubicBezTo>
                      <a:cubicBezTo>
                        <a:pt x="49" y="103"/>
                        <a:pt x="49" y="103"/>
                        <a:pt x="49" y="103"/>
                      </a:cubicBezTo>
                      <a:cubicBezTo>
                        <a:pt x="40" y="102"/>
                        <a:pt x="40" y="102"/>
                        <a:pt x="40" y="102"/>
                      </a:cubicBezTo>
                      <a:cubicBezTo>
                        <a:pt x="40" y="95"/>
                        <a:pt x="40" y="91"/>
                        <a:pt x="40" y="91"/>
                      </a:cubicBezTo>
                      <a:cubicBezTo>
                        <a:pt x="30" y="91"/>
                        <a:pt x="30" y="91"/>
                        <a:pt x="30" y="91"/>
                      </a:cubicBezTo>
                      <a:cubicBezTo>
                        <a:pt x="22" y="91"/>
                        <a:pt x="16" y="90"/>
                        <a:pt x="11" y="88"/>
                      </a:cubicBezTo>
                      <a:cubicBezTo>
                        <a:pt x="17" y="88"/>
                        <a:pt x="23" y="88"/>
                        <a:pt x="30" y="87"/>
                      </a:cubicBezTo>
                      <a:cubicBezTo>
                        <a:pt x="35" y="87"/>
                        <a:pt x="35" y="87"/>
                        <a:pt x="35" y="87"/>
                      </a:cubicBezTo>
                      <a:cubicBezTo>
                        <a:pt x="26" y="85"/>
                        <a:pt x="16" y="81"/>
                        <a:pt x="13" y="78"/>
                      </a:cubicBezTo>
                      <a:cubicBezTo>
                        <a:pt x="9" y="72"/>
                        <a:pt x="7" y="67"/>
                        <a:pt x="7" y="55"/>
                      </a:cubicBezTo>
                      <a:cubicBezTo>
                        <a:pt x="7" y="46"/>
                        <a:pt x="7" y="34"/>
                        <a:pt x="7" y="28"/>
                      </a:cubicBezTo>
                      <a:cubicBezTo>
                        <a:pt x="6" y="28"/>
                        <a:pt x="3" y="28"/>
                        <a:pt x="0" y="28"/>
                      </a:cubicBezTo>
                      <a:cubicBezTo>
                        <a:pt x="0" y="26"/>
                        <a:pt x="0" y="25"/>
                        <a:pt x="0" y="25"/>
                      </a:cubicBezTo>
                      <a:cubicBezTo>
                        <a:pt x="0" y="25"/>
                        <a:pt x="0" y="25"/>
                        <a:pt x="0" y="25"/>
                      </a:cubicBezTo>
                      <a:cubicBezTo>
                        <a:pt x="0" y="25"/>
                        <a:pt x="0" y="25"/>
                        <a:pt x="1" y="24"/>
                      </a:cubicBezTo>
                      <a:cubicBezTo>
                        <a:pt x="1" y="24"/>
                        <a:pt x="1" y="24"/>
                        <a:pt x="1" y="24"/>
                      </a:cubicBezTo>
                      <a:cubicBezTo>
                        <a:pt x="3" y="24"/>
                        <a:pt x="6" y="24"/>
                        <a:pt x="12" y="24"/>
                      </a:cubicBezTo>
                      <a:cubicBezTo>
                        <a:pt x="13" y="24"/>
                        <a:pt x="13" y="24"/>
                        <a:pt x="14" y="24"/>
                      </a:cubicBezTo>
                      <a:cubicBezTo>
                        <a:pt x="14" y="24"/>
                        <a:pt x="14" y="24"/>
                        <a:pt x="14" y="24"/>
                      </a:cubicBezTo>
                      <a:cubicBezTo>
                        <a:pt x="15" y="24"/>
                        <a:pt x="15" y="24"/>
                        <a:pt x="15" y="24"/>
                      </a:cubicBezTo>
                      <a:cubicBezTo>
                        <a:pt x="23" y="23"/>
                        <a:pt x="34" y="23"/>
                        <a:pt x="48" y="22"/>
                      </a:cubicBezTo>
                      <a:cubicBezTo>
                        <a:pt x="48" y="22"/>
                        <a:pt x="48" y="22"/>
                        <a:pt x="48" y="22"/>
                      </a:cubicBezTo>
                      <a:cubicBezTo>
                        <a:pt x="89" y="20"/>
                        <a:pt x="149" y="18"/>
                        <a:pt x="201" y="18"/>
                      </a:cubicBezTo>
                      <a:cubicBezTo>
                        <a:pt x="249" y="18"/>
                        <a:pt x="304" y="20"/>
                        <a:pt x="344" y="22"/>
                      </a:cubicBezTo>
                      <a:cubicBezTo>
                        <a:pt x="367" y="21"/>
                        <a:pt x="406" y="19"/>
                        <a:pt x="406" y="12"/>
                      </a:cubicBezTo>
                      <a:cubicBezTo>
                        <a:pt x="406" y="3"/>
                        <a:pt x="400" y="0"/>
                        <a:pt x="400" y="0"/>
                      </a:cubicBezTo>
                      <a:cubicBezTo>
                        <a:pt x="401" y="0"/>
                        <a:pt x="402" y="0"/>
                        <a:pt x="402" y="0"/>
                      </a:cubicBezTo>
                      <a:cubicBezTo>
                        <a:pt x="402" y="0"/>
                        <a:pt x="413" y="6"/>
                        <a:pt x="412" y="14"/>
                      </a:cubicBezTo>
                      <a:close/>
                      <a:moveTo>
                        <a:pt x="33" y="55"/>
                      </a:moveTo>
                      <a:cubicBezTo>
                        <a:pt x="33" y="43"/>
                        <a:pt x="33" y="31"/>
                        <a:pt x="33" y="27"/>
                      </a:cubicBezTo>
                      <a:cubicBezTo>
                        <a:pt x="26" y="27"/>
                        <a:pt x="20" y="27"/>
                        <a:pt x="15" y="28"/>
                      </a:cubicBezTo>
                      <a:cubicBezTo>
                        <a:pt x="15" y="35"/>
                        <a:pt x="15" y="47"/>
                        <a:pt x="15" y="55"/>
                      </a:cubicBezTo>
                      <a:cubicBezTo>
                        <a:pt x="15" y="68"/>
                        <a:pt x="28" y="77"/>
                        <a:pt x="35" y="78"/>
                      </a:cubicBezTo>
                      <a:cubicBezTo>
                        <a:pt x="41" y="78"/>
                        <a:pt x="33" y="70"/>
                        <a:pt x="33" y="55"/>
                      </a:cubicBezTo>
                      <a:close/>
                      <a:moveTo>
                        <a:pt x="393" y="40"/>
                      </a:moveTo>
                      <a:cubicBezTo>
                        <a:pt x="393" y="33"/>
                        <a:pt x="379" y="29"/>
                        <a:pt x="364" y="26"/>
                      </a:cubicBezTo>
                      <a:cubicBezTo>
                        <a:pt x="323" y="25"/>
                        <a:pt x="257" y="22"/>
                        <a:pt x="201" y="22"/>
                      </a:cubicBezTo>
                      <a:cubicBezTo>
                        <a:pt x="155" y="22"/>
                        <a:pt x="102" y="24"/>
                        <a:pt x="62" y="25"/>
                      </a:cubicBezTo>
                      <a:cubicBezTo>
                        <a:pt x="62" y="33"/>
                        <a:pt x="62" y="56"/>
                        <a:pt x="62" y="65"/>
                      </a:cubicBezTo>
                      <a:cubicBezTo>
                        <a:pt x="62" y="76"/>
                        <a:pt x="66" y="83"/>
                        <a:pt x="70" y="87"/>
                      </a:cubicBezTo>
                      <a:cubicBezTo>
                        <a:pt x="285" y="87"/>
                        <a:pt x="285" y="87"/>
                        <a:pt x="285" y="87"/>
                      </a:cubicBezTo>
                      <a:cubicBezTo>
                        <a:pt x="337" y="85"/>
                        <a:pt x="393" y="81"/>
                        <a:pt x="393" y="73"/>
                      </a:cubicBezTo>
                      <a:lnTo>
                        <a:pt x="393" y="40"/>
                      </a:lnTo>
                      <a:close/>
                      <a:moveTo>
                        <a:pt x="366" y="153"/>
                      </a:moveTo>
                      <a:cubicBezTo>
                        <a:pt x="198" y="142"/>
                        <a:pt x="198" y="142"/>
                        <a:pt x="198" y="142"/>
                      </a:cubicBezTo>
                      <a:cubicBezTo>
                        <a:pt x="46" y="132"/>
                        <a:pt x="46" y="132"/>
                        <a:pt x="46" y="132"/>
                      </a:cubicBezTo>
                      <a:cubicBezTo>
                        <a:pt x="43" y="132"/>
                        <a:pt x="43" y="132"/>
                        <a:pt x="43" y="132"/>
                      </a:cubicBezTo>
                      <a:cubicBezTo>
                        <a:pt x="18" y="130"/>
                        <a:pt x="18" y="130"/>
                        <a:pt x="18" y="130"/>
                      </a:cubicBezTo>
                      <a:cubicBezTo>
                        <a:pt x="18" y="132"/>
                        <a:pt x="18" y="134"/>
                        <a:pt x="18" y="136"/>
                      </a:cubicBezTo>
                      <a:cubicBezTo>
                        <a:pt x="40" y="137"/>
                        <a:pt x="40" y="137"/>
                        <a:pt x="40" y="137"/>
                      </a:cubicBezTo>
                      <a:cubicBezTo>
                        <a:pt x="40" y="144"/>
                        <a:pt x="40" y="151"/>
                        <a:pt x="40" y="158"/>
                      </a:cubicBezTo>
                      <a:cubicBezTo>
                        <a:pt x="46" y="159"/>
                        <a:pt x="46" y="159"/>
                        <a:pt x="46" y="159"/>
                      </a:cubicBezTo>
                      <a:cubicBezTo>
                        <a:pt x="46" y="159"/>
                        <a:pt x="46" y="159"/>
                        <a:pt x="46" y="159"/>
                      </a:cubicBezTo>
                      <a:cubicBezTo>
                        <a:pt x="56" y="159"/>
                        <a:pt x="56" y="159"/>
                        <a:pt x="56" y="159"/>
                      </a:cubicBezTo>
                      <a:cubicBezTo>
                        <a:pt x="69" y="160"/>
                        <a:pt x="69" y="160"/>
                        <a:pt x="69" y="160"/>
                      </a:cubicBezTo>
                      <a:cubicBezTo>
                        <a:pt x="69" y="153"/>
                        <a:pt x="69" y="146"/>
                        <a:pt x="69" y="139"/>
                      </a:cubicBezTo>
                      <a:cubicBezTo>
                        <a:pt x="366" y="159"/>
                        <a:pt x="366" y="159"/>
                        <a:pt x="366" y="159"/>
                      </a:cubicBezTo>
                      <a:cubicBezTo>
                        <a:pt x="366" y="180"/>
                        <a:pt x="366" y="180"/>
                        <a:pt x="366" y="180"/>
                      </a:cubicBezTo>
                      <a:cubicBezTo>
                        <a:pt x="383" y="181"/>
                        <a:pt x="383" y="181"/>
                        <a:pt x="383" y="181"/>
                      </a:cubicBezTo>
                      <a:cubicBezTo>
                        <a:pt x="383" y="160"/>
                        <a:pt x="383" y="160"/>
                        <a:pt x="383" y="160"/>
                      </a:cubicBezTo>
                      <a:cubicBezTo>
                        <a:pt x="383" y="158"/>
                        <a:pt x="383" y="156"/>
                        <a:pt x="383" y="154"/>
                      </a:cubicBezTo>
                      <a:cubicBezTo>
                        <a:pt x="383" y="154"/>
                        <a:pt x="383" y="154"/>
                        <a:pt x="383" y="154"/>
                      </a:cubicBezTo>
                      <a:cubicBezTo>
                        <a:pt x="366" y="153"/>
                        <a:pt x="366" y="153"/>
                        <a:pt x="366" y="153"/>
                      </a:cubicBezTo>
                      <a:close/>
                      <a:moveTo>
                        <a:pt x="361" y="320"/>
                      </a:moveTo>
                      <a:cubicBezTo>
                        <a:pt x="377" y="322"/>
                        <a:pt x="377" y="322"/>
                        <a:pt x="377" y="322"/>
                      </a:cubicBezTo>
                      <a:cubicBezTo>
                        <a:pt x="376" y="323"/>
                        <a:pt x="374" y="325"/>
                        <a:pt x="372" y="327"/>
                      </a:cubicBezTo>
                      <a:cubicBezTo>
                        <a:pt x="367" y="327"/>
                        <a:pt x="367" y="327"/>
                        <a:pt x="367" y="327"/>
                      </a:cubicBezTo>
                      <a:cubicBezTo>
                        <a:pt x="361" y="329"/>
                        <a:pt x="351" y="331"/>
                        <a:pt x="337" y="332"/>
                      </a:cubicBezTo>
                      <a:cubicBezTo>
                        <a:pt x="304" y="336"/>
                        <a:pt x="212" y="332"/>
                        <a:pt x="212" y="332"/>
                      </a:cubicBezTo>
                      <a:cubicBezTo>
                        <a:pt x="212" y="332"/>
                        <a:pt x="224" y="326"/>
                        <a:pt x="224" y="319"/>
                      </a:cubicBezTo>
                      <a:cubicBezTo>
                        <a:pt x="224" y="319"/>
                        <a:pt x="222" y="318"/>
                        <a:pt x="220" y="317"/>
                      </a:cubicBezTo>
                      <a:cubicBezTo>
                        <a:pt x="69" y="307"/>
                        <a:pt x="69" y="307"/>
                        <a:pt x="69" y="307"/>
                      </a:cubicBezTo>
                      <a:cubicBezTo>
                        <a:pt x="71" y="319"/>
                        <a:pt x="79" y="326"/>
                        <a:pt x="92" y="334"/>
                      </a:cubicBezTo>
                      <a:cubicBezTo>
                        <a:pt x="103" y="341"/>
                        <a:pt x="128" y="349"/>
                        <a:pt x="139" y="353"/>
                      </a:cubicBezTo>
                      <a:cubicBezTo>
                        <a:pt x="159" y="354"/>
                        <a:pt x="181" y="354"/>
                        <a:pt x="205" y="354"/>
                      </a:cubicBezTo>
                      <a:cubicBezTo>
                        <a:pt x="207" y="354"/>
                        <a:pt x="208" y="354"/>
                        <a:pt x="210" y="354"/>
                      </a:cubicBezTo>
                      <a:cubicBezTo>
                        <a:pt x="211" y="354"/>
                        <a:pt x="213" y="354"/>
                        <a:pt x="215" y="354"/>
                      </a:cubicBezTo>
                      <a:cubicBezTo>
                        <a:pt x="256" y="354"/>
                        <a:pt x="294" y="354"/>
                        <a:pt x="322" y="350"/>
                      </a:cubicBezTo>
                      <a:cubicBezTo>
                        <a:pt x="322" y="350"/>
                        <a:pt x="322" y="350"/>
                        <a:pt x="322" y="350"/>
                      </a:cubicBezTo>
                      <a:cubicBezTo>
                        <a:pt x="322" y="354"/>
                        <a:pt x="322" y="360"/>
                        <a:pt x="322" y="362"/>
                      </a:cubicBezTo>
                      <a:cubicBezTo>
                        <a:pt x="322" y="366"/>
                        <a:pt x="286" y="415"/>
                        <a:pt x="284" y="417"/>
                      </a:cubicBezTo>
                      <a:cubicBezTo>
                        <a:pt x="284" y="417"/>
                        <a:pt x="284" y="417"/>
                        <a:pt x="284" y="417"/>
                      </a:cubicBezTo>
                      <a:cubicBezTo>
                        <a:pt x="284" y="417"/>
                        <a:pt x="284" y="417"/>
                        <a:pt x="284" y="418"/>
                      </a:cubicBezTo>
                      <a:cubicBezTo>
                        <a:pt x="284" y="418"/>
                        <a:pt x="284" y="418"/>
                        <a:pt x="284" y="418"/>
                      </a:cubicBezTo>
                      <a:cubicBezTo>
                        <a:pt x="284" y="418"/>
                        <a:pt x="284" y="418"/>
                        <a:pt x="284" y="418"/>
                      </a:cubicBezTo>
                      <a:cubicBezTo>
                        <a:pt x="283" y="418"/>
                        <a:pt x="283" y="418"/>
                        <a:pt x="283" y="418"/>
                      </a:cubicBezTo>
                      <a:cubicBezTo>
                        <a:pt x="283" y="418"/>
                        <a:pt x="283" y="418"/>
                        <a:pt x="283" y="418"/>
                      </a:cubicBezTo>
                      <a:cubicBezTo>
                        <a:pt x="283" y="418"/>
                        <a:pt x="282" y="418"/>
                        <a:pt x="282" y="418"/>
                      </a:cubicBezTo>
                      <a:cubicBezTo>
                        <a:pt x="282" y="418"/>
                        <a:pt x="282" y="418"/>
                        <a:pt x="282" y="418"/>
                      </a:cubicBezTo>
                      <a:cubicBezTo>
                        <a:pt x="282" y="418"/>
                        <a:pt x="281" y="418"/>
                        <a:pt x="281" y="418"/>
                      </a:cubicBezTo>
                      <a:cubicBezTo>
                        <a:pt x="281" y="419"/>
                        <a:pt x="281" y="419"/>
                        <a:pt x="281" y="419"/>
                      </a:cubicBezTo>
                      <a:cubicBezTo>
                        <a:pt x="280" y="419"/>
                        <a:pt x="280" y="419"/>
                        <a:pt x="280" y="419"/>
                      </a:cubicBezTo>
                      <a:cubicBezTo>
                        <a:pt x="279" y="421"/>
                        <a:pt x="279" y="423"/>
                        <a:pt x="278" y="424"/>
                      </a:cubicBezTo>
                      <a:cubicBezTo>
                        <a:pt x="275" y="429"/>
                        <a:pt x="238" y="440"/>
                        <a:pt x="215" y="440"/>
                      </a:cubicBezTo>
                      <a:cubicBezTo>
                        <a:pt x="213" y="440"/>
                        <a:pt x="212" y="440"/>
                        <a:pt x="210" y="440"/>
                      </a:cubicBezTo>
                      <a:cubicBezTo>
                        <a:pt x="208" y="440"/>
                        <a:pt x="207" y="440"/>
                        <a:pt x="205" y="440"/>
                      </a:cubicBezTo>
                      <a:cubicBezTo>
                        <a:pt x="181" y="440"/>
                        <a:pt x="144" y="429"/>
                        <a:pt x="142" y="424"/>
                      </a:cubicBezTo>
                      <a:cubicBezTo>
                        <a:pt x="141" y="423"/>
                        <a:pt x="140" y="421"/>
                        <a:pt x="140" y="419"/>
                      </a:cubicBezTo>
                      <a:cubicBezTo>
                        <a:pt x="140" y="419"/>
                        <a:pt x="139" y="419"/>
                        <a:pt x="139" y="419"/>
                      </a:cubicBezTo>
                      <a:cubicBezTo>
                        <a:pt x="139" y="419"/>
                        <a:pt x="139" y="419"/>
                        <a:pt x="139" y="418"/>
                      </a:cubicBezTo>
                      <a:cubicBezTo>
                        <a:pt x="138" y="418"/>
                        <a:pt x="138" y="418"/>
                        <a:pt x="138" y="418"/>
                      </a:cubicBezTo>
                      <a:cubicBezTo>
                        <a:pt x="138" y="418"/>
                        <a:pt x="138" y="418"/>
                        <a:pt x="138" y="418"/>
                      </a:cubicBezTo>
                      <a:cubicBezTo>
                        <a:pt x="137" y="418"/>
                        <a:pt x="137" y="418"/>
                        <a:pt x="137" y="418"/>
                      </a:cubicBezTo>
                      <a:cubicBezTo>
                        <a:pt x="137" y="418"/>
                        <a:pt x="137" y="418"/>
                        <a:pt x="137" y="418"/>
                      </a:cubicBezTo>
                      <a:cubicBezTo>
                        <a:pt x="137" y="418"/>
                        <a:pt x="136" y="418"/>
                        <a:pt x="136" y="418"/>
                      </a:cubicBezTo>
                      <a:cubicBezTo>
                        <a:pt x="136" y="418"/>
                        <a:pt x="136" y="418"/>
                        <a:pt x="136" y="418"/>
                      </a:cubicBezTo>
                      <a:cubicBezTo>
                        <a:pt x="136" y="418"/>
                        <a:pt x="136" y="418"/>
                        <a:pt x="136" y="418"/>
                      </a:cubicBezTo>
                      <a:cubicBezTo>
                        <a:pt x="136" y="417"/>
                        <a:pt x="136" y="417"/>
                        <a:pt x="136" y="417"/>
                      </a:cubicBezTo>
                      <a:cubicBezTo>
                        <a:pt x="135" y="417"/>
                        <a:pt x="135" y="417"/>
                        <a:pt x="135" y="417"/>
                      </a:cubicBezTo>
                      <a:cubicBezTo>
                        <a:pt x="133" y="415"/>
                        <a:pt x="98" y="366"/>
                        <a:pt x="98" y="362"/>
                      </a:cubicBezTo>
                      <a:cubicBezTo>
                        <a:pt x="98" y="360"/>
                        <a:pt x="98" y="354"/>
                        <a:pt x="98" y="350"/>
                      </a:cubicBezTo>
                      <a:cubicBezTo>
                        <a:pt x="101" y="351"/>
                        <a:pt x="105" y="351"/>
                        <a:pt x="108" y="351"/>
                      </a:cubicBezTo>
                      <a:cubicBezTo>
                        <a:pt x="88" y="348"/>
                        <a:pt x="66" y="343"/>
                        <a:pt x="58" y="334"/>
                      </a:cubicBezTo>
                      <a:cubicBezTo>
                        <a:pt x="45" y="320"/>
                        <a:pt x="41" y="313"/>
                        <a:pt x="40" y="305"/>
                      </a:cubicBezTo>
                      <a:cubicBezTo>
                        <a:pt x="25" y="304"/>
                        <a:pt x="25" y="304"/>
                        <a:pt x="25" y="304"/>
                      </a:cubicBezTo>
                      <a:cubicBezTo>
                        <a:pt x="24" y="302"/>
                        <a:pt x="24" y="300"/>
                        <a:pt x="23" y="298"/>
                      </a:cubicBezTo>
                      <a:cubicBezTo>
                        <a:pt x="40" y="299"/>
                        <a:pt x="40" y="299"/>
                        <a:pt x="40" y="299"/>
                      </a:cubicBezTo>
                      <a:cubicBezTo>
                        <a:pt x="56" y="300"/>
                        <a:pt x="56" y="300"/>
                        <a:pt x="56" y="300"/>
                      </a:cubicBezTo>
                      <a:cubicBezTo>
                        <a:pt x="56" y="300"/>
                        <a:pt x="56" y="300"/>
                        <a:pt x="56" y="300"/>
                      </a:cubicBezTo>
                      <a:cubicBezTo>
                        <a:pt x="92" y="303"/>
                        <a:pt x="92" y="303"/>
                        <a:pt x="92" y="303"/>
                      </a:cubicBezTo>
                      <a:cubicBezTo>
                        <a:pt x="92" y="303"/>
                        <a:pt x="92" y="303"/>
                        <a:pt x="92" y="303"/>
                      </a:cubicBezTo>
                      <a:cubicBezTo>
                        <a:pt x="69" y="301"/>
                        <a:pt x="69" y="301"/>
                        <a:pt x="69" y="301"/>
                      </a:cubicBezTo>
                      <a:cubicBezTo>
                        <a:pt x="69" y="301"/>
                        <a:pt x="69" y="301"/>
                        <a:pt x="69" y="301"/>
                      </a:cubicBezTo>
                      <a:cubicBezTo>
                        <a:pt x="161" y="307"/>
                        <a:pt x="161" y="307"/>
                        <a:pt x="161" y="307"/>
                      </a:cubicBezTo>
                      <a:cubicBezTo>
                        <a:pt x="161" y="307"/>
                        <a:pt x="161" y="307"/>
                        <a:pt x="161" y="307"/>
                      </a:cubicBezTo>
                      <a:cubicBezTo>
                        <a:pt x="347" y="320"/>
                        <a:pt x="347" y="320"/>
                        <a:pt x="347" y="320"/>
                      </a:cubicBezTo>
                      <a:cubicBezTo>
                        <a:pt x="347" y="320"/>
                        <a:pt x="347" y="320"/>
                        <a:pt x="347" y="320"/>
                      </a:cubicBezTo>
                      <a:cubicBezTo>
                        <a:pt x="347" y="320"/>
                        <a:pt x="347" y="320"/>
                        <a:pt x="347" y="320"/>
                      </a:cubicBezTo>
                      <a:cubicBezTo>
                        <a:pt x="361" y="320"/>
                        <a:pt x="361" y="320"/>
                        <a:pt x="361" y="320"/>
                      </a:cubicBezTo>
                      <a:close/>
                      <a:moveTo>
                        <a:pt x="195" y="426"/>
                      </a:moveTo>
                      <a:cubicBezTo>
                        <a:pt x="185" y="426"/>
                        <a:pt x="166" y="424"/>
                        <a:pt x="162" y="425"/>
                      </a:cubicBezTo>
                      <a:cubicBezTo>
                        <a:pt x="174" y="429"/>
                        <a:pt x="191" y="432"/>
                        <a:pt x="205" y="432"/>
                      </a:cubicBezTo>
                      <a:cubicBezTo>
                        <a:pt x="206" y="432"/>
                        <a:pt x="207" y="432"/>
                        <a:pt x="209" y="432"/>
                      </a:cubicBezTo>
                      <a:cubicBezTo>
                        <a:pt x="210" y="432"/>
                        <a:pt x="210" y="432"/>
                        <a:pt x="210" y="432"/>
                      </a:cubicBezTo>
                      <a:cubicBezTo>
                        <a:pt x="211" y="432"/>
                        <a:pt x="211" y="432"/>
                        <a:pt x="211" y="432"/>
                      </a:cubicBezTo>
                      <a:cubicBezTo>
                        <a:pt x="212" y="432"/>
                        <a:pt x="213" y="432"/>
                        <a:pt x="215" y="432"/>
                      </a:cubicBezTo>
                      <a:cubicBezTo>
                        <a:pt x="217" y="432"/>
                        <a:pt x="219" y="432"/>
                        <a:pt x="221" y="432"/>
                      </a:cubicBezTo>
                      <a:cubicBezTo>
                        <a:pt x="225" y="431"/>
                        <a:pt x="228" y="430"/>
                        <a:pt x="229" y="429"/>
                      </a:cubicBezTo>
                      <a:cubicBezTo>
                        <a:pt x="234" y="426"/>
                        <a:pt x="208" y="427"/>
                        <a:pt x="195" y="426"/>
                      </a:cubicBezTo>
                      <a:close/>
                      <a:moveTo>
                        <a:pt x="124" y="368"/>
                      </a:moveTo>
                      <a:cubicBezTo>
                        <a:pt x="124" y="375"/>
                        <a:pt x="142" y="410"/>
                        <a:pt x="146" y="411"/>
                      </a:cubicBezTo>
                      <a:cubicBezTo>
                        <a:pt x="150" y="412"/>
                        <a:pt x="191" y="415"/>
                        <a:pt x="210" y="415"/>
                      </a:cubicBezTo>
                      <a:cubicBezTo>
                        <a:pt x="226" y="414"/>
                        <a:pt x="250" y="380"/>
                        <a:pt x="262" y="361"/>
                      </a:cubicBezTo>
                      <a:cubicBezTo>
                        <a:pt x="247" y="361"/>
                        <a:pt x="231" y="361"/>
                        <a:pt x="215" y="361"/>
                      </a:cubicBezTo>
                      <a:cubicBezTo>
                        <a:pt x="213" y="361"/>
                        <a:pt x="212" y="361"/>
                        <a:pt x="210" y="361"/>
                      </a:cubicBezTo>
                      <a:cubicBezTo>
                        <a:pt x="208" y="361"/>
                        <a:pt x="207" y="361"/>
                        <a:pt x="205" y="361"/>
                      </a:cubicBezTo>
                      <a:cubicBezTo>
                        <a:pt x="176" y="361"/>
                        <a:pt x="148" y="361"/>
                        <a:pt x="124" y="360"/>
                      </a:cubicBezTo>
                      <a:cubicBezTo>
                        <a:pt x="124" y="363"/>
                        <a:pt x="124" y="365"/>
                        <a:pt x="124" y="368"/>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08" name="Google Shape;408;p20"/>
                <p:cNvGrpSpPr/>
                <p:nvPr/>
              </p:nvGrpSpPr>
              <p:grpSpPr>
                <a:xfrm>
                  <a:off x="6802438" y="5554662"/>
                  <a:ext cx="614363" cy="981075"/>
                  <a:chOff x="6802438" y="5554662"/>
                  <a:chExt cx="614363" cy="981075"/>
                </a:xfrm>
              </p:grpSpPr>
              <p:sp>
                <p:nvSpPr>
                  <p:cNvPr id="409" name="Google Shape;409;p20"/>
                  <p:cNvSpPr/>
                  <p:nvPr/>
                </p:nvSpPr>
                <p:spPr>
                  <a:xfrm>
                    <a:off x="6802438" y="5554662"/>
                    <a:ext cx="244475" cy="981075"/>
                  </a:xfrm>
                  <a:custGeom>
                    <a:rect b="b" l="l" r="r" t="t"/>
                    <a:pathLst>
                      <a:path extrusionOk="0" h="261" w="65">
                        <a:moveTo>
                          <a:pt x="63" y="241"/>
                        </a:moveTo>
                        <a:cubicBezTo>
                          <a:pt x="60" y="249"/>
                          <a:pt x="51" y="256"/>
                          <a:pt x="44" y="260"/>
                        </a:cubicBezTo>
                        <a:cubicBezTo>
                          <a:pt x="30" y="260"/>
                          <a:pt x="16" y="261"/>
                          <a:pt x="0" y="261"/>
                        </a:cubicBezTo>
                        <a:cubicBezTo>
                          <a:pt x="7" y="258"/>
                          <a:pt x="18" y="253"/>
                          <a:pt x="22" y="241"/>
                        </a:cubicBezTo>
                        <a:cubicBezTo>
                          <a:pt x="35" y="241"/>
                          <a:pt x="50" y="241"/>
                          <a:pt x="63" y="241"/>
                        </a:cubicBezTo>
                        <a:close/>
                        <a:moveTo>
                          <a:pt x="23" y="165"/>
                        </a:moveTo>
                        <a:cubicBezTo>
                          <a:pt x="23" y="165"/>
                          <a:pt x="23" y="165"/>
                          <a:pt x="23" y="165"/>
                        </a:cubicBezTo>
                        <a:cubicBezTo>
                          <a:pt x="65" y="168"/>
                          <a:pt x="65" y="168"/>
                          <a:pt x="65" y="168"/>
                        </a:cubicBezTo>
                        <a:cubicBezTo>
                          <a:pt x="65" y="168"/>
                          <a:pt x="65" y="168"/>
                          <a:pt x="65" y="168"/>
                        </a:cubicBezTo>
                        <a:lnTo>
                          <a:pt x="23" y="165"/>
                        </a:lnTo>
                        <a:close/>
                        <a:moveTo>
                          <a:pt x="65" y="174"/>
                        </a:moveTo>
                        <a:cubicBezTo>
                          <a:pt x="23" y="171"/>
                          <a:pt x="23" y="171"/>
                          <a:pt x="23" y="171"/>
                        </a:cubicBezTo>
                        <a:cubicBezTo>
                          <a:pt x="23" y="178"/>
                          <a:pt x="23" y="185"/>
                          <a:pt x="23" y="192"/>
                        </a:cubicBezTo>
                        <a:cubicBezTo>
                          <a:pt x="65" y="194"/>
                          <a:pt x="65" y="194"/>
                          <a:pt x="65" y="194"/>
                        </a:cubicBezTo>
                        <a:cubicBezTo>
                          <a:pt x="65" y="188"/>
                          <a:pt x="65" y="181"/>
                          <a:pt x="65" y="174"/>
                        </a:cubicBezTo>
                        <a:close/>
                        <a:moveTo>
                          <a:pt x="23" y="130"/>
                        </a:moveTo>
                        <a:cubicBezTo>
                          <a:pt x="23" y="132"/>
                          <a:pt x="23" y="134"/>
                          <a:pt x="23" y="136"/>
                        </a:cubicBezTo>
                        <a:cubicBezTo>
                          <a:pt x="65" y="139"/>
                          <a:pt x="65" y="139"/>
                          <a:pt x="65" y="139"/>
                        </a:cubicBezTo>
                        <a:cubicBezTo>
                          <a:pt x="65" y="132"/>
                          <a:pt x="65" y="125"/>
                          <a:pt x="65" y="118"/>
                        </a:cubicBezTo>
                        <a:cubicBezTo>
                          <a:pt x="23" y="115"/>
                          <a:pt x="23" y="115"/>
                          <a:pt x="23" y="115"/>
                        </a:cubicBezTo>
                        <a:cubicBezTo>
                          <a:pt x="23" y="120"/>
                          <a:pt x="23" y="125"/>
                          <a:pt x="23" y="130"/>
                        </a:cubicBezTo>
                        <a:close/>
                        <a:moveTo>
                          <a:pt x="23" y="19"/>
                        </a:moveTo>
                        <a:cubicBezTo>
                          <a:pt x="23" y="21"/>
                          <a:pt x="23" y="22"/>
                          <a:pt x="23" y="24"/>
                        </a:cubicBezTo>
                        <a:cubicBezTo>
                          <a:pt x="65" y="27"/>
                          <a:pt x="65" y="27"/>
                          <a:pt x="65" y="27"/>
                        </a:cubicBezTo>
                        <a:cubicBezTo>
                          <a:pt x="65" y="26"/>
                          <a:pt x="65" y="25"/>
                          <a:pt x="65" y="24"/>
                        </a:cubicBezTo>
                        <a:cubicBezTo>
                          <a:pt x="65" y="15"/>
                          <a:pt x="64" y="8"/>
                          <a:pt x="62" y="4"/>
                        </a:cubicBezTo>
                        <a:cubicBezTo>
                          <a:pt x="45" y="3"/>
                          <a:pt x="27" y="2"/>
                          <a:pt x="11" y="0"/>
                        </a:cubicBezTo>
                        <a:cubicBezTo>
                          <a:pt x="16" y="2"/>
                          <a:pt x="23" y="7"/>
                          <a:pt x="23" y="19"/>
                        </a:cubicBezTo>
                        <a:close/>
                        <a:moveTo>
                          <a:pt x="24" y="53"/>
                        </a:moveTo>
                        <a:cubicBezTo>
                          <a:pt x="65" y="56"/>
                          <a:pt x="65" y="56"/>
                          <a:pt x="65" y="56"/>
                        </a:cubicBezTo>
                        <a:cubicBezTo>
                          <a:pt x="65" y="56"/>
                          <a:pt x="65" y="56"/>
                          <a:pt x="65" y="56"/>
                        </a:cubicBezTo>
                        <a:lnTo>
                          <a:pt x="24" y="53"/>
                        </a:lnTo>
                        <a:close/>
                        <a:moveTo>
                          <a:pt x="23" y="221"/>
                        </a:moveTo>
                        <a:cubicBezTo>
                          <a:pt x="23" y="221"/>
                          <a:pt x="23" y="221"/>
                          <a:pt x="23" y="221"/>
                        </a:cubicBezTo>
                        <a:cubicBezTo>
                          <a:pt x="65" y="224"/>
                          <a:pt x="65" y="224"/>
                          <a:pt x="65" y="224"/>
                        </a:cubicBezTo>
                        <a:cubicBezTo>
                          <a:pt x="65" y="224"/>
                          <a:pt x="65" y="224"/>
                          <a:pt x="65" y="224"/>
                        </a:cubicBezTo>
                        <a:lnTo>
                          <a:pt x="23" y="221"/>
                        </a:lnTo>
                        <a:close/>
                        <a:moveTo>
                          <a:pt x="23" y="109"/>
                        </a:moveTo>
                        <a:cubicBezTo>
                          <a:pt x="23" y="109"/>
                          <a:pt x="23" y="109"/>
                          <a:pt x="23" y="109"/>
                        </a:cubicBezTo>
                        <a:cubicBezTo>
                          <a:pt x="65" y="112"/>
                          <a:pt x="65" y="112"/>
                          <a:pt x="65" y="112"/>
                        </a:cubicBezTo>
                        <a:cubicBezTo>
                          <a:pt x="65" y="112"/>
                          <a:pt x="65" y="112"/>
                          <a:pt x="65" y="112"/>
                        </a:cubicBezTo>
                        <a:lnTo>
                          <a:pt x="23" y="109"/>
                        </a:lnTo>
                        <a:close/>
                        <a:moveTo>
                          <a:pt x="23" y="80"/>
                        </a:moveTo>
                        <a:cubicBezTo>
                          <a:pt x="65" y="83"/>
                          <a:pt x="65" y="83"/>
                          <a:pt x="65" y="83"/>
                        </a:cubicBezTo>
                        <a:cubicBezTo>
                          <a:pt x="65" y="75"/>
                          <a:pt x="65" y="68"/>
                          <a:pt x="65" y="62"/>
                        </a:cubicBezTo>
                        <a:cubicBezTo>
                          <a:pt x="23" y="59"/>
                          <a:pt x="23" y="59"/>
                          <a:pt x="23" y="59"/>
                        </a:cubicBezTo>
                        <a:cubicBezTo>
                          <a:pt x="23" y="66"/>
                          <a:pt x="23" y="73"/>
                          <a:pt x="23" y="80"/>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0"/>
                  <p:cNvSpPr/>
                  <p:nvPr/>
                </p:nvSpPr>
                <p:spPr>
                  <a:xfrm>
                    <a:off x="7269163" y="5670549"/>
                    <a:ext cx="147638" cy="744538"/>
                  </a:xfrm>
                  <a:custGeom>
                    <a:rect b="b" l="l" r="r" t="t"/>
                    <a:pathLst>
                      <a:path extrusionOk="0" h="198" w="39">
                        <a:moveTo>
                          <a:pt x="14" y="12"/>
                        </a:moveTo>
                        <a:cubicBezTo>
                          <a:pt x="14" y="5"/>
                          <a:pt x="11" y="2"/>
                          <a:pt x="5" y="0"/>
                        </a:cubicBezTo>
                        <a:cubicBezTo>
                          <a:pt x="24" y="1"/>
                          <a:pt x="24" y="1"/>
                          <a:pt x="24" y="1"/>
                        </a:cubicBezTo>
                        <a:cubicBezTo>
                          <a:pt x="32" y="2"/>
                          <a:pt x="39" y="9"/>
                          <a:pt x="39" y="17"/>
                        </a:cubicBezTo>
                        <a:cubicBezTo>
                          <a:pt x="39" y="25"/>
                          <a:pt x="33" y="31"/>
                          <a:pt x="25" y="31"/>
                        </a:cubicBezTo>
                        <a:cubicBezTo>
                          <a:pt x="25" y="31"/>
                          <a:pt x="25" y="31"/>
                          <a:pt x="24" y="31"/>
                        </a:cubicBezTo>
                        <a:cubicBezTo>
                          <a:pt x="0" y="29"/>
                          <a:pt x="0" y="29"/>
                          <a:pt x="0" y="29"/>
                        </a:cubicBezTo>
                        <a:cubicBezTo>
                          <a:pt x="8" y="27"/>
                          <a:pt x="14" y="22"/>
                          <a:pt x="14" y="12"/>
                        </a:cubicBezTo>
                        <a:close/>
                        <a:moveTo>
                          <a:pt x="24" y="113"/>
                        </a:moveTo>
                        <a:cubicBezTo>
                          <a:pt x="5" y="112"/>
                          <a:pt x="5" y="112"/>
                          <a:pt x="5" y="112"/>
                        </a:cubicBezTo>
                        <a:cubicBezTo>
                          <a:pt x="11" y="114"/>
                          <a:pt x="14" y="117"/>
                          <a:pt x="14" y="124"/>
                        </a:cubicBezTo>
                        <a:cubicBezTo>
                          <a:pt x="14" y="133"/>
                          <a:pt x="8" y="139"/>
                          <a:pt x="0" y="141"/>
                        </a:cubicBezTo>
                        <a:cubicBezTo>
                          <a:pt x="24" y="142"/>
                          <a:pt x="24" y="142"/>
                          <a:pt x="24" y="142"/>
                        </a:cubicBezTo>
                        <a:cubicBezTo>
                          <a:pt x="25" y="142"/>
                          <a:pt x="25" y="142"/>
                          <a:pt x="25" y="142"/>
                        </a:cubicBezTo>
                        <a:cubicBezTo>
                          <a:pt x="33" y="142"/>
                          <a:pt x="39" y="136"/>
                          <a:pt x="39" y="129"/>
                        </a:cubicBezTo>
                        <a:cubicBezTo>
                          <a:pt x="39" y="121"/>
                          <a:pt x="32" y="114"/>
                          <a:pt x="24" y="113"/>
                        </a:cubicBezTo>
                        <a:close/>
                        <a:moveTo>
                          <a:pt x="24" y="57"/>
                        </a:moveTo>
                        <a:cubicBezTo>
                          <a:pt x="5" y="56"/>
                          <a:pt x="5" y="56"/>
                          <a:pt x="5" y="56"/>
                        </a:cubicBezTo>
                        <a:cubicBezTo>
                          <a:pt x="11" y="58"/>
                          <a:pt x="14" y="61"/>
                          <a:pt x="14" y="68"/>
                        </a:cubicBezTo>
                        <a:cubicBezTo>
                          <a:pt x="14" y="77"/>
                          <a:pt x="8" y="83"/>
                          <a:pt x="0" y="85"/>
                        </a:cubicBezTo>
                        <a:cubicBezTo>
                          <a:pt x="24" y="86"/>
                          <a:pt x="24" y="86"/>
                          <a:pt x="24" y="86"/>
                        </a:cubicBezTo>
                        <a:cubicBezTo>
                          <a:pt x="25" y="86"/>
                          <a:pt x="25" y="86"/>
                          <a:pt x="25" y="86"/>
                        </a:cubicBezTo>
                        <a:cubicBezTo>
                          <a:pt x="33" y="86"/>
                          <a:pt x="39" y="81"/>
                          <a:pt x="39" y="73"/>
                        </a:cubicBezTo>
                        <a:cubicBezTo>
                          <a:pt x="39" y="65"/>
                          <a:pt x="32" y="58"/>
                          <a:pt x="24" y="57"/>
                        </a:cubicBezTo>
                        <a:close/>
                        <a:moveTo>
                          <a:pt x="24" y="169"/>
                        </a:moveTo>
                        <a:cubicBezTo>
                          <a:pt x="5" y="168"/>
                          <a:pt x="5" y="168"/>
                          <a:pt x="5" y="168"/>
                        </a:cubicBezTo>
                        <a:cubicBezTo>
                          <a:pt x="11" y="169"/>
                          <a:pt x="14" y="173"/>
                          <a:pt x="14" y="179"/>
                        </a:cubicBezTo>
                        <a:cubicBezTo>
                          <a:pt x="14" y="189"/>
                          <a:pt x="8" y="195"/>
                          <a:pt x="0" y="197"/>
                        </a:cubicBezTo>
                        <a:cubicBezTo>
                          <a:pt x="24" y="198"/>
                          <a:pt x="24" y="198"/>
                          <a:pt x="24" y="198"/>
                        </a:cubicBezTo>
                        <a:cubicBezTo>
                          <a:pt x="25" y="198"/>
                          <a:pt x="25" y="198"/>
                          <a:pt x="25" y="198"/>
                        </a:cubicBezTo>
                        <a:cubicBezTo>
                          <a:pt x="33" y="198"/>
                          <a:pt x="39" y="192"/>
                          <a:pt x="39" y="185"/>
                        </a:cubicBezTo>
                        <a:cubicBezTo>
                          <a:pt x="39" y="177"/>
                          <a:pt x="32" y="170"/>
                          <a:pt x="24" y="169"/>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1" name="Google Shape;411;p20"/>
                <p:cNvSpPr/>
                <p:nvPr/>
              </p:nvSpPr>
              <p:spPr>
                <a:xfrm>
                  <a:off x="6030913" y="5587999"/>
                  <a:ext cx="996950" cy="804863"/>
                </a:xfrm>
                <a:custGeom>
                  <a:rect b="b" l="l" r="r" t="t"/>
                  <a:pathLst>
                    <a:path extrusionOk="0" h="507" w="628">
                      <a:moveTo>
                        <a:pt x="0" y="265"/>
                      </a:moveTo>
                      <a:lnTo>
                        <a:pt x="67" y="270"/>
                      </a:lnTo>
                      <a:lnTo>
                        <a:pt x="67" y="339"/>
                      </a:lnTo>
                      <a:lnTo>
                        <a:pt x="0" y="334"/>
                      </a:lnTo>
                      <a:lnTo>
                        <a:pt x="0" y="265"/>
                      </a:lnTo>
                      <a:close/>
                      <a:moveTo>
                        <a:pt x="524" y="369"/>
                      </a:moveTo>
                      <a:lnTo>
                        <a:pt x="628" y="374"/>
                      </a:lnTo>
                      <a:lnTo>
                        <a:pt x="628" y="306"/>
                      </a:lnTo>
                      <a:lnTo>
                        <a:pt x="524" y="298"/>
                      </a:lnTo>
                      <a:lnTo>
                        <a:pt x="524" y="369"/>
                      </a:lnTo>
                      <a:close/>
                      <a:moveTo>
                        <a:pt x="0" y="201"/>
                      </a:moveTo>
                      <a:lnTo>
                        <a:pt x="67" y="206"/>
                      </a:lnTo>
                      <a:lnTo>
                        <a:pt x="67" y="138"/>
                      </a:lnTo>
                      <a:lnTo>
                        <a:pt x="0" y="133"/>
                      </a:lnTo>
                      <a:lnTo>
                        <a:pt x="0" y="201"/>
                      </a:lnTo>
                      <a:close/>
                      <a:moveTo>
                        <a:pt x="524" y="237"/>
                      </a:moveTo>
                      <a:lnTo>
                        <a:pt x="628" y="244"/>
                      </a:lnTo>
                      <a:lnTo>
                        <a:pt x="628" y="173"/>
                      </a:lnTo>
                      <a:lnTo>
                        <a:pt x="524" y="166"/>
                      </a:lnTo>
                      <a:lnTo>
                        <a:pt x="524" y="237"/>
                      </a:lnTo>
                      <a:close/>
                      <a:moveTo>
                        <a:pt x="0" y="69"/>
                      </a:moveTo>
                      <a:lnTo>
                        <a:pt x="67" y="74"/>
                      </a:lnTo>
                      <a:lnTo>
                        <a:pt x="67" y="5"/>
                      </a:lnTo>
                      <a:lnTo>
                        <a:pt x="0" y="0"/>
                      </a:lnTo>
                      <a:lnTo>
                        <a:pt x="0" y="69"/>
                      </a:lnTo>
                      <a:close/>
                      <a:moveTo>
                        <a:pt x="524" y="36"/>
                      </a:moveTo>
                      <a:lnTo>
                        <a:pt x="524" y="104"/>
                      </a:lnTo>
                      <a:lnTo>
                        <a:pt x="628" y="112"/>
                      </a:lnTo>
                      <a:lnTo>
                        <a:pt x="628" y="41"/>
                      </a:lnTo>
                      <a:lnTo>
                        <a:pt x="524" y="36"/>
                      </a:lnTo>
                      <a:close/>
                      <a:moveTo>
                        <a:pt x="524" y="500"/>
                      </a:moveTo>
                      <a:lnTo>
                        <a:pt x="628" y="507"/>
                      </a:lnTo>
                      <a:lnTo>
                        <a:pt x="628" y="438"/>
                      </a:lnTo>
                      <a:lnTo>
                        <a:pt x="524" y="431"/>
                      </a:lnTo>
                      <a:lnTo>
                        <a:pt x="524" y="500"/>
                      </a:lnTo>
                      <a:close/>
                      <a:moveTo>
                        <a:pt x="0" y="466"/>
                      </a:moveTo>
                      <a:lnTo>
                        <a:pt x="67" y="471"/>
                      </a:lnTo>
                      <a:lnTo>
                        <a:pt x="67" y="400"/>
                      </a:lnTo>
                      <a:lnTo>
                        <a:pt x="0" y="398"/>
                      </a:lnTo>
                      <a:lnTo>
                        <a:pt x="0" y="466"/>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grpSp>
        <p:nvGrpSpPr>
          <p:cNvPr id="412" name="Google Shape;412;p20"/>
          <p:cNvGrpSpPr/>
          <p:nvPr/>
        </p:nvGrpSpPr>
        <p:grpSpPr>
          <a:xfrm>
            <a:off x="4450848" y="3833707"/>
            <a:ext cx="3710045" cy="2196316"/>
            <a:chOff x="485276" y="3757006"/>
            <a:chExt cx="3710045" cy="2196316"/>
          </a:xfrm>
        </p:grpSpPr>
        <p:sp>
          <p:nvSpPr>
            <p:cNvPr id="413" name="Google Shape;413;p20"/>
            <p:cNvSpPr/>
            <p:nvPr/>
          </p:nvSpPr>
          <p:spPr>
            <a:xfrm>
              <a:off x="485276" y="4275164"/>
              <a:ext cx="3710045" cy="1678158"/>
            </a:xfrm>
            <a:custGeom>
              <a:rect b="b" l="l" r="r" t="t"/>
              <a:pathLst>
                <a:path extrusionOk="0" h="1224" w="2706">
                  <a:moveTo>
                    <a:pt x="0" y="848"/>
                  </a:moveTo>
                  <a:lnTo>
                    <a:pt x="655" y="1224"/>
                  </a:lnTo>
                  <a:lnTo>
                    <a:pt x="1601" y="1006"/>
                  </a:lnTo>
                  <a:lnTo>
                    <a:pt x="2017" y="1035"/>
                  </a:lnTo>
                  <a:lnTo>
                    <a:pt x="2706" y="661"/>
                  </a:lnTo>
                  <a:lnTo>
                    <a:pt x="1916" y="191"/>
                  </a:lnTo>
                  <a:lnTo>
                    <a:pt x="1454" y="0"/>
                  </a:lnTo>
                  <a:lnTo>
                    <a:pt x="0" y="848"/>
                  </a:lnTo>
                  <a:close/>
                </a:path>
              </a:pathLst>
            </a:custGeom>
            <a:solidFill>
              <a:schemeClr val="dk1">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14" name="Google Shape;414;p20"/>
            <p:cNvGrpSpPr/>
            <p:nvPr/>
          </p:nvGrpSpPr>
          <p:grpSpPr>
            <a:xfrm>
              <a:off x="1774709" y="3780408"/>
              <a:ext cx="1800921" cy="1851982"/>
              <a:chOff x="2332968" y="2955002"/>
              <a:chExt cx="2048240" cy="2106312"/>
            </a:xfrm>
          </p:grpSpPr>
          <p:sp>
            <p:nvSpPr>
              <p:cNvPr id="415" name="Google Shape;415;p20"/>
              <p:cNvSpPr/>
              <p:nvPr/>
            </p:nvSpPr>
            <p:spPr>
              <a:xfrm>
                <a:off x="2332968" y="3547818"/>
                <a:ext cx="1025935" cy="1513496"/>
              </a:xfrm>
              <a:custGeom>
                <a:rect b="b" l="l" r="r" t="t"/>
                <a:pathLst>
                  <a:path extrusionOk="0" h="1251" w="848">
                    <a:moveTo>
                      <a:pt x="0" y="760"/>
                    </a:moveTo>
                    <a:lnTo>
                      <a:pt x="848" y="1251"/>
                    </a:lnTo>
                    <a:lnTo>
                      <a:pt x="848" y="488"/>
                    </a:lnTo>
                    <a:lnTo>
                      <a:pt x="0" y="0"/>
                    </a:lnTo>
                    <a:lnTo>
                      <a:pt x="0" y="760"/>
                    </a:lnTo>
                    <a:close/>
                  </a:path>
                </a:pathLst>
              </a:custGeom>
              <a:solidFill>
                <a:srgbClr val="684B2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6" name="Google Shape;416;p20"/>
              <p:cNvSpPr/>
              <p:nvPr/>
            </p:nvSpPr>
            <p:spPr>
              <a:xfrm>
                <a:off x="3358903" y="3547818"/>
                <a:ext cx="1022305" cy="1513496"/>
              </a:xfrm>
              <a:custGeom>
                <a:rect b="b" l="l" r="r" t="t"/>
                <a:pathLst>
                  <a:path extrusionOk="0" h="1251" w="845">
                    <a:moveTo>
                      <a:pt x="845" y="760"/>
                    </a:moveTo>
                    <a:lnTo>
                      <a:pt x="0" y="1251"/>
                    </a:lnTo>
                    <a:lnTo>
                      <a:pt x="0" y="488"/>
                    </a:lnTo>
                    <a:lnTo>
                      <a:pt x="845" y="0"/>
                    </a:lnTo>
                    <a:lnTo>
                      <a:pt x="845" y="760"/>
                    </a:lnTo>
                    <a:close/>
                  </a:path>
                </a:pathLst>
              </a:custGeom>
              <a:solidFill>
                <a:srgbClr val="9B6F4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7" name="Google Shape;417;p20"/>
              <p:cNvSpPr/>
              <p:nvPr/>
            </p:nvSpPr>
            <p:spPr>
              <a:xfrm>
                <a:off x="3650472" y="3980937"/>
                <a:ext cx="437958" cy="644839"/>
              </a:xfrm>
              <a:custGeom>
                <a:rect b="b" l="l" r="r" t="t"/>
                <a:pathLst>
                  <a:path extrusionOk="0" h="533" w="362">
                    <a:moveTo>
                      <a:pt x="362" y="324"/>
                    </a:moveTo>
                    <a:lnTo>
                      <a:pt x="0" y="533"/>
                    </a:lnTo>
                    <a:lnTo>
                      <a:pt x="0" y="208"/>
                    </a:lnTo>
                    <a:lnTo>
                      <a:pt x="362" y="0"/>
                    </a:lnTo>
                    <a:lnTo>
                      <a:pt x="362" y="324"/>
                    </a:lnTo>
                    <a:close/>
                  </a:path>
                </a:pathLst>
              </a:custGeom>
              <a:solidFill>
                <a:srgbClr val="B4937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8" name="Google Shape;418;p20"/>
              <p:cNvSpPr/>
              <p:nvPr/>
            </p:nvSpPr>
            <p:spPr>
              <a:xfrm>
                <a:off x="2668091" y="4303961"/>
                <a:ext cx="561360" cy="579508"/>
              </a:xfrm>
              <a:custGeom>
                <a:rect b="b" l="l" r="r" t="t"/>
                <a:pathLst>
                  <a:path extrusionOk="0" h="202" w="196">
                    <a:moveTo>
                      <a:pt x="179" y="130"/>
                    </a:moveTo>
                    <a:cubicBezTo>
                      <a:pt x="169" y="125"/>
                      <a:pt x="162" y="113"/>
                      <a:pt x="162" y="104"/>
                    </a:cubicBezTo>
                    <a:cubicBezTo>
                      <a:pt x="162" y="94"/>
                      <a:pt x="169" y="91"/>
                      <a:pt x="179" y="96"/>
                    </a:cubicBezTo>
                    <a:cubicBezTo>
                      <a:pt x="188" y="102"/>
                      <a:pt x="196" y="114"/>
                      <a:pt x="196" y="123"/>
                    </a:cubicBezTo>
                    <a:cubicBezTo>
                      <a:pt x="196" y="132"/>
                      <a:pt x="188" y="136"/>
                      <a:pt x="179" y="130"/>
                    </a:cubicBezTo>
                    <a:close/>
                    <a:moveTo>
                      <a:pt x="142" y="93"/>
                    </a:moveTo>
                    <a:cubicBezTo>
                      <a:pt x="142" y="83"/>
                      <a:pt x="134" y="71"/>
                      <a:pt x="125" y="66"/>
                    </a:cubicBezTo>
                    <a:cubicBezTo>
                      <a:pt x="115" y="61"/>
                      <a:pt x="108" y="64"/>
                      <a:pt x="108" y="74"/>
                    </a:cubicBezTo>
                    <a:cubicBezTo>
                      <a:pt x="108" y="83"/>
                      <a:pt x="115" y="95"/>
                      <a:pt x="125" y="100"/>
                    </a:cubicBezTo>
                    <a:cubicBezTo>
                      <a:pt x="134" y="105"/>
                      <a:pt x="142" y="102"/>
                      <a:pt x="142" y="93"/>
                    </a:cubicBezTo>
                    <a:close/>
                    <a:moveTo>
                      <a:pt x="88" y="62"/>
                    </a:moveTo>
                    <a:cubicBezTo>
                      <a:pt x="88" y="53"/>
                      <a:pt x="80" y="41"/>
                      <a:pt x="71" y="36"/>
                    </a:cubicBezTo>
                    <a:cubicBezTo>
                      <a:pt x="61" y="31"/>
                      <a:pt x="54" y="34"/>
                      <a:pt x="54" y="43"/>
                    </a:cubicBezTo>
                    <a:cubicBezTo>
                      <a:pt x="54" y="53"/>
                      <a:pt x="61" y="65"/>
                      <a:pt x="71" y="70"/>
                    </a:cubicBezTo>
                    <a:cubicBezTo>
                      <a:pt x="80" y="75"/>
                      <a:pt x="88" y="72"/>
                      <a:pt x="88" y="62"/>
                    </a:cubicBezTo>
                    <a:close/>
                    <a:moveTo>
                      <a:pt x="34" y="32"/>
                    </a:moveTo>
                    <a:cubicBezTo>
                      <a:pt x="34" y="23"/>
                      <a:pt x="26" y="11"/>
                      <a:pt x="17" y="6"/>
                    </a:cubicBezTo>
                    <a:cubicBezTo>
                      <a:pt x="7" y="0"/>
                      <a:pt x="0" y="4"/>
                      <a:pt x="0" y="13"/>
                    </a:cubicBezTo>
                    <a:cubicBezTo>
                      <a:pt x="0" y="22"/>
                      <a:pt x="7" y="34"/>
                      <a:pt x="17" y="40"/>
                    </a:cubicBezTo>
                    <a:cubicBezTo>
                      <a:pt x="26" y="45"/>
                      <a:pt x="34" y="41"/>
                      <a:pt x="34" y="32"/>
                    </a:cubicBezTo>
                    <a:close/>
                    <a:moveTo>
                      <a:pt x="54" y="85"/>
                    </a:moveTo>
                    <a:cubicBezTo>
                      <a:pt x="196" y="165"/>
                      <a:pt x="196" y="165"/>
                      <a:pt x="196" y="165"/>
                    </a:cubicBezTo>
                    <a:cubicBezTo>
                      <a:pt x="196" y="155"/>
                      <a:pt x="196" y="155"/>
                      <a:pt x="196" y="155"/>
                    </a:cubicBezTo>
                    <a:cubicBezTo>
                      <a:pt x="54" y="75"/>
                      <a:pt x="54" y="75"/>
                      <a:pt x="54" y="75"/>
                    </a:cubicBezTo>
                    <a:lnTo>
                      <a:pt x="54" y="85"/>
                    </a:lnTo>
                    <a:close/>
                    <a:moveTo>
                      <a:pt x="196" y="173"/>
                    </a:moveTo>
                    <a:cubicBezTo>
                      <a:pt x="0" y="63"/>
                      <a:pt x="0" y="63"/>
                      <a:pt x="0" y="63"/>
                    </a:cubicBezTo>
                    <a:cubicBezTo>
                      <a:pt x="0" y="73"/>
                      <a:pt x="0" y="73"/>
                      <a:pt x="0" y="73"/>
                    </a:cubicBezTo>
                    <a:cubicBezTo>
                      <a:pt x="196" y="183"/>
                      <a:pt x="196" y="183"/>
                      <a:pt x="196" y="183"/>
                    </a:cubicBezTo>
                    <a:lnTo>
                      <a:pt x="196" y="173"/>
                    </a:lnTo>
                    <a:close/>
                    <a:moveTo>
                      <a:pt x="196" y="192"/>
                    </a:moveTo>
                    <a:cubicBezTo>
                      <a:pt x="0" y="82"/>
                      <a:pt x="0" y="82"/>
                      <a:pt x="0" y="82"/>
                    </a:cubicBezTo>
                    <a:cubicBezTo>
                      <a:pt x="0" y="92"/>
                      <a:pt x="0" y="92"/>
                      <a:pt x="0" y="92"/>
                    </a:cubicBezTo>
                    <a:cubicBezTo>
                      <a:pt x="196" y="202"/>
                      <a:pt x="196" y="202"/>
                      <a:pt x="196" y="202"/>
                    </a:cubicBezTo>
                    <a:lnTo>
                      <a:pt x="196" y="192"/>
                    </a:lnTo>
                    <a:close/>
                  </a:path>
                </a:pathLst>
              </a:custGeom>
              <a:solidFill>
                <a:srgbClr val="9B6F4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9" name="Google Shape;419;p20"/>
              <p:cNvSpPr/>
              <p:nvPr/>
            </p:nvSpPr>
            <p:spPr>
              <a:xfrm>
                <a:off x="2332968" y="2955002"/>
                <a:ext cx="2048240" cy="1183213"/>
              </a:xfrm>
              <a:custGeom>
                <a:rect b="b" l="l" r="r" t="t"/>
                <a:pathLst>
                  <a:path extrusionOk="0" h="978" w="1693">
                    <a:moveTo>
                      <a:pt x="0" y="490"/>
                    </a:moveTo>
                    <a:lnTo>
                      <a:pt x="848" y="0"/>
                    </a:lnTo>
                    <a:lnTo>
                      <a:pt x="1693" y="490"/>
                    </a:lnTo>
                    <a:lnTo>
                      <a:pt x="848" y="978"/>
                    </a:lnTo>
                    <a:lnTo>
                      <a:pt x="0" y="490"/>
                    </a:lnTo>
                    <a:close/>
                  </a:path>
                </a:pathLst>
              </a:custGeom>
              <a:solidFill>
                <a:srgbClr val="825E3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0" name="Google Shape;420;p20"/>
              <p:cNvSpPr/>
              <p:nvPr/>
            </p:nvSpPr>
            <p:spPr>
              <a:xfrm>
                <a:off x="2332968" y="2955002"/>
                <a:ext cx="2048240" cy="1183213"/>
              </a:xfrm>
              <a:custGeom>
                <a:rect b="b" l="l" r="r" t="t"/>
                <a:pathLst>
                  <a:path extrusionOk="0" h="978" w="1693">
                    <a:moveTo>
                      <a:pt x="0" y="490"/>
                    </a:moveTo>
                    <a:lnTo>
                      <a:pt x="848" y="0"/>
                    </a:lnTo>
                    <a:lnTo>
                      <a:pt x="1693" y="490"/>
                    </a:lnTo>
                    <a:lnTo>
                      <a:pt x="848" y="978"/>
                    </a:lnTo>
                    <a:lnTo>
                      <a:pt x="0" y="49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1" name="Google Shape;421;p20"/>
              <p:cNvSpPr/>
              <p:nvPr/>
            </p:nvSpPr>
            <p:spPr>
              <a:xfrm>
                <a:off x="2695917" y="3164302"/>
                <a:ext cx="1278789" cy="739205"/>
              </a:xfrm>
              <a:custGeom>
                <a:rect b="b" l="l" r="r" t="t"/>
                <a:pathLst>
                  <a:path extrusionOk="0" h="611" w="1057">
                    <a:moveTo>
                      <a:pt x="1057" y="120"/>
                    </a:moveTo>
                    <a:lnTo>
                      <a:pt x="209" y="611"/>
                    </a:lnTo>
                    <a:lnTo>
                      <a:pt x="0" y="490"/>
                    </a:lnTo>
                    <a:lnTo>
                      <a:pt x="846" y="0"/>
                    </a:lnTo>
                    <a:lnTo>
                      <a:pt x="1057" y="120"/>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2" name="Google Shape;422;p20"/>
              <p:cNvSpPr/>
              <p:nvPr/>
            </p:nvSpPr>
            <p:spPr>
              <a:xfrm>
                <a:off x="2695917" y="3757119"/>
                <a:ext cx="252854" cy="441588"/>
              </a:xfrm>
              <a:custGeom>
                <a:rect b="b" l="l" r="r" t="t"/>
                <a:pathLst>
                  <a:path extrusionOk="0" h="365" w="209">
                    <a:moveTo>
                      <a:pt x="183" y="348"/>
                    </a:moveTo>
                    <a:lnTo>
                      <a:pt x="169" y="329"/>
                    </a:lnTo>
                    <a:lnTo>
                      <a:pt x="157" y="331"/>
                    </a:lnTo>
                    <a:lnTo>
                      <a:pt x="143" y="313"/>
                    </a:lnTo>
                    <a:lnTo>
                      <a:pt x="131" y="315"/>
                    </a:lnTo>
                    <a:lnTo>
                      <a:pt x="116" y="296"/>
                    </a:lnTo>
                    <a:lnTo>
                      <a:pt x="105" y="298"/>
                    </a:lnTo>
                    <a:lnTo>
                      <a:pt x="105" y="298"/>
                    </a:lnTo>
                    <a:lnTo>
                      <a:pt x="105" y="298"/>
                    </a:lnTo>
                    <a:lnTo>
                      <a:pt x="90" y="279"/>
                    </a:lnTo>
                    <a:lnTo>
                      <a:pt x="79" y="282"/>
                    </a:lnTo>
                    <a:lnTo>
                      <a:pt x="64" y="260"/>
                    </a:lnTo>
                    <a:lnTo>
                      <a:pt x="50" y="265"/>
                    </a:lnTo>
                    <a:lnTo>
                      <a:pt x="38" y="244"/>
                    </a:lnTo>
                    <a:lnTo>
                      <a:pt x="24" y="249"/>
                    </a:lnTo>
                    <a:lnTo>
                      <a:pt x="12" y="227"/>
                    </a:lnTo>
                    <a:lnTo>
                      <a:pt x="0" y="232"/>
                    </a:lnTo>
                    <a:lnTo>
                      <a:pt x="0" y="0"/>
                    </a:lnTo>
                    <a:lnTo>
                      <a:pt x="209" y="121"/>
                    </a:lnTo>
                    <a:lnTo>
                      <a:pt x="209" y="365"/>
                    </a:lnTo>
                    <a:lnTo>
                      <a:pt x="195" y="346"/>
                    </a:lnTo>
                    <a:lnTo>
                      <a:pt x="183" y="348"/>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3" name="Google Shape;423;p20"/>
              <p:cNvSpPr/>
              <p:nvPr/>
            </p:nvSpPr>
            <p:spPr>
              <a:xfrm>
                <a:off x="2332968" y="3547818"/>
                <a:ext cx="933988" cy="1304196"/>
              </a:xfrm>
              <a:custGeom>
                <a:rect b="b" l="l" r="r" t="t"/>
                <a:pathLst>
                  <a:path extrusionOk="0" h="455" w="326">
                    <a:moveTo>
                      <a:pt x="231" y="455"/>
                    </a:moveTo>
                    <a:cubicBezTo>
                      <a:pt x="255" y="432"/>
                      <a:pt x="286" y="396"/>
                      <a:pt x="300" y="347"/>
                    </a:cubicBezTo>
                    <a:cubicBezTo>
                      <a:pt x="326" y="258"/>
                      <a:pt x="318" y="183"/>
                      <a:pt x="318" y="183"/>
                    </a:cubicBezTo>
                    <a:cubicBezTo>
                      <a:pt x="0" y="0"/>
                      <a:pt x="0" y="0"/>
                      <a:pt x="0" y="0"/>
                    </a:cubicBezTo>
                    <a:cubicBezTo>
                      <a:pt x="0" y="321"/>
                      <a:pt x="0" y="321"/>
                      <a:pt x="0" y="321"/>
                    </a:cubicBezTo>
                    <a:lnTo>
                      <a:pt x="231" y="455"/>
                    </a:lnTo>
                    <a:close/>
                  </a:path>
                </a:pathLst>
              </a:custGeom>
              <a:solidFill>
                <a:schemeClr val="dk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4" name="Google Shape;424;p20"/>
              <p:cNvSpPr/>
              <p:nvPr/>
            </p:nvSpPr>
            <p:spPr>
              <a:xfrm>
                <a:off x="2332968" y="3109860"/>
                <a:ext cx="1543741" cy="961814"/>
              </a:xfrm>
              <a:custGeom>
                <a:rect b="b" l="l" r="r" t="t"/>
                <a:pathLst>
                  <a:path extrusionOk="0" h="336" w="539">
                    <a:moveTo>
                      <a:pt x="0" y="153"/>
                    </a:moveTo>
                    <a:cubicBezTo>
                      <a:pt x="318" y="336"/>
                      <a:pt x="318" y="336"/>
                      <a:pt x="318" y="336"/>
                    </a:cubicBezTo>
                    <a:cubicBezTo>
                      <a:pt x="348" y="319"/>
                      <a:pt x="379" y="301"/>
                      <a:pt x="403" y="287"/>
                    </a:cubicBezTo>
                    <a:cubicBezTo>
                      <a:pt x="539" y="205"/>
                      <a:pt x="524" y="150"/>
                      <a:pt x="485" y="128"/>
                    </a:cubicBezTo>
                    <a:cubicBezTo>
                      <a:pt x="457" y="111"/>
                      <a:pt x="330" y="38"/>
                      <a:pt x="264" y="0"/>
                    </a:cubicBezTo>
                    <a:lnTo>
                      <a:pt x="0" y="153"/>
                    </a:lnTo>
                    <a:close/>
                  </a:path>
                </a:pathLst>
              </a:custGeom>
              <a:solidFill>
                <a:schemeClr val="dk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25" name="Google Shape;425;p20"/>
            <p:cNvGrpSpPr/>
            <p:nvPr/>
          </p:nvGrpSpPr>
          <p:grpSpPr>
            <a:xfrm>
              <a:off x="486514" y="4092085"/>
              <a:ext cx="1801986" cy="1851982"/>
              <a:chOff x="867866" y="3309482"/>
              <a:chExt cx="2049450" cy="2106312"/>
            </a:xfrm>
          </p:grpSpPr>
          <p:sp>
            <p:nvSpPr>
              <p:cNvPr id="426" name="Google Shape;426;p20"/>
              <p:cNvSpPr/>
              <p:nvPr/>
            </p:nvSpPr>
            <p:spPr>
              <a:xfrm>
                <a:off x="867866" y="3903508"/>
                <a:ext cx="1023515" cy="1512286"/>
              </a:xfrm>
              <a:custGeom>
                <a:rect b="b" l="l" r="r" t="t"/>
                <a:pathLst>
                  <a:path extrusionOk="0" h="1250" w="846">
                    <a:moveTo>
                      <a:pt x="0" y="760"/>
                    </a:moveTo>
                    <a:lnTo>
                      <a:pt x="846" y="1250"/>
                    </a:lnTo>
                    <a:lnTo>
                      <a:pt x="846" y="488"/>
                    </a:lnTo>
                    <a:lnTo>
                      <a:pt x="0" y="0"/>
                    </a:lnTo>
                    <a:lnTo>
                      <a:pt x="0" y="760"/>
                    </a:lnTo>
                    <a:close/>
                  </a:path>
                </a:pathLst>
              </a:custGeom>
              <a:solidFill>
                <a:srgbClr val="9B6F4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7" name="Google Shape;427;p20"/>
              <p:cNvSpPr/>
              <p:nvPr/>
            </p:nvSpPr>
            <p:spPr>
              <a:xfrm>
                <a:off x="1891381" y="3903508"/>
                <a:ext cx="1025935" cy="1512286"/>
              </a:xfrm>
              <a:custGeom>
                <a:rect b="b" l="l" r="r" t="t"/>
                <a:pathLst>
                  <a:path extrusionOk="0" h="1250" w="848">
                    <a:moveTo>
                      <a:pt x="848" y="760"/>
                    </a:moveTo>
                    <a:lnTo>
                      <a:pt x="0" y="1250"/>
                    </a:lnTo>
                    <a:lnTo>
                      <a:pt x="0" y="488"/>
                    </a:lnTo>
                    <a:lnTo>
                      <a:pt x="848" y="0"/>
                    </a:lnTo>
                    <a:lnTo>
                      <a:pt x="848" y="760"/>
                    </a:lnTo>
                    <a:close/>
                  </a:path>
                </a:pathLst>
              </a:custGeom>
              <a:solidFill>
                <a:srgbClr val="825E3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8" name="Google Shape;428;p20"/>
              <p:cNvSpPr/>
              <p:nvPr/>
            </p:nvSpPr>
            <p:spPr>
              <a:xfrm>
                <a:off x="1160644" y="4335417"/>
                <a:ext cx="437958" cy="644839"/>
              </a:xfrm>
              <a:custGeom>
                <a:rect b="b" l="l" r="r" t="t"/>
                <a:pathLst>
                  <a:path extrusionOk="0" h="533" w="362">
                    <a:moveTo>
                      <a:pt x="0" y="325"/>
                    </a:moveTo>
                    <a:lnTo>
                      <a:pt x="362" y="533"/>
                    </a:lnTo>
                    <a:lnTo>
                      <a:pt x="362" y="209"/>
                    </a:lnTo>
                    <a:lnTo>
                      <a:pt x="0" y="0"/>
                    </a:lnTo>
                    <a:lnTo>
                      <a:pt x="0" y="325"/>
                    </a:lnTo>
                    <a:close/>
                  </a:path>
                </a:pathLst>
              </a:custGeom>
              <a:solidFill>
                <a:srgbClr val="B4937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9" name="Google Shape;429;p20"/>
              <p:cNvSpPr/>
              <p:nvPr/>
            </p:nvSpPr>
            <p:spPr>
              <a:xfrm>
                <a:off x="2019623" y="4659651"/>
                <a:ext cx="562570" cy="579508"/>
              </a:xfrm>
              <a:custGeom>
                <a:rect b="b" l="l" r="r" t="t"/>
                <a:pathLst>
                  <a:path extrusionOk="0" h="202" w="196">
                    <a:moveTo>
                      <a:pt x="0" y="123"/>
                    </a:moveTo>
                    <a:cubicBezTo>
                      <a:pt x="0" y="114"/>
                      <a:pt x="8" y="102"/>
                      <a:pt x="17" y="96"/>
                    </a:cubicBezTo>
                    <a:cubicBezTo>
                      <a:pt x="27" y="91"/>
                      <a:pt x="34" y="94"/>
                      <a:pt x="34" y="104"/>
                    </a:cubicBezTo>
                    <a:cubicBezTo>
                      <a:pt x="34" y="113"/>
                      <a:pt x="27" y="125"/>
                      <a:pt x="17" y="130"/>
                    </a:cubicBezTo>
                    <a:cubicBezTo>
                      <a:pt x="8" y="136"/>
                      <a:pt x="0" y="132"/>
                      <a:pt x="0" y="123"/>
                    </a:cubicBezTo>
                    <a:close/>
                    <a:moveTo>
                      <a:pt x="71" y="100"/>
                    </a:moveTo>
                    <a:cubicBezTo>
                      <a:pt x="81" y="95"/>
                      <a:pt x="88" y="83"/>
                      <a:pt x="88" y="74"/>
                    </a:cubicBezTo>
                    <a:cubicBezTo>
                      <a:pt x="88" y="64"/>
                      <a:pt x="81" y="61"/>
                      <a:pt x="71" y="66"/>
                    </a:cubicBezTo>
                    <a:cubicBezTo>
                      <a:pt x="62" y="71"/>
                      <a:pt x="54" y="83"/>
                      <a:pt x="54" y="93"/>
                    </a:cubicBezTo>
                    <a:cubicBezTo>
                      <a:pt x="54" y="102"/>
                      <a:pt x="62" y="105"/>
                      <a:pt x="71" y="100"/>
                    </a:cubicBezTo>
                    <a:close/>
                    <a:moveTo>
                      <a:pt x="125" y="70"/>
                    </a:moveTo>
                    <a:cubicBezTo>
                      <a:pt x="135" y="65"/>
                      <a:pt x="142" y="53"/>
                      <a:pt x="142" y="43"/>
                    </a:cubicBezTo>
                    <a:cubicBezTo>
                      <a:pt x="142" y="34"/>
                      <a:pt x="135" y="31"/>
                      <a:pt x="125" y="36"/>
                    </a:cubicBezTo>
                    <a:cubicBezTo>
                      <a:pt x="116" y="41"/>
                      <a:pt x="108" y="53"/>
                      <a:pt x="108" y="62"/>
                    </a:cubicBezTo>
                    <a:cubicBezTo>
                      <a:pt x="108" y="72"/>
                      <a:pt x="116" y="75"/>
                      <a:pt x="125" y="70"/>
                    </a:cubicBezTo>
                    <a:close/>
                    <a:moveTo>
                      <a:pt x="179" y="40"/>
                    </a:moveTo>
                    <a:cubicBezTo>
                      <a:pt x="189" y="34"/>
                      <a:pt x="196" y="22"/>
                      <a:pt x="196" y="13"/>
                    </a:cubicBezTo>
                    <a:cubicBezTo>
                      <a:pt x="196" y="4"/>
                      <a:pt x="189" y="0"/>
                      <a:pt x="179" y="6"/>
                    </a:cubicBezTo>
                    <a:cubicBezTo>
                      <a:pt x="170" y="11"/>
                      <a:pt x="162" y="23"/>
                      <a:pt x="162" y="32"/>
                    </a:cubicBezTo>
                    <a:cubicBezTo>
                      <a:pt x="162" y="41"/>
                      <a:pt x="170" y="45"/>
                      <a:pt x="179" y="40"/>
                    </a:cubicBezTo>
                    <a:close/>
                    <a:moveTo>
                      <a:pt x="142" y="75"/>
                    </a:moveTo>
                    <a:cubicBezTo>
                      <a:pt x="0" y="155"/>
                      <a:pt x="0" y="155"/>
                      <a:pt x="0" y="155"/>
                    </a:cubicBezTo>
                    <a:cubicBezTo>
                      <a:pt x="0" y="165"/>
                      <a:pt x="0" y="165"/>
                      <a:pt x="0" y="165"/>
                    </a:cubicBezTo>
                    <a:cubicBezTo>
                      <a:pt x="142" y="85"/>
                      <a:pt x="142" y="85"/>
                      <a:pt x="142" y="85"/>
                    </a:cubicBezTo>
                    <a:lnTo>
                      <a:pt x="142" y="75"/>
                    </a:lnTo>
                    <a:close/>
                    <a:moveTo>
                      <a:pt x="0" y="183"/>
                    </a:moveTo>
                    <a:cubicBezTo>
                      <a:pt x="196" y="73"/>
                      <a:pt x="196" y="73"/>
                      <a:pt x="196" y="73"/>
                    </a:cubicBezTo>
                    <a:cubicBezTo>
                      <a:pt x="196" y="63"/>
                      <a:pt x="196" y="63"/>
                      <a:pt x="196" y="63"/>
                    </a:cubicBezTo>
                    <a:cubicBezTo>
                      <a:pt x="0" y="173"/>
                      <a:pt x="0" y="173"/>
                      <a:pt x="0" y="173"/>
                    </a:cubicBezTo>
                    <a:lnTo>
                      <a:pt x="0" y="183"/>
                    </a:lnTo>
                    <a:close/>
                    <a:moveTo>
                      <a:pt x="0" y="202"/>
                    </a:moveTo>
                    <a:cubicBezTo>
                      <a:pt x="196" y="92"/>
                      <a:pt x="196" y="92"/>
                      <a:pt x="196" y="92"/>
                    </a:cubicBezTo>
                    <a:cubicBezTo>
                      <a:pt x="196" y="82"/>
                      <a:pt x="196" y="82"/>
                      <a:pt x="196" y="82"/>
                    </a:cubicBezTo>
                    <a:cubicBezTo>
                      <a:pt x="0" y="192"/>
                      <a:pt x="0" y="192"/>
                      <a:pt x="0" y="192"/>
                    </a:cubicBezTo>
                    <a:lnTo>
                      <a:pt x="0" y="202"/>
                    </a:lnTo>
                    <a:close/>
                  </a:path>
                </a:pathLst>
              </a:custGeom>
              <a:solidFill>
                <a:srgbClr val="B4937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0" name="Google Shape;430;p20"/>
              <p:cNvSpPr/>
              <p:nvPr/>
            </p:nvSpPr>
            <p:spPr>
              <a:xfrm>
                <a:off x="867866" y="3309482"/>
                <a:ext cx="2049450" cy="1184422"/>
              </a:xfrm>
              <a:custGeom>
                <a:rect b="b" l="l" r="r" t="t"/>
                <a:pathLst>
                  <a:path extrusionOk="0" h="979" w="1694">
                    <a:moveTo>
                      <a:pt x="1694" y="491"/>
                    </a:moveTo>
                    <a:lnTo>
                      <a:pt x="846" y="0"/>
                    </a:lnTo>
                    <a:lnTo>
                      <a:pt x="0" y="491"/>
                    </a:lnTo>
                    <a:lnTo>
                      <a:pt x="846" y="979"/>
                    </a:lnTo>
                    <a:lnTo>
                      <a:pt x="1694" y="491"/>
                    </a:lnTo>
                    <a:close/>
                  </a:path>
                </a:pathLst>
              </a:custGeom>
              <a:solidFill>
                <a:srgbClr val="B4937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1" name="Google Shape;431;p20"/>
              <p:cNvSpPr/>
              <p:nvPr/>
            </p:nvSpPr>
            <p:spPr>
              <a:xfrm>
                <a:off x="1275578" y="3518782"/>
                <a:ext cx="1277579" cy="739205"/>
              </a:xfrm>
              <a:custGeom>
                <a:rect b="b" l="l" r="r" t="t"/>
                <a:pathLst>
                  <a:path extrusionOk="0" h="611" w="1056">
                    <a:moveTo>
                      <a:pt x="0" y="121"/>
                    </a:moveTo>
                    <a:lnTo>
                      <a:pt x="848" y="611"/>
                    </a:lnTo>
                    <a:lnTo>
                      <a:pt x="1056" y="491"/>
                    </a:lnTo>
                    <a:lnTo>
                      <a:pt x="210" y="0"/>
                    </a:lnTo>
                    <a:lnTo>
                      <a:pt x="0" y="121"/>
                    </a:lnTo>
                    <a:close/>
                  </a:path>
                </a:pathLst>
              </a:custGeom>
              <a:solidFill>
                <a:srgbClr val="C9B29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20"/>
              <p:cNvSpPr/>
              <p:nvPr/>
            </p:nvSpPr>
            <p:spPr>
              <a:xfrm>
                <a:off x="2301513" y="4112808"/>
                <a:ext cx="251644" cy="440378"/>
              </a:xfrm>
              <a:custGeom>
                <a:rect b="b" l="l" r="r" t="t"/>
                <a:pathLst>
                  <a:path extrusionOk="0" h="364" w="208">
                    <a:moveTo>
                      <a:pt x="26" y="348"/>
                    </a:moveTo>
                    <a:lnTo>
                      <a:pt x="40" y="329"/>
                    </a:lnTo>
                    <a:lnTo>
                      <a:pt x="52" y="331"/>
                    </a:lnTo>
                    <a:lnTo>
                      <a:pt x="66" y="312"/>
                    </a:lnTo>
                    <a:lnTo>
                      <a:pt x="78" y="315"/>
                    </a:lnTo>
                    <a:lnTo>
                      <a:pt x="92" y="296"/>
                    </a:lnTo>
                    <a:lnTo>
                      <a:pt x="104" y="298"/>
                    </a:lnTo>
                    <a:lnTo>
                      <a:pt x="104" y="298"/>
                    </a:lnTo>
                    <a:lnTo>
                      <a:pt x="104" y="298"/>
                    </a:lnTo>
                    <a:lnTo>
                      <a:pt x="118" y="277"/>
                    </a:lnTo>
                    <a:lnTo>
                      <a:pt x="130" y="281"/>
                    </a:lnTo>
                    <a:lnTo>
                      <a:pt x="144" y="260"/>
                    </a:lnTo>
                    <a:lnTo>
                      <a:pt x="158" y="265"/>
                    </a:lnTo>
                    <a:lnTo>
                      <a:pt x="170" y="244"/>
                    </a:lnTo>
                    <a:lnTo>
                      <a:pt x="184" y="248"/>
                    </a:lnTo>
                    <a:lnTo>
                      <a:pt x="196" y="227"/>
                    </a:lnTo>
                    <a:lnTo>
                      <a:pt x="208" y="232"/>
                    </a:lnTo>
                    <a:lnTo>
                      <a:pt x="208" y="0"/>
                    </a:lnTo>
                    <a:lnTo>
                      <a:pt x="0" y="120"/>
                    </a:lnTo>
                    <a:lnTo>
                      <a:pt x="0" y="364"/>
                    </a:lnTo>
                    <a:lnTo>
                      <a:pt x="14" y="345"/>
                    </a:lnTo>
                    <a:lnTo>
                      <a:pt x="26" y="348"/>
                    </a:lnTo>
                    <a:close/>
                  </a:path>
                </a:pathLst>
              </a:custGeom>
              <a:solidFill>
                <a:srgbClr val="9B6F4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3" name="Google Shape;433;p20"/>
              <p:cNvSpPr/>
              <p:nvPr/>
            </p:nvSpPr>
            <p:spPr>
              <a:xfrm>
                <a:off x="2303932" y="3903508"/>
                <a:ext cx="613383" cy="1040453"/>
              </a:xfrm>
              <a:custGeom>
                <a:rect b="b" l="l" r="r" t="t"/>
                <a:pathLst>
                  <a:path extrusionOk="0" h="363" w="214">
                    <a:moveTo>
                      <a:pt x="55" y="293"/>
                    </a:moveTo>
                    <a:cubicBezTo>
                      <a:pt x="74" y="322"/>
                      <a:pt x="107" y="345"/>
                      <a:pt x="142" y="363"/>
                    </a:cubicBezTo>
                    <a:cubicBezTo>
                      <a:pt x="214" y="321"/>
                      <a:pt x="214" y="321"/>
                      <a:pt x="214" y="321"/>
                    </a:cubicBezTo>
                    <a:cubicBezTo>
                      <a:pt x="214" y="0"/>
                      <a:pt x="214" y="0"/>
                      <a:pt x="214" y="0"/>
                    </a:cubicBezTo>
                    <a:cubicBezTo>
                      <a:pt x="0" y="123"/>
                      <a:pt x="0" y="123"/>
                      <a:pt x="0" y="123"/>
                    </a:cubicBezTo>
                    <a:cubicBezTo>
                      <a:pt x="0" y="123"/>
                      <a:pt x="2" y="214"/>
                      <a:pt x="55" y="293"/>
                    </a:cubicBezTo>
                    <a:close/>
                  </a:path>
                </a:pathLst>
              </a:custGeom>
              <a:solidFill>
                <a:schemeClr val="dk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4" name="Google Shape;434;p20"/>
              <p:cNvSpPr/>
              <p:nvPr/>
            </p:nvSpPr>
            <p:spPr>
              <a:xfrm>
                <a:off x="1221136" y="3309482"/>
                <a:ext cx="1696180" cy="946086"/>
              </a:xfrm>
              <a:custGeom>
                <a:rect b="b" l="l" r="r" t="t"/>
                <a:pathLst>
                  <a:path extrusionOk="0" h="330" w="592">
                    <a:moveTo>
                      <a:pt x="70" y="152"/>
                    </a:moveTo>
                    <a:cubicBezTo>
                      <a:pt x="139" y="192"/>
                      <a:pt x="378" y="330"/>
                      <a:pt x="378" y="330"/>
                    </a:cubicBezTo>
                    <a:cubicBezTo>
                      <a:pt x="592" y="207"/>
                      <a:pt x="592" y="207"/>
                      <a:pt x="592" y="207"/>
                    </a:cubicBezTo>
                    <a:cubicBezTo>
                      <a:pt x="234" y="0"/>
                      <a:pt x="234" y="0"/>
                      <a:pt x="234" y="0"/>
                    </a:cubicBezTo>
                    <a:cubicBezTo>
                      <a:pt x="99" y="78"/>
                      <a:pt x="99" y="78"/>
                      <a:pt x="99" y="78"/>
                    </a:cubicBezTo>
                    <a:cubicBezTo>
                      <a:pt x="99" y="78"/>
                      <a:pt x="0" y="112"/>
                      <a:pt x="70" y="152"/>
                    </a:cubicBezTo>
                    <a:close/>
                  </a:path>
                </a:pathLst>
              </a:custGeom>
              <a:solidFill>
                <a:schemeClr val="dk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35" name="Google Shape;435;p20"/>
            <p:cNvGrpSpPr/>
            <p:nvPr/>
          </p:nvGrpSpPr>
          <p:grpSpPr>
            <a:xfrm>
              <a:off x="852442" y="3757006"/>
              <a:ext cx="2408321" cy="1169057"/>
              <a:chOff x="1284047" y="2928386"/>
              <a:chExt cx="2739052" cy="1329602"/>
            </a:xfrm>
          </p:grpSpPr>
          <p:grpSp>
            <p:nvGrpSpPr>
              <p:cNvPr id="436" name="Google Shape;436;p20"/>
              <p:cNvGrpSpPr/>
              <p:nvPr/>
            </p:nvGrpSpPr>
            <p:grpSpPr>
              <a:xfrm>
                <a:off x="1284047" y="2928386"/>
                <a:ext cx="1369526" cy="1329602"/>
                <a:chOff x="1284047" y="2928386"/>
                <a:chExt cx="1369526" cy="1329602"/>
              </a:xfrm>
            </p:grpSpPr>
            <p:sp>
              <p:nvSpPr>
                <p:cNvPr id="437" name="Google Shape;437;p20"/>
                <p:cNvSpPr/>
                <p:nvPr/>
              </p:nvSpPr>
              <p:spPr>
                <a:xfrm>
                  <a:off x="1757090" y="2928386"/>
                  <a:ext cx="896483" cy="1329602"/>
                </a:xfrm>
                <a:custGeom>
                  <a:rect b="b" l="l" r="r" t="t"/>
                  <a:pathLst>
                    <a:path extrusionOk="0" h="1099" w="741">
                      <a:moveTo>
                        <a:pt x="0" y="671"/>
                      </a:moveTo>
                      <a:lnTo>
                        <a:pt x="741" y="1099"/>
                      </a:lnTo>
                      <a:lnTo>
                        <a:pt x="741" y="429"/>
                      </a:lnTo>
                      <a:lnTo>
                        <a:pt x="0" y="0"/>
                      </a:lnTo>
                      <a:lnTo>
                        <a:pt x="0" y="671"/>
                      </a:lnTo>
                      <a:close/>
                    </a:path>
                  </a:pathLst>
                </a:custGeom>
                <a:solidFill>
                  <a:srgbClr val="C3B1A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20"/>
                <p:cNvSpPr/>
                <p:nvPr/>
              </p:nvSpPr>
              <p:spPr>
                <a:xfrm>
                  <a:off x="1757090" y="2928386"/>
                  <a:ext cx="896483" cy="1080377"/>
                </a:xfrm>
                <a:custGeom>
                  <a:rect b="b" l="l" r="r" t="t"/>
                  <a:pathLst>
                    <a:path extrusionOk="0" h="377" w="313">
                      <a:moveTo>
                        <a:pt x="313" y="181"/>
                      </a:moveTo>
                      <a:cubicBezTo>
                        <a:pt x="313" y="181"/>
                        <a:pt x="300" y="285"/>
                        <a:pt x="248" y="344"/>
                      </a:cubicBezTo>
                      <a:cubicBezTo>
                        <a:pt x="218" y="377"/>
                        <a:pt x="148" y="357"/>
                        <a:pt x="112" y="347"/>
                      </a:cubicBezTo>
                      <a:cubicBezTo>
                        <a:pt x="0" y="283"/>
                        <a:pt x="0" y="283"/>
                        <a:pt x="0" y="283"/>
                      </a:cubicBezTo>
                      <a:cubicBezTo>
                        <a:pt x="0" y="0"/>
                        <a:pt x="0" y="0"/>
                        <a:pt x="0" y="0"/>
                      </a:cubicBezTo>
                      <a:lnTo>
                        <a:pt x="313" y="181"/>
                      </a:lnTo>
                      <a:close/>
                    </a:path>
                  </a:pathLst>
                </a:custGeom>
                <a:solidFill>
                  <a:schemeClr val="dk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9" name="Google Shape;439;p20"/>
                <p:cNvSpPr/>
                <p:nvPr/>
              </p:nvSpPr>
              <p:spPr>
                <a:xfrm>
                  <a:off x="1284047" y="2928386"/>
                  <a:ext cx="1369526" cy="986011"/>
                </a:xfrm>
                <a:custGeom>
                  <a:rect b="b" l="l" r="r" t="t"/>
                  <a:pathLst>
                    <a:path extrusionOk="0" h="815" w="1132">
                      <a:moveTo>
                        <a:pt x="0" y="386"/>
                      </a:moveTo>
                      <a:lnTo>
                        <a:pt x="743" y="815"/>
                      </a:lnTo>
                      <a:lnTo>
                        <a:pt x="1132" y="429"/>
                      </a:lnTo>
                      <a:lnTo>
                        <a:pt x="391" y="0"/>
                      </a:lnTo>
                      <a:lnTo>
                        <a:pt x="0" y="386"/>
                      </a:lnTo>
                      <a:close/>
                    </a:path>
                  </a:pathLst>
                </a:custGeom>
                <a:solidFill>
                  <a:srgbClr val="E1D8C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40" name="Google Shape;440;p20"/>
              <p:cNvGrpSpPr/>
              <p:nvPr/>
            </p:nvGrpSpPr>
            <p:grpSpPr>
              <a:xfrm>
                <a:off x="2653573" y="2928386"/>
                <a:ext cx="1369526" cy="1329602"/>
                <a:chOff x="2653573" y="2928386"/>
                <a:chExt cx="1369526" cy="1329602"/>
              </a:xfrm>
            </p:grpSpPr>
            <p:sp>
              <p:nvSpPr>
                <p:cNvPr id="441" name="Google Shape;441;p20"/>
                <p:cNvSpPr/>
                <p:nvPr/>
              </p:nvSpPr>
              <p:spPr>
                <a:xfrm>
                  <a:off x="2653573" y="2928386"/>
                  <a:ext cx="900113" cy="1329602"/>
                </a:xfrm>
                <a:custGeom>
                  <a:rect b="b" l="l" r="r" t="t"/>
                  <a:pathLst>
                    <a:path extrusionOk="0" h="1099" w="744">
                      <a:moveTo>
                        <a:pt x="744" y="671"/>
                      </a:moveTo>
                      <a:lnTo>
                        <a:pt x="0" y="1099"/>
                      </a:lnTo>
                      <a:lnTo>
                        <a:pt x="0" y="429"/>
                      </a:lnTo>
                      <a:lnTo>
                        <a:pt x="744" y="0"/>
                      </a:lnTo>
                      <a:lnTo>
                        <a:pt x="744" y="671"/>
                      </a:lnTo>
                      <a:close/>
                    </a:path>
                  </a:pathLst>
                </a:custGeom>
                <a:solidFill>
                  <a:srgbClr val="A48A7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2" name="Google Shape;442;p20"/>
                <p:cNvSpPr/>
                <p:nvPr/>
              </p:nvSpPr>
              <p:spPr>
                <a:xfrm>
                  <a:off x="2653573" y="2928386"/>
                  <a:ext cx="900113" cy="1023515"/>
                </a:xfrm>
                <a:custGeom>
                  <a:rect b="b" l="l" r="r" t="t"/>
                  <a:pathLst>
                    <a:path extrusionOk="0" h="357" w="314">
                      <a:moveTo>
                        <a:pt x="0" y="181"/>
                      </a:moveTo>
                      <a:cubicBezTo>
                        <a:pt x="0" y="181"/>
                        <a:pt x="46" y="263"/>
                        <a:pt x="99" y="322"/>
                      </a:cubicBezTo>
                      <a:cubicBezTo>
                        <a:pt x="128" y="355"/>
                        <a:pt x="166" y="357"/>
                        <a:pt x="202" y="347"/>
                      </a:cubicBezTo>
                      <a:cubicBezTo>
                        <a:pt x="314" y="283"/>
                        <a:pt x="314" y="283"/>
                        <a:pt x="314" y="283"/>
                      </a:cubicBezTo>
                      <a:cubicBezTo>
                        <a:pt x="314" y="0"/>
                        <a:pt x="314" y="0"/>
                        <a:pt x="314" y="0"/>
                      </a:cubicBezTo>
                      <a:lnTo>
                        <a:pt x="0" y="181"/>
                      </a:lnTo>
                      <a:close/>
                    </a:path>
                  </a:pathLst>
                </a:custGeom>
                <a:solidFill>
                  <a:schemeClr val="dk1">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3" name="Google Shape;443;p20"/>
                <p:cNvSpPr/>
                <p:nvPr/>
              </p:nvSpPr>
              <p:spPr>
                <a:xfrm>
                  <a:off x="2653573" y="2928386"/>
                  <a:ext cx="1369526" cy="986011"/>
                </a:xfrm>
                <a:custGeom>
                  <a:rect b="b" l="l" r="r" t="t"/>
                  <a:pathLst>
                    <a:path extrusionOk="0" h="815" w="1132">
                      <a:moveTo>
                        <a:pt x="1132" y="386"/>
                      </a:moveTo>
                      <a:lnTo>
                        <a:pt x="391" y="815"/>
                      </a:lnTo>
                      <a:lnTo>
                        <a:pt x="0" y="429"/>
                      </a:lnTo>
                      <a:lnTo>
                        <a:pt x="744" y="0"/>
                      </a:lnTo>
                      <a:lnTo>
                        <a:pt x="1132" y="386"/>
                      </a:lnTo>
                      <a:close/>
                    </a:path>
                  </a:pathLst>
                </a:custGeom>
                <a:solidFill>
                  <a:srgbClr val="E1D8C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nvGrpSpPr>
          <p:cNvPr id="444" name="Google Shape;444;p20"/>
          <p:cNvGrpSpPr/>
          <p:nvPr/>
        </p:nvGrpSpPr>
        <p:grpSpPr>
          <a:xfrm>
            <a:off x="8312119" y="1878318"/>
            <a:ext cx="3704679" cy="369200"/>
            <a:chOff x="6470714" y="2044108"/>
            <a:chExt cx="2778509" cy="276900"/>
          </a:xfrm>
        </p:grpSpPr>
        <p:sp>
          <p:nvSpPr>
            <p:cNvPr id="445" name="Google Shape;445;p20"/>
            <p:cNvSpPr/>
            <p:nvPr/>
          </p:nvSpPr>
          <p:spPr>
            <a:xfrm>
              <a:off x="6470714" y="2105486"/>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20"/>
            <p:cNvSpPr txBox="1"/>
            <p:nvPr/>
          </p:nvSpPr>
          <p:spPr>
            <a:xfrm>
              <a:off x="6656323" y="2044108"/>
              <a:ext cx="25929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rgbClr val="7F7F7F"/>
                  </a:solidFill>
                  <a:latin typeface="Calibri"/>
                  <a:ea typeface="Calibri"/>
                  <a:cs typeface="Calibri"/>
                  <a:sym typeface="Calibri"/>
                </a:rPr>
                <a:t>Collections and Customer Ledger</a:t>
              </a:r>
              <a:endParaRPr/>
            </a:p>
          </p:txBody>
        </p:sp>
      </p:grpSp>
      <p:grpSp>
        <p:nvGrpSpPr>
          <p:cNvPr id="447" name="Google Shape;447;p20"/>
          <p:cNvGrpSpPr/>
          <p:nvPr/>
        </p:nvGrpSpPr>
        <p:grpSpPr>
          <a:xfrm>
            <a:off x="8312116" y="2706864"/>
            <a:ext cx="3935651" cy="615553"/>
            <a:chOff x="6470714" y="2785156"/>
            <a:chExt cx="2951738" cy="461664"/>
          </a:xfrm>
        </p:grpSpPr>
        <p:sp>
          <p:nvSpPr>
            <p:cNvPr id="448" name="Google Shape;448;p20"/>
            <p:cNvSpPr/>
            <p:nvPr/>
          </p:nvSpPr>
          <p:spPr>
            <a:xfrm>
              <a:off x="6470714" y="2846537"/>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20"/>
            <p:cNvSpPr txBox="1"/>
            <p:nvPr/>
          </p:nvSpPr>
          <p:spPr>
            <a:xfrm>
              <a:off x="6663573" y="2785156"/>
              <a:ext cx="2758879" cy="461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700">
                  <a:solidFill>
                    <a:srgbClr val="7F7F7F"/>
                  </a:solidFill>
                  <a:latin typeface="Calibri"/>
                  <a:ea typeface="Calibri"/>
                  <a:cs typeface="Calibri"/>
                  <a:sym typeface="Calibri"/>
                </a:rPr>
                <a:t>Primary capture from Distributors and </a:t>
              </a:r>
              <a:endParaRPr/>
            </a:p>
            <a:p>
              <a:pPr indent="0" lvl="0" marL="0" marR="0" rtl="0" algn="l">
                <a:spcBef>
                  <a:spcPts val="0"/>
                </a:spcBef>
                <a:spcAft>
                  <a:spcPts val="0"/>
                </a:spcAft>
                <a:buNone/>
              </a:pPr>
              <a:r>
                <a:rPr b="1" lang="en-ID" sz="1700">
                  <a:solidFill>
                    <a:srgbClr val="7F7F7F"/>
                  </a:solidFill>
                  <a:latin typeface="Calibri"/>
                  <a:ea typeface="Calibri"/>
                  <a:cs typeface="Calibri"/>
                  <a:sym typeface="Calibri"/>
                </a:rPr>
                <a:t>conversion of Order To Primary sales</a:t>
              </a:r>
              <a:endParaRPr/>
            </a:p>
          </p:txBody>
        </p:sp>
      </p:grpSp>
      <p:grpSp>
        <p:nvGrpSpPr>
          <p:cNvPr id="450" name="Google Shape;450;p20"/>
          <p:cNvGrpSpPr/>
          <p:nvPr/>
        </p:nvGrpSpPr>
        <p:grpSpPr>
          <a:xfrm>
            <a:off x="8312072" y="3676584"/>
            <a:ext cx="3913271" cy="615553"/>
            <a:chOff x="6470714" y="3597889"/>
            <a:chExt cx="2934964" cy="461664"/>
          </a:xfrm>
        </p:grpSpPr>
        <p:sp>
          <p:nvSpPr>
            <p:cNvPr id="451" name="Google Shape;451;p20"/>
            <p:cNvSpPr/>
            <p:nvPr/>
          </p:nvSpPr>
          <p:spPr>
            <a:xfrm>
              <a:off x="6470714" y="3659268"/>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20"/>
            <p:cNvSpPr txBox="1"/>
            <p:nvPr/>
          </p:nvSpPr>
          <p:spPr>
            <a:xfrm>
              <a:off x="6668910" y="3597889"/>
              <a:ext cx="2736768" cy="461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700">
                  <a:solidFill>
                    <a:srgbClr val="7F7F7F"/>
                  </a:solidFill>
                  <a:latin typeface="Calibri"/>
                  <a:ea typeface="Calibri"/>
                  <a:cs typeface="Calibri"/>
                  <a:sym typeface="Calibri"/>
                </a:rPr>
                <a:t>MIS Reports for all KPI With Graphical </a:t>
              </a:r>
              <a:endParaRPr/>
            </a:p>
            <a:p>
              <a:pPr indent="0" lvl="0" marL="0" marR="0" rtl="0" algn="l">
                <a:spcBef>
                  <a:spcPts val="0"/>
                </a:spcBef>
                <a:spcAft>
                  <a:spcPts val="0"/>
                </a:spcAft>
                <a:buNone/>
              </a:pPr>
              <a:r>
                <a:rPr b="1" lang="en-ID" sz="1700">
                  <a:solidFill>
                    <a:srgbClr val="7F7F7F"/>
                  </a:solidFill>
                  <a:latin typeface="Calibri"/>
                  <a:ea typeface="Calibri"/>
                  <a:cs typeface="Calibri"/>
                  <a:sym typeface="Calibri"/>
                </a:rPr>
                <a:t>Indicators</a:t>
              </a:r>
              <a:endParaRPr/>
            </a:p>
          </p:txBody>
        </p:sp>
      </p:grpSp>
      <p:grpSp>
        <p:nvGrpSpPr>
          <p:cNvPr id="453" name="Google Shape;453;p20"/>
          <p:cNvGrpSpPr/>
          <p:nvPr/>
        </p:nvGrpSpPr>
        <p:grpSpPr>
          <a:xfrm>
            <a:off x="858540" y="1811094"/>
            <a:ext cx="2927681" cy="646400"/>
            <a:chOff x="409494" y="2044116"/>
            <a:chExt cx="2195761" cy="484800"/>
          </a:xfrm>
        </p:grpSpPr>
        <p:sp>
          <p:nvSpPr>
            <p:cNvPr id="454" name="Google Shape;454;p20"/>
            <p:cNvSpPr/>
            <p:nvPr/>
          </p:nvSpPr>
          <p:spPr>
            <a:xfrm>
              <a:off x="2426722" y="2105486"/>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0"/>
            <p:cNvSpPr txBox="1"/>
            <p:nvPr/>
          </p:nvSpPr>
          <p:spPr>
            <a:xfrm>
              <a:off x="409494" y="2044116"/>
              <a:ext cx="1976400" cy="484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Salesman Performance        Management </a:t>
              </a:r>
              <a:endParaRPr b="1" sz="1800">
                <a:solidFill>
                  <a:srgbClr val="7F7F7F"/>
                </a:solidFill>
                <a:latin typeface="Calibri"/>
                <a:ea typeface="Calibri"/>
                <a:cs typeface="Calibri"/>
                <a:sym typeface="Calibri"/>
              </a:endParaRPr>
            </a:p>
          </p:txBody>
        </p:sp>
      </p:grpSp>
      <p:grpSp>
        <p:nvGrpSpPr>
          <p:cNvPr id="456" name="Google Shape;456;p20"/>
          <p:cNvGrpSpPr/>
          <p:nvPr/>
        </p:nvGrpSpPr>
        <p:grpSpPr>
          <a:xfrm>
            <a:off x="86306" y="2760657"/>
            <a:ext cx="3699912" cy="369332"/>
            <a:chOff x="-169679" y="2785165"/>
            <a:chExt cx="2774934" cy="276999"/>
          </a:xfrm>
        </p:grpSpPr>
        <p:sp>
          <p:nvSpPr>
            <p:cNvPr id="457" name="Google Shape;457;p20"/>
            <p:cNvSpPr/>
            <p:nvPr/>
          </p:nvSpPr>
          <p:spPr>
            <a:xfrm>
              <a:off x="2426722" y="2846537"/>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0"/>
            <p:cNvSpPr txBox="1"/>
            <p:nvPr/>
          </p:nvSpPr>
          <p:spPr>
            <a:xfrm>
              <a:off x="-169679" y="2785165"/>
              <a:ext cx="2555556"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Retail effectiveness and Turn over</a:t>
              </a:r>
              <a:endParaRPr b="1" sz="1800">
                <a:solidFill>
                  <a:srgbClr val="7F7F7F"/>
                </a:solidFill>
                <a:latin typeface="Calibri"/>
                <a:ea typeface="Calibri"/>
                <a:cs typeface="Calibri"/>
                <a:sym typeface="Calibri"/>
              </a:endParaRPr>
            </a:p>
          </p:txBody>
        </p:sp>
      </p:grpSp>
      <p:grpSp>
        <p:nvGrpSpPr>
          <p:cNvPr id="459" name="Google Shape;459;p20"/>
          <p:cNvGrpSpPr/>
          <p:nvPr/>
        </p:nvGrpSpPr>
        <p:grpSpPr>
          <a:xfrm>
            <a:off x="690191" y="3676582"/>
            <a:ext cx="3096029" cy="646331"/>
            <a:chOff x="283234" y="3597892"/>
            <a:chExt cx="2322021" cy="484748"/>
          </a:xfrm>
        </p:grpSpPr>
        <p:sp>
          <p:nvSpPr>
            <p:cNvPr id="460" name="Google Shape;460;p20"/>
            <p:cNvSpPr/>
            <p:nvPr/>
          </p:nvSpPr>
          <p:spPr>
            <a:xfrm>
              <a:off x="2426722" y="3659268"/>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20"/>
            <p:cNvSpPr txBox="1"/>
            <p:nvPr/>
          </p:nvSpPr>
          <p:spPr>
            <a:xfrm>
              <a:off x="283234" y="3597892"/>
              <a:ext cx="2102642" cy="48474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ABC of Retail , Product and </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Distributor Performance</a:t>
              </a:r>
              <a:endParaRPr b="1" sz="1800">
                <a:solidFill>
                  <a:srgbClr val="7F7F7F"/>
                </a:solidFill>
                <a:latin typeface="Calibri"/>
                <a:ea typeface="Calibri"/>
                <a:cs typeface="Calibri"/>
                <a:sym typeface="Calibri"/>
              </a:endParaRPr>
            </a:p>
          </p:txBody>
        </p:sp>
      </p:grpSp>
      <p:grpSp>
        <p:nvGrpSpPr>
          <p:cNvPr id="462" name="Google Shape;462;p20"/>
          <p:cNvGrpSpPr/>
          <p:nvPr/>
        </p:nvGrpSpPr>
        <p:grpSpPr>
          <a:xfrm>
            <a:off x="443968" y="5523303"/>
            <a:ext cx="3346735" cy="369332"/>
            <a:chOff x="95204" y="3597892"/>
            <a:chExt cx="2510051" cy="276999"/>
          </a:xfrm>
        </p:grpSpPr>
        <p:sp>
          <p:nvSpPr>
            <p:cNvPr id="463" name="Google Shape;463;p20"/>
            <p:cNvSpPr/>
            <p:nvPr/>
          </p:nvSpPr>
          <p:spPr>
            <a:xfrm>
              <a:off x="2426722" y="3659268"/>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20"/>
            <p:cNvSpPr txBox="1"/>
            <p:nvPr/>
          </p:nvSpPr>
          <p:spPr>
            <a:xfrm>
              <a:off x="95204" y="3597892"/>
              <a:ext cx="2290675"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Ready Stock Sales &amp; Invoicing </a:t>
              </a:r>
              <a:endParaRPr/>
            </a:p>
          </p:txBody>
        </p:sp>
      </p:grpSp>
      <p:grpSp>
        <p:nvGrpSpPr>
          <p:cNvPr id="465" name="Google Shape;465;p20"/>
          <p:cNvGrpSpPr/>
          <p:nvPr/>
        </p:nvGrpSpPr>
        <p:grpSpPr>
          <a:xfrm>
            <a:off x="320230" y="4567040"/>
            <a:ext cx="3457024" cy="646331"/>
            <a:chOff x="12487" y="2785165"/>
            <a:chExt cx="2592768" cy="484748"/>
          </a:xfrm>
        </p:grpSpPr>
        <p:sp>
          <p:nvSpPr>
            <p:cNvPr id="466" name="Google Shape;466;p20"/>
            <p:cNvSpPr/>
            <p:nvPr/>
          </p:nvSpPr>
          <p:spPr>
            <a:xfrm>
              <a:off x="2426722" y="2846537"/>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20"/>
            <p:cNvSpPr txBox="1"/>
            <p:nvPr/>
          </p:nvSpPr>
          <p:spPr>
            <a:xfrm>
              <a:off x="12487" y="2785165"/>
              <a:ext cx="2373390" cy="48474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Order conversion to secondary </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sales</a:t>
              </a:r>
              <a:endParaRPr b="1" sz="1800">
                <a:solidFill>
                  <a:srgbClr val="7F7F7F"/>
                </a:solidFill>
                <a:latin typeface="Calibri"/>
                <a:ea typeface="Calibri"/>
                <a:cs typeface="Calibri"/>
                <a:sym typeface="Calibri"/>
              </a:endParaRPr>
            </a:p>
          </p:txBody>
        </p:sp>
      </p:grpSp>
      <p:grpSp>
        <p:nvGrpSpPr>
          <p:cNvPr id="468" name="Google Shape;468;p20"/>
          <p:cNvGrpSpPr/>
          <p:nvPr/>
        </p:nvGrpSpPr>
        <p:grpSpPr>
          <a:xfrm>
            <a:off x="8303156" y="4563961"/>
            <a:ext cx="3235943" cy="615553"/>
            <a:chOff x="6470714" y="2785164"/>
            <a:chExt cx="2426957" cy="461665"/>
          </a:xfrm>
        </p:grpSpPr>
        <p:sp>
          <p:nvSpPr>
            <p:cNvPr id="469" name="Google Shape;469;p20"/>
            <p:cNvSpPr/>
            <p:nvPr/>
          </p:nvSpPr>
          <p:spPr>
            <a:xfrm>
              <a:off x="6470714" y="2846537"/>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20"/>
            <p:cNvSpPr txBox="1"/>
            <p:nvPr/>
          </p:nvSpPr>
          <p:spPr>
            <a:xfrm>
              <a:off x="6691587" y="2785164"/>
              <a:ext cx="22060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700">
                  <a:solidFill>
                    <a:srgbClr val="7F7F7F"/>
                  </a:solidFill>
                  <a:latin typeface="Calibri"/>
                  <a:ea typeface="Calibri"/>
                  <a:cs typeface="Calibri"/>
                  <a:sym typeface="Calibri"/>
                </a:rPr>
                <a:t>Inventory Management at the </a:t>
              </a:r>
              <a:endParaRPr/>
            </a:p>
            <a:p>
              <a:pPr indent="0" lvl="0" marL="0" marR="0" rtl="0" algn="l">
                <a:spcBef>
                  <a:spcPts val="0"/>
                </a:spcBef>
                <a:spcAft>
                  <a:spcPts val="0"/>
                </a:spcAft>
                <a:buNone/>
              </a:pPr>
              <a:r>
                <a:rPr b="1" lang="en-ID" sz="1700">
                  <a:solidFill>
                    <a:srgbClr val="7F7F7F"/>
                  </a:solidFill>
                  <a:latin typeface="Calibri"/>
                  <a:ea typeface="Calibri"/>
                  <a:cs typeface="Calibri"/>
                  <a:sym typeface="Calibri"/>
                </a:rPr>
                <a:t>Warehouse And Distributor</a:t>
              </a:r>
              <a:endParaRPr b="1" sz="1700">
                <a:solidFill>
                  <a:srgbClr val="7F7F7F"/>
                </a:solidFill>
                <a:latin typeface="Calibri"/>
                <a:ea typeface="Calibri"/>
                <a:cs typeface="Calibri"/>
                <a:sym typeface="Calibri"/>
              </a:endParaRPr>
            </a:p>
          </p:txBody>
        </p:sp>
      </p:grpSp>
      <p:grpSp>
        <p:nvGrpSpPr>
          <p:cNvPr id="471" name="Google Shape;471;p20"/>
          <p:cNvGrpSpPr/>
          <p:nvPr/>
        </p:nvGrpSpPr>
        <p:grpSpPr>
          <a:xfrm>
            <a:off x="8316589" y="5465674"/>
            <a:ext cx="3931465" cy="615553"/>
            <a:chOff x="6470714" y="3597892"/>
            <a:chExt cx="2948600" cy="461665"/>
          </a:xfrm>
        </p:grpSpPr>
        <p:sp>
          <p:nvSpPr>
            <p:cNvPr id="472" name="Google Shape;472;p20"/>
            <p:cNvSpPr/>
            <p:nvPr/>
          </p:nvSpPr>
          <p:spPr>
            <a:xfrm>
              <a:off x="6470714" y="3659268"/>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20"/>
            <p:cNvSpPr txBox="1"/>
            <p:nvPr/>
          </p:nvSpPr>
          <p:spPr>
            <a:xfrm>
              <a:off x="6667406" y="3597892"/>
              <a:ext cx="27519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700">
                  <a:solidFill>
                    <a:srgbClr val="7F7F7F"/>
                  </a:solidFill>
                  <a:latin typeface="Calibri"/>
                  <a:ea typeface="Calibri"/>
                  <a:cs typeface="Calibri"/>
                  <a:sym typeface="Calibri"/>
                </a:rPr>
                <a:t>Dynamic Dashboards for Specific areas</a:t>
              </a:r>
              <a:endParaRPr/>
            </a:p>
            <a:p>
              <a:pPr indent="0" lvl="0" marL="0" marR="0" rtl="0" algn="l">
                <a:spcBef>
                  <a:spcPts val="0"/>
                </a:spcBef>
                <a:spcAft>
                  <a:spcPts val="0"/>
                </a:spcAft>
                <a:buNone/>
              </a:pPr>
              <a:r>
                <a:rPr b="1" lang="en-ID" sz="1700">
                  <a:solidFill>
                    <a:srgbClr val="7F7F7F"/>
                  </a:solidFill>
                  <a:latin typeface="Calibri"/>
                  <a:ea typeface="Calibri"/>
                  <a:cs typeface="Calibri"/>
                  <a:sym typeface="Calibri"/>
                </a:rPr>
                <a:t>of performance</a:t>
              </a:r>
              <a:endParaRPr b="1" sz="1700">
                <a:solidFill>
                  <a:srgbClr val="7F7F7F"/>
                </a:solidFill>
                <a:latin typeface="Calibri"/>
                <a:ea typeface="Calibri"/>
                <a:cs typeface="Calibri"/>
                <a:sym typeface="Calibri"/>
              </a:endParaRPr>
            </a:p>
          </p:txBody>
        </p:sp>
      </p:grpSp>
      <p:pic>
        <p:nvPicPr>
          <p:cNvPr descr="C:\Users\Neela Pradeep\Downloads\PNG (1).png" id="474" name="Google Shape;474;p20"/>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750"/>
                                        <p:tgtEl>
                                          <p:spTgt spid="370"/>
                                        </p:tgtEl>
                                        <p:attrNameLst>
                                          <p:attrName>ppt_x</p:attrName>
                                        </p:attrNameLst>
                                      </p:cBhvr>
                                      <p:tavLst>
                                        <p:tav fmla="" tm="0">
                                          <p:val>
                                            <p:strVal val="#ppt_x-1"/>
                                          </p:val>
                                        </p:tav>
                                        <p:tav fmla="" tm="100000">
                                          <p:val>
                                            <p:strVal val="#ppt_x"/>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2" presetSubtype="8">
                                  <p:stCondLst>
                                    <p:cond delay="100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750"/>
                                        <p:tgtEl>
                                          <p:spTgt spid="4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750"/>
                                        <p:tgtEl>
                                          <p:spTgt spid="4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50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750"/>
                                        <p:tgtEl>
                                          <p:spTgt spid="4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750"/>
                                        <p:tgtEl>
                                          <p:spTgt spid="4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750"/>
                                        <p:tgtEl>
                                          <p:spTgt spid="4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00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750"/>
                                        <p:tgtEl>
                                          <p:spTgt spid="4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750"/>
                                        <p:tgtEl>
                                          <p:spTgt spid="4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50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750"/>
                                        <p:tgtEl>
                                          <p:spTgt spid="4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750"/>
                                        <p:tgtEl>
                                          <p:spTgt spid="4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00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750"/>
                                        <p:tgtEl>
                                          <p:spTgt spid="4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21"/>
          <p:cNvGrpSpPr/>
          <p:nvPr/>
        </p:nvGrpSpPr>
        <p:grpSpPr>
          <a:xfrm>
            <a:off x="4258113" y="1931290"/>
            <a:ext cx="3240374" cy="3169223"/>
            <a:chOff x="3477443" y="1581445"/>
            <a:chExt cx="5340857" cy="5223583"/>
          </a:xfrm>
        </p:grpSpPr>
        <p:sp>
          <p:nvSpPr>
            <p:cNvPr id="480" name="Google Shape;480;p21"/>
            <p:cNvSpPr/>
            <p:nvPr/>
          </p:nvSpPr>
          <p:spPr>
            <a:xfrm>
              <a:off x="5139038" y="4209633"/>
              <a:ext cx="381773" cy="381773"/>
            </a:xfrm>
            <a:custGeom>
              <a:rect b="b" l="l" r="r" t="t"/>
              <a:pathLst>
                <a:path extrusionOk="0" h="68" w="68">
                  <a:moveTo>
                    <a:pt x="62" y="0"/>
                  </a:moveTo>
                  <a:cubicBezTo>
                    <a:pt x="5" y="0"/>
                    <a:pt x="5" y="0"/>
                    <a:pt x="5" y="0"/>
                  </a:cubicBezTo>
                  <a:cubicBezTo>
                    <a:pt x="2" y="0"/>
                    <a:pt x="0" y="3"/>
                    <a:pt x="0" y="6"/>
                  </a:cubicBezTo>
                  <a:cubicBezTo>
                    <a:pt x="0" y="58"/>
                    <a:pt x="0" y="58"/>
                    <a:pt x="0" y="58"/>
                  </a:cubicBezTo>
                  <a:cubicBezTo>
                    <a:pt x="0" y="61"/>
                    <a:pt x="2" y="64"/>
                    <a:pt x="5" y="64"/>
                  </a:cubicBezTo>
                  <a:cubicBezTo>
                    <a:pt x="7" y="64"/>
                    <a:pt x="7" y="64"/>
                    <a:pt x="7" y="64"/>
                  </a:cubicBezTo>
                  <a:cubicBezTo>
                    <a:pt x="7" y="67"/>
                    <a:pt x="7" y="67"/>
                    <a:pt x="7" y="67"/>
                  </a:cubicBezTo>
                  <a:cubicBezTo>
                    <a:pt x="7" y="68"/>
                    <a:pt x="7" y="68"/>
                    <a:pt x="8" y="68"/>
                  </a:cubicBezTo>
                  <a:cubicBezTo>
                    <a:pt x="12" y="68"/>
                    <a:pt x="12" y="68"/>
                    <a:pt x="12" y="68"/>
                  </a:cubicBezTo>
                  <a:cubicBezTo>
                    <a:pt x="13" y="68"/>
                    <a:pt x="13" y="68"/>
                    <a:pt x="13" y="67"/>
                  </a:cubicBezTo>
                  <a:cubicBezTo>
                    <a:pt x="13" y="64"/>
                    <a:pt x="13" y="64"/>
                    <a:pt x="13" y="64"/>
                  </a:cubicBezTo>
                  <a:cubicBezTo>
                    <a:pt x="54" y="64"/>
                    <a:pt x="54" y="64"/>
                    <a:pt x="54" y="64"/>
                  </a:cubicBezTo>
                  <a:cubicBezTo>
                    <a:pt x="54" y="67"/>
                    <a:pt x="54" y="67"/>
                    <a:pt x="54" y="67"/>
                  </a:cubicBezTo>
                  <a:cubicBezTo>
                    <a:pt x="54" y="68"/>
                    <a:pt x="54" y="68"/>
                    <a:pt x="55" y="68"/>
                  </a:cubicBezTo>
                  <a:cubicBezTo>
                    <a:pt x="60" y="68"/>
                    <a:pt x="60" y="68"/>
                    <a:pt x="60" y="68"/>
                  </a:cubicBezTo>
                  <a:cubicBezTo>
                    <a:pt x="60" y="68"/>
                    <a:pt x="61" y="68"/>
                    <a:pt x="61" y="67"/>
                  </a:cubicBezTo>
                  <a:cubicBezTo>
                    <a:pt x="61" y="64"/>
                    <a:pt x="61" y="64"/>
                    <a:pt x="61" y="64"/>
                  </a:cubicBezTo>
                  <a:cubicBezTo>
                    <a:pt x="62" y="64"/>
                    <a:pt x="62" y="64"/>
                    <a:pt x="62" y="64"/>
                  </a:cubicBezTo>
                  <a:cubicBezTo>
                    <a:pt x="65" y="64"/>
                    <a:pt x="68" y="61"/>
                    <a:pt x="68" y="58"/>
                  </a:cubicBezTo>
                  <a:cubicBezTo>
                    <a:pt x="68" y="6"/>
                    <a:pt x="68" y="6"/>
                    <a:pt x="68" y="6"/>
                  </a:cubicBezTo>
                  <a:cubicBezTo>
                    <a:pt x="68" y="3"/>
                    <a:pt x="65" y="0"/>
                    <a:pt x="62" y="0"/>
                  </a:cubicBezTo>
                  <a:close/>
                  <a:moveTo>
                    <a:pt x="65" y="58"/>
                  </a:moveTo>
                  <a:cubicBezTo>
                    <a:pt x="65" y="60"/>
                    <a:pt x="64" y="61"/>
                    <a:pt x="62" y="61"/>
                  </a:cubicBezTo>
                  <a:cubicBezTo>
                    <a:pt x="60" y="61"/>
                    <a:pt x="60" y="61"/>
                    <a:pt x="60" y="61"/>
                  </a:cubicBezTo>
                  <a:cubicBezTo>
                    <a:pt x="55" y="61"/>
                    <a:pt x="55" y="61"/>
                    <a:pt x="55" y="61"/>
                  </a:cubicBezTo>
                  <a:cubicBezTo>
                    <a:pt x="12" y="61"/>
                    <a:pt x="12" y="61"/>
                    <a:pt x="12" y="61"/>
                  </a:cubicBezTo>
                  <a:cubicBezTo>
                    <a:pt x="8" y="61"/>
                    <a:pt x="8" y="61"/>
                    <a:pt x="8" y="61"/>
                  </a:cubicBezTo>
                  <a:cubicBezTo>
                    <a:pt x="5" y="61"/>
                    <a:pt x="5" y="61"/>
                    <a:pt x="5" y="61"/>
                  </a:cubicBezTo>
                  <a:cubicBezTo>
                    <a:pt x="4" y="61"/>
                    <a:pt x="3" y="60"/>
                    <a:pt x="3" y="58"/>
                  </a:cubicBezTo>
                  <a:cubicBezTo>
                    <a:pt x="3" y="6"/>
                    <a:pt x="3" y="6"/>
                    <a:pt x="3" y="6"/>
                  </a:cubicBezTo>
                  <a:cubicBezTo>
                    <a:pt x="3" y="4"/>
                    <a:pt x="4" y="3"/>
                    <a:pt x="5" y="3"/>
                  </a:cubicBezTo>
                  <a:cubicBezTo>
                    <a:pt x="62" y="3"/>
                    <a:pt x="62" y="3"/>
                    <a:pt x="62" y="3"/>
                  </a:cubicBezTo>
                  <a:cubicBezTo>
                    <a:pt x="64" y="3"/>
                    <a:pt x="65" y="4"/>
                    <a:pt x="65" y="6"/>
                  </a:cubicBezTo>
                  <a:lnTo>
                    <a:pt x="65" y="58"/>
                  </a:lnTo>
                  <a:close/>
                  <a:moveTo>
                    <a:pt x="61" y="5"/>
                  </a:moveTo>
                  <a:cubicBezTo>
                    <a:pt x="7" y="5"/>
                    <a:pt x="7" y="5"/>
                    <a:pt x="7" y="5"/>
                  </a:cubicBezTo>
                  <a:cubicBezTo>
                    <a:pt x="6" y="5"/>
                    <a:pt x="5" y="6"/>
                    <a:pt x="5" y="8"/>
                  </a:cubicBezTo>
                  <a:cubicBezTo>
                    <a:pt x="5" y="13"/>
                    <a:pt x="5" y="13"/>
                    <a:pt x="5" y="13"/>
                  </a:cubicBezTo>
                  <a:cubicBezTo>
                    <a:pt x="4" y="13"/>
                    <a:pt x="4" y="13"/>
                    <a:pt x="4" y="13"/>
                  </a:cubicBezTo>
                  <a:cubicBezTo>
                    <a:pt x="3" y="13"/>
                    <a:pt x="3" y="13"/>
                    <a:pt x="3" y="14"/>
                  </a:cubicBezTo>
                  <a:cubicBezTo>
                    <a:pt x="3" y="22"/>
                    <a:pt x="3" y="22"/>
                    <a:pt x="3" y="22"/>
                  </a:cubicBezTo>
                  <a:cubicBezTo>
                    <a:pt x="3" y="23"/>
                    <a:pt x="3" y="23"/>
                    <a:pt x="4" y="23"/>
                  </a:cubicBezTo>
                  <a:cubicBezTo>
                    <a:pt x="5" y="23"/>
                    <a:pt x="5" y="23"/>
                    <a:pt x="5" y="23"/>
                  </a:cubicBezTo>
                  <a:cubicBezTo>
                    <a:pt x="5" y="41"/>
                    <a:pt x="5" y="41"/>
                    <a:pt x="5" y="41"/>
                  </a:cubicBezTo>
                  <a:cubicBezTo>
                    <a:pt x="4" y="41"/>
                    <a:pt x="4" y="41"/>
                    <a:pt x="4" y="41"/>
                  </a:cubicBezTo>
                  <a:cubicBezTo>
                    <a:pt x="3" y="41"/>
                    <a:pt x="3" y="41"/>
                    <a:pt x="3" y="42"/>
                  </a:cubicBezTo>
                  <a:cubicBezTo>
                    <a:pt x="3" y="50"/>
                    <a:pt x="3" y="50"/>
                    <a:pt x="3" y="50"/>
                  </a:cubicBezTo>
                  <a:cubicBezTo>
                    <a:pt x="3" y="51"/>
                    <a:pt x="3" y="51"/>
                    <a:pt x="4" y="51"/>
                  </a:cubicBezTo>
                  <a:cubicBezTo>
                    <a:pt x="5" y="51"/>
                    <a:pt x="5" y="51"/>
                    <a:pt x="5" y="51"/>
                  </a:cubicBezTo>
                  <a:cubicBezTo>
                    <a:pt x="5" y="57"/>
                    <a:pt x="5" y="57"/>
                    <a:pt x="5" y="57"/>
                  </a:cubicBezTo>
                  <a:cubicBezTo>
                    <a:pt x="5" y="58"/>
                    <a:pt x="6" y="59"/>
                    <a:pt x="7" y="59"/>
                  </a:cubicBezTo>
                  <a:cubicBezTo>
                    <a:pt x="61" y="59"/>
                    <a:pt x="61" y="59"/>
                    <a:pt x="61" y="59"/>
                  </a:cubicBezTo>
                  <a:cubicBezTo>
                    <a:pt x="62" y="59"/>
                    <a:pt x="63" y="58"/>
                    <a:pt x="63" y="57"/>
                  </a:cubicBezTo>
                  <a:cubicBezTo>
                    <a:pt x="63" y="8"/>
                    <a:pt x="63" y="8"/>
                    <a:pt x="63" y="8"/>
                  </a:cubicBezTo>
                  <a:cubicBezTo>
                    <a:pt x="63" y="6"/>
                    <a:pt x="62" y="5"/>
                    <a:pt x="61" y="5"/>
                  </a:cubicBezTo>
                  <a:close/>
                  <a:moveTo>
                    <a:pt x="61" y="57"/>
                  </a:moveTo>
                  <a:cubicBezTo>
                    <a:pt x="61" y="57"/>
                    <a:pt x="61" y="57"/>
                    <a:pt x="61" y="57"/>
                  </a:cubicBezTo>
                  <a:cubicBezTo>
                    <a:pt x="7" y="57"/>
                    <a:pt x="7" y="57"/>
                    <a:pt x="7" y="57"/>
                  </a:cubicBezTo>
                  <a:cubicBezTo>
                    <a:pt x="7" y="51"/>
                    <a:pt x="7" y="51"/>
                    <a:pt x="7" y="51"/>
                  </a:cubicBezTo>
                  <a:cubicBezTo>
                    <a:pt x="7" y="51"/>
                    <a:pt x="7" y="51"/>
                    <a:pt x="7" y="51"/>
                  </a:cubicBezTo>
                  <a:cubicBezTo>
                    <a:pt x="8" y="51"/>
                    <a:pt x="8" y="51"/>
                    <a:pt x="8" y="50"/>
                  </a:cubicBezTo>
                  <a:cubicBezTo>
                    <a:pt x="8" y="42"/>
                    <a:pt x="8" y="42"/>
                    <a:pt x="8" y="42"/>
                  </a:cubicBezTo>
                  <a:cubicBezTo>
                    <a:pt x="8" y="41"/>
                    <a:pt x="8" y="41"/>
                    <a:pt x="7" y="41"/>
                  </a:cubicBezTo>
                  <a:cubicBezTo>
                    <a:pt x="7" y="41"/>
                    <a:pt x="7" y="41"/>
                    <a:pt x="7" y="41"/>
                  </a:cubicBezTo>
                  <a:cubicBezTo>
                    <a:pt x="7" y="23"/>
                    <a:pt x="7" y="23"/>
                    <a:pt x="7" y="23"/>
                  </a:cubicBezTo>
                  <a:cubicBezTo>
                    <a:pt x="7" y="23"/>
                    <a:pt x="7" y="23"/>
                    <a:pt x="7" y="23"/>
                  </a:cubicBezTo>
                  <a:cubicBezTo>
                    <a:pt x="8" y="23"/>
                    <a:pt x="8" y="23"/>
                    <a:pt x="8" y="22"/>
                  </a:cubicBezTo>
                  <a:cubicBezTo>
                    <a:pt x="8" y="14"/>
                    <a:pt x="8" y="14"/>
                    <a:pt x="8" y="14"/>
                  </a:cubicBezTo>
                  <a:cubicBezTo>
                    <a:pt x="8" y="13"/>
                    <a:pt x="8" y="13"/>
                    <a:pt x="7" y="13"/>
                  </a:cubicBezTo>
                  <a:cubicBezTo>
                    <a:pt x="7" y="13"/>
                    <a:pt x="7" y="13"/>
                    <a:pt x="7" y="13"/>
                  </a:cubicBezTo>
                  <a:cubicBezTo>
                    <a:pt x="7" y="7"/>
                    <a:pt x="7" y="7"/>
                    <a:pt x="7" y="7"/>
                  </a:cubicBezTo>
                  <a:cubicBezTo>
                    <a:pt x="61" y="8"/>
                    <a:pt x="61" y="8"/>
                    <a:pt x="61" y="8"/>
                  </a:cubicBezTo>
                  <a:lnTo>
                    <a:pt x="61" y="57"/>
                  </a:lnTo>
                  <a:close/>
                  <a:moveTo>
                    <a:pt x="34" y="46"/>
                  </a:moveTo>
                  <a:cubicBezTo>
                    <a:pt x="42" y="46"/>
                    <a:pt x="48" y="40"/>
                    <a:pt x="48" y="32"/>
                  </a:cubicBezTo>
                  <a:cubicBezTo>
                    <a:pt x="48" y="24"/>
                    <a:pt x="42" y="18"/>
                    <a:pt x="34" y="18"/>
                  </a:cubicBezTo>
                  <a:cubicBezTo>
                    <a:pt x="26" y="18"/>
                    <a:pt x="20" y="24"/>
                    <a:pt x="20" y="32"/>
                  </a:cubicBezTo>
                  <a:cubicBezTo>
                    <a:pt x="20" y="40"/>
                    <a:pt x="26" y="46"/>
                    <a:pt x="34" y="46"/>
                  </a:cubicBezTo>
                  <a:close/>
                  <a:moveTo>
                    <a:pt x="34" y="20"/>
                  </a:moveTo>
                  <a:cubicBezTo>
                    <a:pt x="40" y="20"/>
                    <a:pt x="46" y="25"/>
                    <a:pt x="46" y="32"/>
                  </a:cubicBezTo>
                  <a:cubicBezTo>
                    <a:pt x="46" y="39"/>
                    <a:pt x="40" y="44"/>
                    <a:pt x="34" y="44"/>
                  </a:cubicBezTo>
                  <a:cubicBezTo>
                    <a:pt x="27" y="44"/>
                    <a:pt x="22" y="39"/>
                    <a:pt x="22" y="32"/>
                  </a:cubicBezTo>
                  <a:cubicBezTo>
                    <a:pt x="22" y="25"/>
                    <a:pt x="27" y="20"/>
                    <a:pt x="34" y="20"/>
                  </a:cubicBezTo>
                  <a:close/>
                  <a:moveTo>
                    <a:pt x="34" y="41"/>
                  </a:moveTo>
                  <a:cubicBezTo>
                    <a:pt x="38" y="41"/>
                    <a:pt x="41" y="39"/>
                    <a:pt x="43" y="35"/>
                  </a:cubicBezTo>
                  <a:cubicBezTo>
                    <a:pt x="45" y="35"/>
                    <a:pt x="45" y="35"/>
                    <a:pt x="45" y="35"/>
                  </a:cubicBezTo>
                  <a:cubicBezTo>
                    <a:pt x="45" y="35"/>
                    <a:pt x="46" y="34"/>
                    <a:pt x="46" y="34"/>
                  </a:cubicBezTo>
                  <a:cubicBezTo>
                    <a:pt x="46" y="31"/>
                    <a:pt x="46" y="31"/>
                    <a:pt x="46" y="31"/>
                  </a:cubicBezTo>
                  <a:cubicBezTo>
                    <a:pt x="46" y="30"/>
                    <a:pt x="45" y="30"/>
                    <a:pt x="45" y="30"/>
                  </a:cubicBezTo>
                  <a:cubicBezTo>
                    <a:pt x="43" y="30"/>
                    <a:pt x="43" y="30"/>
                    <a:pt x="43" y="30"/>
                  </a:cubicBezTo>
                  <a:cubicBezTo>
                    <a:pt x="42" y="26"/>
                    <a:pt x="38" y="23"/>
                    <a:pt x="34" y="23"/>
                  </a:cubicBezTo>
                  <a:cubicBezTo>
                    <a:pt x="29" y="23"/>
                    <a:pt x="24" y="27"/>
                    <a:pt x="24" y="32"/>
                  </a:cubicBezTo>
                  <a:cubicBezTo>
                    <a:pt x="24" y="37"/>
                    <a:pt x="29" y="41"/>
                    <a:pt x="34" y="41"/>
                  </a:cubicBezTo>
                  <a:close/>
                  <a:moveTo>
                    <a:pt x="34" y="25"/>
                  </a:moveTo>
                  <a:cubicBezTo>
                    <a:pt x="38" y="25"/>
                    <a:pt x="41" y="28"/>
                    <a:pt x="41" y="32"/>
                  </a:cubicBezTo>
                  <a:cubicBezTo>
                    <a:pt x="41" y="36"/>
                    <a:pt x="38" y="39"/>
                    <a:pt x="34" y="39"/>
                  </a:cubicBezTo>
                  <a:cubicBezTo>
                    <a:pt x="30" y="39"/>
                    <a:pt x="26" y="36"/>
                    <a:pt x="26" y="32"/>
                  </a:cubicBezTo>
                  <a:cubicBezTo>
                    <a:pt x="26" y="28"/>
                    <a:pt x="30" y="25"/>
                    <a:pt x="34" y="25"/>
                  </a:cubicBezTo>
                  <a:close/>
                  <a:moveTo>
                    <a:pt x="50" y="47"/>
                  </a:moveTo>
                  <a:cubicBezTo>
                    <a:pt x="50" y="48"/>
                    <a:pt x="52" y="49"/>
                    <a:pt x="53" y="49"/>
                  </a:cubicBezTo>
                  <a:cubicBezTo>
                    <a:pt x="55" y="49"/>
                    <a:pt x="56" y="48"/>
                    <a:pt x="56" y="47"/>
                  </a:cubicBezTo>
                  <a:cubicBezTo>
                    <a:pt x="56" y="45"/>
                    <a:pt x="55" y="44"/>
                    <a:pt x="54" y="44"/>
                  </a:cubicBezTo>
                  <a:cubicBezTo>
                    <a:pt x="54" y="20"/>
                    <a:pt x="54" y="20"/>
                    <a:pt x="54" y="20"/>
                  </a:cubicBezTo>
                  <a:cubicBezTo>
                    <a:pt x="55" y="20"/>
                    <a:pt x="56" y="19"/>
                    <a:pt x="56" y="18"/>
                  </a:cubicBezTo>
                  <a:cubicBezTo>
                    <a:pt x="56" y="16"/>
                    <a:pt x="55" y="15"/>
                    <a:pt x="53" y="15"/>
                  </a:cubicBezTo>
                  <a:cubicBezTo>
                    <a:pt x="52" y="15"/>
                    <a:pt x="50" y="16"/>
                    <a:pt x="50" y="18"/>
                  </a:cubicBezTo>
                  <a:cubicBezTo>
                    <a:pt x="50" y="19"/>
                    <a:pt x="51" y="20"/>
                    <a:pt x="52" y="20"/>
                  </a:cubicBezTo>
                  <a:cubicBezTo>
                    <a:pt x="52" y="44"/>
                    <a:pt x="52" y="44"/>
                    <a:pt x="52" y="44"/>
                  </a:cubicBezTo>
                  <a:cubicBezTo>
                    <a:pt x="51" y="44"/>
                    <a:pt x="50" y="45"/>
                    <a:pt x="50" y="47"/>
                  </a:cubicBezTo>
                  <a:close/>
                  <a:moveTo>
                    <a:pt x="53" y="47"/>
                  </a:moveTo>
                  <a:cubicBezTo>
                    <a:pt x="53" y="47"/>
                    <a:pt x="52" y="47"/>
                    <a:pt x="52" y="47"/>
                  </a:cubicBezTo>
                  <a:cubicBezTo>
                    <a:pt x="52" y="46"/>
                    <a:pt x="53" y="46"/>
                    <a:pt x="53" y="46"/>
                  </a:cubicBezTo>
                  <a:cubicBezTo>
                    <a:pt x="54" y="46"/>
                    <a:pt x="54" y="46"/>
                    <a:pt x="54" y="47"/>
                  </a:cubicBezTo>
                  <a:cubicBezTo>
                    <a:pt x="54" y="47"/>
                    <a:pt x="54" y="47"/>
                    <a:pt x="53" y="47"/>
                  </a:cubicBezTo>
                  <a:close/>
                  <a:moveTo>
                    <a:pt x="53" y="17"/>
                  </a:moveTo>
                  <a:cubicBezTo>
                    <a:pt x="54" y="17"/>
                    <a:pt x="54" y="17"/>
                    <a:pt x="54" y="18"/>
                  </a:cubicBezTo>
                  <a:cubicBezTo>
                    <a:pt x="54" y="18"/>
                    <a:pt x="54" y="18"/>
                    <a:pt x="53" y="18"/>
                  </a:cubicBezTo>
                  <a:cubicBezTo>
                    <a:pt x="53" y="18"/>
                    <a:pt x="52" y="18"/>
                    <a:pt x="52" y="18"/>
                  </a:cubicBezTo>
                  <a:cubicBezTo>
                    <a:pt x="52" y="17"/>
                    <a:pt x="53" y="17"/>
                    <a:pt x="53" y="1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1" name="Google Shape;481;p21"/>
            <p:cNvSpPr/>
            <p:nvPr/>
          </p:nvSpPr>
          <p:spPr>
            <a:xfrm>
              <a:off x="6050011" y="4549116"/>
              <a:ext cx="256239" cy="298946"/>
            </a:xfrm>
            <a:custGeom>
              <a:rect b="b" l="l" r="r" t="t"/>
              <a:pathLst>
                <a:path extrusionOk="0" h="65" w="56">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2" name="Google Shape;482;p21"/>
            <p:cNvSpPr/>
            <p:nvPr/>
          </p:nvSpPr>
          <p:spPr>
            <a:xfrm>
              <a:off x="6004814" y="3783726"/>
              <a:ext cx="432891" cy="408571"/>
            </a:xfrm>
            <a:custGeom>
              <a:rect b="b" l="l" r="r" t="t"/>
              <a:pathLst>
                <a:path extrusionOk="0" h="71" w="75">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3" name="Google Shape;483;p21"/>
            <p:cNvSpPr/>
            <p:nvPr/>
          </p:nvSpPr>
          <p:spPr>
            <a:xfrm>
              <a:off x="5748718" y="4268009"/>
              <a:ext cx="380570" cy="401423"/>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4" name="Google Shape;484;p21"/>
            <p:cNvSpPr/>
            <p:nvPr/>
          </p:nvSpPr>
          <p:spPr>
            <a:xfrm>
              <a:off x="5682599" y="2135440"/>
              <a:ext cx="387490" cy="387493"/>
            </a:xfrm>
            <a:custGeom>
              <a:rect b="b" l="l" r="r" t="t"/>
              <a:pathLst>
                <a:path extrusionOk="0" h="35" w="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5" name="Google Shape;485;p21"/>
            <p:cNvSpPr/>
            <p:nvPr/>
          </p:nvSpPr>
          <p:spPr>
            <a:xfrm>
              <a:off x="6795112" y="2542410"/>
              <a:ext cx="225912" cy="225914"/>
            </a:xfrm>
            <a:custGeom>
              <a:rect b="b" l="l" r="r" t="t"/>
              <a:pathLst>
                <a:path extrusionOk="0" h="35" w="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6" name="Google Shape;486;p21"/>
            <p:cNvSpPr/>
            <p:nvPr/>
          </p:nvSpPr>
          <p:spPr>
            <a:xfrm>
              <a:off x="5456606" y="5253251"/>
              <a:ext cx="477196" cy="461290"/>
            </a:xfrm>
            <a:custGeom>
              <a:rect b="b" l="l" r="r" t="t"/>
              <a:pathLst>
                <a:path extrusionOk="0" h="61" w="63">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7" name="Google Shape;487;p21"/>
            <p:cNvSpPr/>
            <p:nvPr/>
          </p:nvSpPr>
          <p:spPr>
            <a:xfrm>
              <a:off x="3817235" y="2826580"/>
              <a:ext cx="337707" cy="318734"/>
            </a:xfrm>
            <a:custGeom>
              <a:rect b="b" l="l" r="r" t="t"/>
              <a:pathLst>
                <a:path extrusionOk="0" h="71" w="75">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8" name="Google Shape;488;p21"/>
            <p:cNvSpPr/>
            <p:nvPr/>
          </p:nvSpPr>
          <p:spPr>
            <a:xfrm>
              <a:off x="6041483" y="2742922"/>
              <a:ext cx="365791" cy="365791"/>
            </a:xfrm>
            <a:custGeom>
              <a:rect b="b" l="l" r="r" t="t"/>
              <a:pathLst>
                <a:path extrusionOk="0" h="66" w="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89" name="Google Shape;489;p21"/>
            <p:cNvSpPr/>
            <p:nvPr/>
          </p:nvSpPr>
          <p:spPr>
            <a:xfrm>
              <a:off x="7671100" y="2454616"/>
              <a:ext cx="247650" cy="273050"/>
            </a:xfrm>
            <a:custGeom>
              <a:rect b="b" l="l" r="r" t="t"/>
              <a:pathLst>
                <a:path extrusionOk="0" h="73" w="66">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0" name="Google Shape;490;p21"/>
            <p:cNvSpPr/>
            <p:nvPr/>
          </p:nvSpPr>
          <p:spPr>
            <a:xfrm>
              <a:off x="3914747" y="3658620"/>
              <a:ext cx="390902" cy="456051"/>
            </a:xfrm>
            <a:custGeom>
              <a:rect b="b" l="l" r="r" t="t"/>
              <a:pathLst>
                <a:path extrusionOk="0" h="68" w="5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1" name="Google Shape;491;p21"/>
            <p:cNvSpPr/>
            <p:nvPr/>
          </p:nvSpPr>
          <p:spPr>
            <a:xfrm>
              <a:off x="6543302" y="3836992"/>
              <a:ext cx="257175" cy="252412"/>
            </a:xfrm>
            <a:custGeom>
              <a:rect b="b" l="l" r="r" t="t"/>
              <a:pathLst>
                <a:path extrusionOk="0" h="67" w="68">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2" name="Google Shape;492;p21"/>
            <p:cNvSpPr/>
            <p:nvPr/>
          </p:nvSpPr>
          <p:spPr>
            <a:xfrm>
              <a:off x="5306770" y="2422592"/>
              <a:ext cx="454390" cy="454388"/>
            </a:xfrm>
            <a:custGeom>
              <a:rect b="b" l="l" r="r" t="t"/>
              <a:pathLst>
                <a:path extrusionOk="0" h="62" w="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3" name="Google Shape;493;p21"/>
            <p:cNvSpPr/>
            <p:nvPr/>
          </p:nvSpPr>
          <p:spPr>
            <a:xfrm>
              <a:off x="6152013" y="1676755"/>
              <a:ext cx="587809" cy="497909"/>
            </a:xfrm>
            <a:custGeom>
              <a:rect b="b" l="l" r="r" t="t"/>
              <a:pathLst>
                <a:path extrusionOk="0" h="61" w="72">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4" name="Google Shape;494;p21"/>
            <p:cNvSpPr/>
            <p:nvPr/>
          </p:nvSpPr>
          <p:spPr>
            <a:xfrm>
              <a:off x="5092991" y="1932809"/>
              <a:ext cx="344503" cy="398192"/>
            </a:xfrm>
            <a:custGeom>
              <a:rect b="b" l="l" r="r" t="t"/>
              <a:pathLst>
                <a:path extrusionOk="0" h="72" w="6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5" name="Google Shape;495;p21"/>
            <p:cNvSpPr/>
            <p:nvPr/>
          </p:nvSpPr>
          <p:spPr>
            <a:xfrm>
              <a:off x="4255025" y="3865833"/>
              <a:ext cx="360381" cy="339058"/>
            </a:xfrm>
            <a:custGeom>
              <a:rect b="b" l="l" r="r" t="t"/>
              <a:pathLst>
                <a:path extrusionOk="0" h="67" w="68">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6" name="Google Shape;496;p21"/>
            <p:cNvSpPr/>
            <p:nvPr/>
          </p:nvSpPr>
          <p:spPr>
            <a:xfrm>
              <a:off x="7897415" y="2727666"/>
              <a:ext cx="397387" cy="298627"/>
            </a:xfrm>
            <a:custGeom>
              <a:rect b="b" l="l" r="r" t="t"/>
              <a:pathLst>
                <a:path extrusionOk="0" h="51" w="7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7" name="Google Shape;497;p21"/>
            <p:cNvSpPr/>
            <p:nvPr/>
          </p:nvSpPr>
          <p:spPr>
            <a:xfrm>
              <a:off x="7302816" y="2167613"/>
              <a:ext cx="492109" cy="426303"/>
            </a:xfrm>
            <a:custGeom>
              <a:rect b="b" l="l" r="r" t="t"/>
              <a:pathLst>
                <a:path extrusionOk="0" h="60" w="72">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8" name="Google Shape;498;p21"/>
            <p:cNvSpPr/>
            <p:nvPr/>
          </p:nvSpPr>
          <p:spPr>
            <a:xfrm>
              <a:off x="3867266" y="4240810"/>
              <a:ext cx="470524" cy="381798"/>
            </a:xfrm>
            <a:custGeom>
              <a:rect b="b" l="l" r="r" t="t"/>
              <a:pathLst>
                <a:path extrusionOk="0" h="60" w="74">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499" name="Google Shape;499;p21"/>
            <p:cNvSpPr/>
            <p:nvPr/>
          </p:nvSpPr>
          <p:spPr>
            <a:xfrm>
              <a:off x="6647471" y="1886179"/>
              <a:ext cx="439953" cy="408149"/>
            </a:xfrm>
            <a:custGeom>
              <a:rect b="b" l="l" r="r" t="t"/>
              <a:pathLst>
                <a:path extrusionOk="0" h="65" w="70">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0" name="Google Shape;500;p21"/>
            <p:cNvSpPr/>
            <p:nvPr/>
          </p:nvSpPr>
          <p:spPr>
            <a:xfrm>
              <a:off x="7851801" y="3423615"/>
              <a:ext cx="504664" cy="360111"/>
            </a:xfrm>
            <a:custGeom>
              <a:rect b="b" l="l" r="r" t="t"/>
              <a:pathLst>
                <a:path extrusionOk="0" h="60" w="84">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1" name="Google Shape;501;p21"/>
            <p:cNvSpPr/>
            <p:nvPr/>
          </p:nvSpPr>
          <p:spPr>
            <a:xfrm>
              <a:off x="7851801" y="5620266"/>
              <a:ext cx="443001" cy="316110"/>
            </a:xfrm>
            <a:custGeom>
              <a:rect b="b" l="l" r="r" t="t"/>
              <a:pathLst>
                <a:path extrusionOk="0" h="60" w="84">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2" name="Google Shape;502;p21"/>
            <p:cNvSpPr/>
            <p:nvPr/>
          </p:nvSpPr>
          <p:spPr>
            <a:xfrm>
              <a:off x="6467518" y="2334324"/>
              <a:ext cx="380570" cy="401423"/>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3" name="Google Shape;503;p21"/>
            <p:cNvSpPr/>
            <p:nvPr/>
          </p:nvSpPr>
          <p:spPr>
            <a:xfrm>
              <a:off x="8187566" y="2909526"/>
              <a:ext cx="454390" cy="454388"/>
            </a:xfrm>
            <a:custGeom>
              <a:rect b="b" l="l" r="r" t="t"/>
              <a:pathLst>
                <a:path extrusionOk="0" h="62" w="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4" name="Google Shape;504;p21"/>
            <p:cNvSpPr/>
            <p:nvPr/>
          </p:nvSpPr>
          <p:spPr>
            <a:xfrm>
              <a:off x="5726185" y="1682088"/>
              <a:ext cx="371697" cy="409820"/>
            </a:xfrm>
            <a:custGeom>
              <a:rect b="b" l="l" r="r" t="t"/>
              <a:pathLst>
                <a:path extrusionOk="0" h="73" w="66">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5" name="Google Shape;505;p21"/>
            <p:cNvSpPr/>
            <p:nvPr/>
          </p:nvSpPr>
          <p:spPr>
            <a:xfrm>
              <a:off x="5569154" y="3831961"/>
              <a:ext cx="344503" cy="398192"/>
            </a:xfrm>
            <a:custGeom>
              <a:rect b="b" l="l" r="r" t="t"/>
              <a:pathLst>
                <a:path extrusionOk="0" h="72" w="6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6" name="Google Shape;506;p21"/>
            <p:cNvSpPr/>
            <p:nvPr/>
          </p:nvSpPr>
          <p:spPr>
            <a:xfrm>
              <a:off x="3499071" y="3278159"/>
              <a:ext cx="593853" cy="626393"/>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7" name="Google Shape;507;p21"/>
            <p:cNvSpPr/>
            <p:nvPr/>
          </p:nvSpPr>
          <p:spPr>
            <a:xfrm>
              <a:off x="6107498" y="2248904"/>
              <a:ext cx="390902" cy="456051"/>
            </a:xfrm>
            <a:custGeom>
              <a:rect b="b" l="l" r="r" t="t"/>
              <a:pathLst>
                <a:path extrusionOk="0" h="68" w="5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8" name="Google Shape;508;p21"/>
            <p:cNvSpPr/>
            <p:nvPr/>
          </p:nvSpPr>
          <p:spPr>
            <a:xfrm>
              <a:off x="4160129" y="3268886"/>
              <a:ext cx="504664" cy="360111"/>
            </a:xfrm>
            <a:custGeom>
              <a:rect b="b" l="l" r="r" t="t"/>
              <a:pathLst>
                <a:path extrusionOk="0" h="60" w="84">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09" name="Google Shape;509;p21"/>
            <p:cNvSpPr/>
            <p:nvPr/>
          </p:nvSpPr>
          <p:spPr>
            <a:xfrm>
              <a:off x="5611811" y="2867649"/>
              <a:ext cx="390810" cy="455946"/>
            </a:xfrm>
            <a:custGeom>
              <a:rect b="b" l="l" r="r" t="t"/>
              <a:pathLst>
                <a:path extrusionOk="0" h="65" w="56">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0" name="Google Shape;510;p21"/>
            <p:cNvSpPr/>
            <p:nvPr/>
          </p:nvSpPr>
          <p:spPr>
            <a:xfrm>
              <a:off x="3706668" y="4682705"/>
              <a:ext cx="454390" cy="454388"/>
            </a:xfrm>
            <a:custGeom>
              <a:rect b="b" l="l" r="r" t="t"/>
              <a:pathLst>
                <a:path extrusionOk="0" h="62" w="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1" name="Google Shape;511;p21"/>
            <p:cNvSpPr/>
            <p:nvPr/>
          </p:nvSpPr>
          <p:spPr>
            <a:xfrm>
              <a:off x="4623918" y="2055543"/>
              <a:ext cx="467459" cy="451878"/>
            </a:xfrm>
            <a:custGeom>
              <a:rect b="b" l="l" r="r" t="t"/>
              <a:pathLst>
                <a:path extrusionOk="0" h="61" w="63">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2" name="Google Shape;512;p21"/>
            <p:cNvSpPr/>
            <p:nvPr/>
          </p:nvSpPr>
          <p:spPr>
            <a:xfrm>
              <a:off x="7387715" y="5751080"/>
              <a:ext cx="467459" cy="451878"/>
            </a:xfrm>
            <a:custGeom>
              <a:rect b="b" l="l" r="r" t="t"/>
              <a:pathLst>
                <a:path extrusionOk="0" h="61" w="63">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3" name="Google Shape;513;p21"/>
            <p:cNvSpPr/>
            <p:nvPr/>
          </p:nvSpPr>
          <p:spPr>
            <a:xfrm>
              <a:off x="5477342" y="6185035"/>
              <a:ext cx="653447" cy="491050"/>
            </a:xfrm>
            <a:custGeom>
              <a:rect b="b" l="l" r="r" t="t"/>
              <a:pathLst>
                <a:path extrusionOk="0" h="51" w="7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4" name="Google Shape;514;p21"/>
            <p:cNvSpPr/>
            <p:nvPr/>
          </p:nvSpPr>
          <p:spPr>
            <a:xfrm>
              <a:off x="7458400" y="5270180"/>
              <a:ext cx="371163" cy="371166"/>
            </a:xfrm>
            <a:custGeom>
              <a:rect b="b" l="l" r="r" t="t"/>
              <a:pathLst>
                <a:path extrusionOk="0" h="35" w="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5" name="Google Shape;515;p21"/>
            <p:cNvSpPr/>
            <p:nvPr/>
          </p:nvSpPr>
          <p:spPr>
            <a:xfrm>
              <a:off x="3499405" y="3988395"/>
              <a:ext cx="330276" cy="385323"/>
            </a:xfrm>
            <a:custGeom>
              <a:rect b="b" l="l" r="r" t="t"/>
              <a:pathLst>
                <a:path extrusionOk="0" h="65" w="56">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6" name="Google Shape;516;p21"/>
            <p:cNvSpPr/>
            <p:nvPr/>
          </p:nvSpPr>
          <p:spPr>
            <a:xfrm>
              <a:off x="5233507" y="3403364"/>
              <a:ext cx="473037" cy="446461"/>
            </a:xfrm>
            <a:custGeom>
              <a:rect b="b" l="l" r="r" t="t"/>
              <a:pathLst>
                <a:path extrusionOk="0" h="71" w="75">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7" name="Google Shape;517;p21"/>
            <p:cNvSpPr/>
            <p:nvPr/>
          </p:nvSpPr>
          <p:spPr>
            <a:xfrm>
              <a:off x="3477443" y="4457560"/>
              <a:ext cx="257175" cy="252412"/>
            </a:xfrm>
            <a:custGeom>
              <a:rect b="b" l="l" r="r" t="t"/>
              <a:pathLst>
                <a:path extrusionOk="0" h="67" w="68">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8" name="Google Shape;518;p21"/>
            <p:cNvSpPr/>
            <p:nvPr/>
          </p:nvSpPr>
          <p:spPr>
            <a:xfrm>
              <a:off x="7083924" y="1761825"/>
              <a:ext cx="354914" cy="343084"/>
            </a:xfrm>
            <a:custGeom>
              <a:rect b="b" l="l" r="r" t="t"/>
              <a:pathLst>
                <a:path extrusionOk="0" h="61" w="63">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19" name="Google Shape;519;p21"/>
            <p:cNvSpPr/>
            <p:nvPr/>
          </p:nvSpPr>
          <p:spPr>
            <a:xfrm>
              <a:off x="7231205" y="6105313"/>
              <a:ext cx="454390" cy="454388"/>
            </a:xfrm>
            <a:custGeom>
              <a:rect b="b" l="l" r="r" t="t"/>
              <a:pathLst>
                <a:path extrusionOk="0" h="62" w="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0" name="Google Shape;520;p21"/>
            <p:cNvSpPr/>
            <p:nvPr/>
          </p:nvSpPr>
          <p:spPr>
            <a:xfrm>
              <a:off x="4407926" y="4306627"/>
              <a:ext cx="387490" cy="387493"/>
            </a:xfrm>
            <a:custGeom>
              <a:rect b="b" l="l" r="r" t="t"/>
              <a:pathLst>
                <a:path extrusionOk="0" h="35" w="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1" name="Google Shape;521;p21"/>
            <p:cNvSpPr/>
            <p:nvPr/>
          </p:nvSpPr>
          <p:spPr>
            <a:xfrm>
              <a:off x="8430810" y="3432847"/>
              <a:ext cx="387490" cy="387493"/>
            </a:xfrm>
            <a:custGeom>
              <a:rect b="b" l="l" r="r" t="t"/>
              <a:pathLst>
                <a:path extrusionOk="0" h="35" w="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2" name="Google Shape;522;p21"/>
            <p:cNvSpPr/>
            <p:nvPr/>
          </p:nvSpPr>
          <p:spPr>
            <a:xfrm>
              <a:off x="6343865" y="4794289"/>
              <a:ext cx="585781" cy="555994"/>
            </a:xfrm>
            <a:custGeom>
              <a:rect b="b" l="l" r="r" t="t"/>
              <a:pathLst>
                <a:path extrusionOk="0" h="71" w="75">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3" name="Google Shape;523;p21"/>
            <p:cNvSpPr/>
            <p:nvPr/>
          </p:nvSpPr>
          <p:spPr>
            <a:xfrm>
              <a:off x="5149460" y="4614187"/>
              <a:ext cx="499717" cy="543488"/>
            </a:xfrm>
            <a:custGeom>
              <a:rect b="b" l="l" r="r" t="t"/>
              <a:pathLst>
                <a:path extrusionOk="0" h="63" w="58">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4" name="Google Shape;524;p21"/>
            <p:cNvSpPr/>
            <p:nvPr/>
          </p:nvSpPr>
          <p:spPr>
            <a:xfrm>
              <a:off x="4702671" y="3651649"/>
              <a:ext cx="467849" cy="522383"/>
            </a:xfrm>
            <a:custGeom>
              <a:rect b="b" l="l" r="r" t="t"/>
              <a:pathLst>
                <a:path extrusionOk="0" h="77" w="69">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5" name="Google Shape;525;p21"/>
            <p:cNvSpPr/>
            <p:nvPr/>
          </p:nvSpPr>
          <p:spPr>
            <a:xfrm>
              <a:off x="6493568" y="2835236"/>
              <a:ext cx="449953" cy="460928"/>
            </a:xfrm>
            <a:custGeom>
              <a:rect b="b" l="l" r="r" t="t"/>
              <a:pathLst>
                <a:path extrusionOk="0" h="53" w="52">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6" name="Google Shape;526;p21"/>
            <p:cNvSpPr/>
            <p:nvPr/>
          </p:nvSpPr>
          <p:spPr>
            <a:xfrm>
              <a:off x="4715016" y="4611573"/>
              <a:ext cx="438560" cy="588312"/>
            </a:xfrm>
            <a:custGeom>
              <a:rect b="b" l="l" r="r" t="t"/>
              <a:pathLst>
                <a:path extrusionOk="0" h="70" w="52">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7" name="Google Shape;527;p21"/>
            <p:cNvSpPr/>
            <p:nvPr/>
          </p:nvSpPr>
          <p:spPr>
            <a:xfrm>
              <a:off x="5137890" y="2909526"/>
              <a:ext cx="408229" cy="390142"/>
            </a:xfrm>
            <a:custGeom>
              <a:rect b="b" l="l" r="r" t="t"/>
              <a:pathLst>
                <a:path extrusionOk="0" h="64" w="67">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8" name="Google Shape;528;p21"/>
            <p:cNvSpPr/>
            <p:nvPr/>
          </p:nvSpPr>
          <p:spPr>
            <a:xfrm>
              <a:off x="3970762" y="5622868"/>
              <a:ext cx="496706" cy="414895"/>
            </a:xfrm>
            <a:custGeom>
              <a:rect b="b" l="l" r="r" t="t"/>
              <a:pathLst>
                <a:path extrusionOk="0" h="60" w="72">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29" name="Google Shape;529;p21"/>
            <p:cNvSpPr/>
            <p:nvPr/>
          </p:nvSpPr>
          <p:spPr>
            <a:xfrm>
              <a:off x="7006543" y="2488572"/>
              <a:ext cx="442055" cy="425267"/>
            </a:xfrm>
            <a:custGeom>
              <a:rect b="b" l="l" r="r" t="t"/>
              <a:pathLst>
                <a:path extrusionOk="0" h="64" w="67">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0" name="Google Shape;530;p21"/>
            <p:cNvSpPr/>
            <p:nvPr/>
          </p:nvSpPr>
          <p:spPr>
            <a:xfrm>
              <a:off x="5674615" y="4757519"/>
              <a:ext cx="492396" cy="438040"/>
            </a:xfrm>
            <a:custGeom>
              <a:rect b="b" l="l" r="r" t="t"/>
              <a:pathLst>
                <a:path extrusionOk="0" h="58" w="65">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1" name="Google Shape;531;p21"/>
            <p:cNvSpPr/>
            <p:nvPr/>
          </p:nvSpPr>
          <p:spPr>
            <a:xfrm>
              <a:off x="6015126" y="3182741"/>
              <a:ext cx="509342" cy="456038"/>
            </a:xfrm>
            <a:custGeom>
              <a:rect b="b" l="l" r="r" t="t"/>
              <a:pathLst>
                <a:path extrusionOk="0" h="65" w="73">
                  <a:moveTo>
                    <a:pt x="16" y="52"/>
                  </a:moveTo>
                  <a:cubicBezTo>
                    <a:pt x="16" y="51"/>
                    <a:pt x="16" y="51"/>
                    <a:pt x="16" y="51"/>
                  </a:cubicBezTo>
                  <a:cubicBezTo>
                    <a:pt x="16" y="50"/>
                    <a:pt x="17" y="49"/>
                    <a:pt x="18" y="49"/>
                  </a:cubicBezTo>
                  <a:cubicBezTo>
                    <a:pt x="19" y="49"/>
                    <a:pt x="20" y="50"/>
                    <a:pt x="20" y="51"/>
                  </a:cubicBezTo>
                  <a:cubicBezTo>
                    <a:pt x="20" y="51"/>
                    <a:pt x="20" y="51"/>
                    <a:pt x="20" y="52"/>
                  </a:cubicBezTo>
                  <a:cubicBezTo>
                    <a:pt x="20" y="52"/>
                    <a:pt x="21" y="52"/>
                    <a:pt x="21" y="52"/>
                  </a:cubicBezTo>
                  <a:cubicBezTo>
                    <a:pt x="23" y="52"/>
                    <a:pt x="24" y="51"/>
                    <a:pt x="26" y="50"/>
                  </a:cubicBezTo>
                  <a:cubicBezTo>
                    <a:pt x="26" y="50"/>
                    <a:pt x="26" y="50"/>
                    <a:pt x="26" y="50"/>
                  </a:cubicBezTo>
                  <a:cubicBezTo>
                    <a:pt x="26" y="50"/>
                    <a:pt x="26" y="49"/>
                    <a:pt x="26" y="49"/>
                  </a:cubicBezTo>
                  <a:cubicBezTo>
                    <a:pt x="25" y="48"/>
                    <a:pt x="26" y="47"/>
                    <a:pt x="26" y="46"/>
                  </a:cubicBezTo>
                  <a:cubicBezTo>
                    <a:pt x="27" y="46"/>
                    <a:pt x="28" y="46"/>
                    <a:pt x="29" y="47"/>
                  </a:cubicBezTo>
                  <a:cubicBezTo>
                    <a:pt x="29" y="47"/>
                    <a:pt x="30" y="47"/>
                    <a:pt x="30" y="47"/>
                  </a:cubicBezTo>
                  <a:cubicBezTo>
                    <a:pt x="30" y="47"/>
                    <a:pt x="30" y="47"/>
                    <a:pt x="31" y="47"/>
                  </a:cubicBezTo>
                  <a:cubicBezTo>
                    <a:pt x="32" y="46"/>
                    <a:pt x="33" y="44"/>
                    <a:pt x="33" y="43"/>
                  </a:cubicBezTo>
                  <a:cubicBezTo>
                    <a:pt x="33" y="43"/>
                    <a:pt x="34" y="42"/>
                    <a:pt x="33" y="42"/>
                  </a:cubicBezTo>
                  <a:cubicBezTo>
                    <a:pt x="33" y="42"/>
                    <a:pt x="33" y="42"/>
                    <a:pt x="33" y="42"/>
                  </a:cubicBezTo>
                  <a:cubicBezTo>
                    <a:pt x="32" y="41"/>
                    <a:pt x="31" y="40"/>
                    <a:pt x="32" y="39"/>
                  </a:cubicBezTo>
                  <a:cubicBezTo>
                    <a:pt x="32" y="38"/>
                    <a:pt x="33" y="38"/>
                    <a:pt x="34" y="38"/>
                  </a:cubicBezTo>
                  <a:cubicBezTo>
                    <a:pt x="34" y="38"/>
                    <a:pt x="35" y="38"/>
                    <a:pt x="35" y="38"/>
                  </a:cubicBezTo>
                  <a:cubicBezTo>
                    <a:pt x="35" y="37"/>
                    <a:pt x="35" y="37"/>
                    <a:pt x="35" y="37"/>
                  </a:cubicBezTo>
                  <a:cubicBezTo>
                    <a:pt x="35" y="36"/>
                    <a:pt x="35" y="35"/>
                    <a:pt x="35" y="35"/>
                  </a:cubicBezTo>
                  <a:cubicBezTo>
                    <a:pt x="35" y="34"/>
                    <a:pt x="35" y="33"/>
                    <a:pt x="35" y="32"/>
                  </a:cubicBezTo>
                  <a:cubicBezTo>
                    <a:pt x="35" y="32"/>
                    <a:pt x="35" y="32"/>
                    <a:pt x="35" y="32"/>
                  </a:cubicBezTo>
                  <a:cubicBezTo>
                    <a:pt x="35" y="31"/>
                    <a:pt x="34" y="31"/>
                    <a:pt x="34" y="31"/>
                  </a:cubicBezTo>
                  <a:cubicBezTo>
                    <a:pt x="33" y="32"/>
                    <a:pt x="32" y="31"/>
                    <a:pt x="32" y="30"/>
                  </a:cubicBezTo>
                  <a:cubicBezTo>
                    <a:pt x="31" y="29"/>
                    <a:pt x="32" y="28"/>
                    <a:pt x="33" y="28"/>
                  </a:cubicBezTo>
                  <a:cubicBezTo>
                    <a:pt x="33" y="28"/>
                    <a:pt x="33" y="27"/>
                    <a:pt x="33" y="27"/>
                  </a:cubicBezTo>
                  <a:cubicBezTo>
                    <a:pt x="34" y="27"/>
                    <a:pt x="33" y="27"/>
                    <a:pt x="33" y="26"/>
                  </a:cubicBezTo>
                  <a:cubicBezTo>
                    <a:pt x="33" y="25"/>
                    <a:pt x="32" y="24"/>
                    <a:pt x="31" y="22"/>
                  </a:cubicBezTo>
                  <a:cubicBezTo>
                    <a:pt x="30" y="22"/>
                    <a:pt x="30" y="22"/>
                    <a:pt x="30" y="22"/>
                  </a:cubicBezTo>
                  <a:cubicBezTo>
                    <a:pt x="30" y="22"/>
                    <a:pt x="29" y="22"/>
                    <a:pt x="29" y="22"/>
                  </a:cubicBezTo>
                  <a:cubicBezTo>
                    <a:pt x="28" y="23"/>
                    <a:pt x="27" y="23"/>
                    <a:pt x="26" y="23"/>
                  </a:cubicBezTo>
                  <a:cubicBezTo>
                    <a:pt x="26" y="22"/>
                    <a:pt x="25" y="21"/>
                    <a:pt x="26" y="20"/>
                  </a:cubicBezTo>
                  <a:cubicBezTo>
                    <a:pt x="26" y="20"/>
                    <a:pt x="26" y="20"/>
                    <a:pt x="26" y="19"/>
                  </a:cubicBezTo>
                  <a:cubicBezTo>
                    <a:pt x="26" y="19"/>
                    <a:pt x="26" y="19"/>
                    <a:pt x="26" y="19"/>
                  </a:cubicBezTo>
                  <a:cubicBezTo>
                    <a:pt x="24" y="18"/>
                    <a:pt x="23" y="18"/>
                    <a:pt x="21" y="17"/>
                  </a:cubicBezTo>
                  <a:cubicBezTo>
                    <a:pt x="21" y="17"/>
                    <a:pt x="20" y="17"/>
                    <a:pt x="20" y="18"/>
                  </a:cubicBezTo>
                  <a:cubicBezTo>
                    <a:pt x="20" y="18"/>
                    <a:pt x="20" y="18"/>
                    <a:pt x="20" y="18"/>
                  </a:cubicBezTo>
                  <a:cubicBezTo>
                    <a:pt x="20" y="19"/>
                    <a:pt x="19" y="20"/>
                    <a:pt x="18" y="20"/>
                  </a:cubicBezTo>
                  <a:cubicBezTo>
                    <a:pt x="17" y="20"/>
                    <a:pt x="16" y="19"/>
                    <a:pt x="16" y="18"/>
                  </a:cubicBezTo>
                  <a:cubicBezTo>
                    <a:pt x="16" y="18"/>
                    <a:pt x="16" y="18"/>
                    <a:pt x="16" y="18"/>
                  </a:cubicBezTo>
                  <a:cubicBezTo>
                    <a:pt x="15" y="17"/>
                    <a:pt x="15" y="17"/>
                    <a:pt x="15" y="17"/>
                  </a:cubicBezTo>
                  <a:cubicBezTo>
                    <a:pt x="13" y="18"/>
                    <a:pt x="12" y="18"/>
                    <a:pt x="10" y="19"/>
                  </a:cubicBezTo>
                  <a:cubicBezTo>
                    <a:pt x="10" y="19"/>
                    <a:pt x="10" y="19"/>
                    <a:pt x="10" y="19"/>
                  </a:cubicBezTo>
                  <a:cubicBezTo>
                    <a:pt x="10" y="20"/>
                    <a:pt x="10" y="20"/>
                    <a:pt x="10" y="20"/>
                  </a:cubicBezTo>
                  <a:cubicBezTo>
                    <a:pt x="10" y="21"/>
                    <a:pt x="10" y="22"/>
                    <a:pt x="9" y="23"/>
                  </a:cubicBezTo>
                  <a:cubicBezTo>
                    <a:pt x="9" y="23"/>
                    <a:pt x="7" y="23"/>
                    <a:pt x="7" y="22"/>
                  </a:cubicBezTo>
                  <a:cubicBezTo>
                    <a:pt x="7" y="22"/>
                    <a:pt x="6" y="22"/>
                    <a:pt x="6" y="22"/>
                  </a:cubicBezTo>
                  <a:cubicBezTo>
                    <a:pt x="6" y="22"/>
                    <a:pt x="5" y="22"/>
                    <a:pt x="5" y="22"/>
                  </a:cubicBezTo>
                  <a:cubicBezTo>
                    <a:pt x="4" y="24"/>
                    <a:pt x="3" y="25"/>
                    <a:pt x="2" y="26"/>
                  </a:cubicBezTo>
                  <a:cubicBezTo>
                    <a:pt x="2" y="27"/>
                    <a:pt x="2" y="27"/>
                    <a:pt x="2" y="27"/>
                  </a:cubicBezTo>
                  <a:cubicBezTo>
                    <a:pt x="2" y="27"/>
                    <a:pt x="3" y="28"/>
                    <a:pt x="3" y="28"/>
                  </a:cubicBezTo>
                  <a:cubicBezTo>
                    <a:pt x="4" y="28"/>
                    <a:pt x="4" y="29"/>
                    <a:pt x="4" y="30"/>
                  </a:cubicBezTo>
                  <a:cubicBezTo>
                    <a:pt x="4" y="31"/>
                    <a:pt x="3" y="32"/>
                    <a:pt x="2" y="31"/>
                  </a:cubicBezTo>
                  <a:cubicBezTo>
                    <a:pt x="1" y="31"/>
                    <a:pt x="1" y="31"/>
                    <a:pt x="1" y="32"/>
                  </a:cubicBezTo>
                  <a:cubicBezTo>
                    <a:pt x="1" y="32"/>
                    <a:pt x="1" y="32"/>
                    <a:pt x="1" y="32"/>
                  </a:cubicBezTo>
                  <a:cubicBezTo>
                    <a:pt x="0" y="33"/>
                    <a:pt x="0" y="34"/>
                    <a:pt x="0" y="35"/>
                  </a:cubicBezTo>
                  <a:cubicBezTo>
                    <a:pt x="0" y="35"/>
                    <a:pt x="0" y="36"/>
                    <a:pt x="1" y="37"/>
                  </a:cubicBezTo>
                  <a:cubicBezTo>
                    <a:pt x="1" y="37"/>
                    <a:pt x="1" y="37"/>
                    <a:pt x="1" y="38"/>
                  </a:cubicBezTo>
                  <a:cubicBezTo>
                    <a:pt x="1" y="38"/>
                    <a:pt x="1" y="38"/>
                    <a:pt x="2" y="38"/>
                  </a:cubicBezTo>
                  <a:cubicBezTo>
                    <a:pt x="3" y="38"/>
                    <a:pt x="4" y="38"/>
                    <a:pt x="4" y="39"/>
                  </a:cubicBezTo>
                  <a:cubicBezTo>
                    <a:pt x="4" y="40"/>
                    <a:pt x="4" y="41"/>
                    <a:pt x="3" y="42"/>
                  </a:cubicBezTo>
                  <a:cubicBezTo>
                    <a:pt x="3" y="42"/>
                    <a:pt x="2" y="42"/>
                    <a:pt x="2" y="42"/>
                  </a:cubicBezTo>
                  <a:cubicBezTo>
                    <a:pt x="2" y="42"/>
                    <a:pt x="2" y="43"/>
                    <a:pt x="2" y="43"/>
                  </a:cubicBezTo>
                  <a:cubicBezTo>
                    <a:pt x="3" y="44"/>
                    <a:pt x="4" y="46"/>
                    <a:pt x="5" y="47"/>
                  </a:cubicBezTo>
                  <a:cubicBezTo>
                    <a:pt x="5" y="47"/>
                    <a:pt x="6" y="47"/>
                    <a:pt x="6" y="47"/>
                  </a:cubicBezTo>
                  <a:cubicBezTo>
                    <a:pt x="6" y="47"/>
                    <a:pt x="7" y="47"/>
                    <a:pt x="7" y="47"/>
                  </a:cubicBezTo>
                  <a:cubicBezTo>
                    <a:pt x="7" y="46"/>
                    <a:pt x="9" y="46"/>
                    <a:pt x="9" y="46"/>
                  </a:cubicBezTo>
                  <a:cubicBezTo>
                    <a:pt x="10" y="47"/>
                    <a:pt x="10" y="48"/>
                    <a:pt x="10" y="49"/>
                  </a:cubicBezTo>
                  <a:cubicBezTo>
                    <a:pt x="10" y="49"/>
                    <a:pt x="10" y="50"/>
                    <a:pt x="10" y="50"/>
                  </a:cubicBezTo>
                  <a:cubicBezTo>
                    <a:pt x="10" y="50"/>
                    <a:pt x="10" y="50"/>
                    <a:pt x="10" y="50"/>
                  </a:cubicBezTo>
                  <a:cubicBezTo>
                    <a:pt x="12" y="51"/>
                    <a:pt x="13" y="52"/>
                    <a:pt x="15" y="52"/>
                  </a:cubicBezTo>
                  <a:cubicBezTo>
                    <a:pt x="15" y="52"/>
                    <a:pt x="15" y="52"/>
                    <a:pt x="15" y="52"/>
                  </a:cubicBezTo>
                  <a:cubicBezTo>
                    <a:pt x="15" y="52"/>
                    <a:pt x="15" y="52"/>
                    <a:pt x="16" y="52"/>
                  </a:cubicBezTo>
                  <a:close/>
                  <a:moveTo>
                    <a:pt x="14" y="50"/>
                  </a:moveTo>
                  <a:cubicBezTo>
                    <a:pt x="13" y="49"/>
                    <a:pt x="13" y="49"/>
                    <a:pt x="12" y="49"/>
                  </a:cubicBezTo>
                  <a:cubicBezTo>
                    <a:pt x="12" y="47"/>
                    <a:pt x="12" y="46"/>
                    <a:pt x="11" y="45"/>
                  </a:cubicBezTo>
                  <a:cubicBezTo>
                    <a:pt x="9" y="44"/>
                    <a:pt x="7" y="44"/>
                    <a:pt x="6" y="45"/>
                  </a:cubicBezTo>
                  <a:cubicBezTo>
                    <a:pt x="6" y="44"/>
                    <a:pt x="5" y="43"/>
                    <a:pt x="5" y="43"/>
                  </a:cubicBezTo>
                  <a:cubicBezTo>
                    <a:pt x="6" y="42"/>
                    <a:pt x="6" y="40"/>
                    <a:pt x="6" y="38"/>
                  </a:cubicBezTo>
                  <a:cubicBezTo>
                    <a:pt x="5" y="37"/>
                    <a:pt x="4" y="36"/>
                    <a:pt x="2" y="36"/>
                  </a:cubicBezTo>
                  <a:cubicBezTo>
                    <a:pt x="2" y="35"/>
                    <a:pt x="2" y="35"/>
                    <a:pt x="2" y="35"/>
                  </a:cubicBezTo>
                  <a:cubicBezTo>
                    <a:pt x="2" y="34"/>
                    <a:pt x="2" y="34"/>
                    <a:pt x="2" y="33"/>
                  </a:cubicBezTo>
                  <a:cubicBezTo>
                    <a:pt x="4" y="33"/>
                    <a:pt x="5" y="32"/>
                    <a:pt x="6" y="31"/>
                  </a:cubicBezTo>
                  <a:cubicBezTo>
                    <a:pt x="6" y="29"/>
                    <a:pt x="6" y="27"/>
                    <a:pt x="5" y="26"/>
                  </a:cubicBezTo>
                  <a:cubicBezTo>
                    <a:pt x="5" y="26"/>
                    <a:pt x="6" y="25"/>
                    <a:pt x="6" y="25"/>
                  </a:cubicBezTo>
                  <a:cubicBezTo>
                    <a:pt x="7" y="25"/>
                    <a:pt x="9" y="25"/>
                    <a:pt x="11" y="24"/>
                  </a:cubicBezTo>
                  <a:cubicBezTo>
                    <a:pt x="12" y="23"/>
                    <a:pt x="12" y="22"/>
                    <a:pt x="12" y="20"/>
                  </a:cubicBezTo>
                  <a:cubicBezTo>
                    <a:pt x="13" y="20"/>
                    <a:pt x="13" y="20"/>
                    <a:pt x="14" y="19"/>
                  </a:cubicBezTo>
                  <a:cubicBezTo>
                    <a:pt x="15" y="21"/>
                    <a:pt x="16" y="22"/>
                    <a:pt x="18" y="22"/>
                  </a:cubicBezTo>
                  <a:cubicBezTo>
                    <a:pt x="20" y="22"/>
                    <a:pt x="21" y="21"/>
                    <a:pt x="22" y="19"/>
                  </a:cubicBezTo>
                  <a:cubicBezTo>
                    <a:pt x="22" y="20"/>
                    <a:pt x="23" y="20"/>
                    <a:pt x="24" y="20"/>
                  </a:cubicBezTo>
                  <a:cubicBezTo>
                    <a:pt x="23" y="22"/>
                    <a:pt x="24" y="23"/>
                    <a:pt x="25" y="24"/>
                  </a:cubicBezTo>
                  <a:cubicBezTo>
                    <a:pt x="27" y="25"/>
                    <a:pt x="28" y="25"/>
                    <a:pt x="30" y="25"/>
                  </a:cubicBezTo>
                  <a:cubicBezTo>
                    <a:pt x="30" y="25"/>
                    <a:pt x="31" y="26"/>
                    <a:pt x="31" y="26"/>
                  </a:cubicBezTo>
                  <a:cubicBezTo>
                    <a:pt x="30" y="27"/>
                    <a:pt x="29" y="29"/>
                    <a:pt x="30" y="31"/>
                  </a:cubicBezTo>
                  <a:cubicBezTo>
                    <a:pt x="30" y="32"/>
                    <a:pt x="32" y="33"/>
                    <a:pt x="33" y="33"/>
                  </a:cubicBezTo>
                  <a:cubicBezTo>
                    <a:pt x="33" y="34"/>
                    <a:pt x="33" y="34"/>
                    <a:pt x="33" y="35"/>
                  </a:cubicBezTo>
                  <a:cubicBezTo>
                    <a:pt x="33" y="35"/>
                    <a:pt x="33" y="35"/>
                    <a:pt x="33" y="36"/>
                  </a:cubicBezTo>
                  <a:cubicBezTo>
                    <a:pt x="32" y="36"/>
                    <a:pt x="30" y="37"/>
                    <a:pt x="30" y="38"/>
                  </a:cubicBezTo>
                  <a:cubicBezTo>
                    <a:pt x="29" y="40"/>
                    <a:pt x="30" y="42"/>
                    <a:pt x="31" y="43"/>
                  </a:cubicBezTo>
                  <a:cubicBezTo>
                    <a:pt x="31" y="43"/>
                    <a:pt x="30" y="44"/>
                    <a:pt x="30" y="45"/>
                  </a:cubicBezTo>
                  <a:cubicBezTo>
                    <a:pt x="28" y="44"/>
                    <a:pt x="27" y="44"/>
                    <a:pt x="25" y="45"/>
                  </a:cubicBezTo>
                  <a:cubicBezTo>
                    <a:pt x="24" y="46"/>
                    <a:pt x="23" y="47"/>
                    <a:pt x="24" y="49"/>
                  </a:cubicBezTo>
                  <a:cubicBezTo>
                    <a:pt x="23" y="49"/>
                    <a:pt x="22" y="49"/>
                    <a:pt x="22" y="50"/>
                  </a:cubicBezTo>
                  <a:cubicBezTo>
                    <a:pt x="21" y="48"/>
                    <a:pt x="20" y="47"/>
                    <a:pt x="18" y="47"/>
                  </a:cubicBezTo>
                  <a:cubicBezTo>
                    <a:pt x="16" y="47"/>
                    <a:pt x="15" y="48"/>
                    <a:pt x="14" y="50"/>
                  </a:cubicBezTo>
                  <a:close/>
                  <a:moveTo>
                    <a:pt x="33" y="7"/>
                  </a:moveTo>
                  <a:cubicBezTo>
                    <a:pt x="33" y="7"/>
                    <a:pt x="33" y="7"/>
                    <a:pt x="34" y="7"/>
                  </a:cubicBezTo>
                  <a:cubicBezTo>
                    <a:pt x="34" y="8"/>
                    <a:pt x="34" y="8"/>
                    <a:pt x="34" y="8"/>
                  </a:cubicBezTo>
                  <a:cubicBezTo>
                    <a:pt x="34" y="9"/>
                    <a:pt x="34" y="9"/>
                    <a:pt x="33" y="9"/>
                  </a:cubicBezTo>
                  <a:cubicBezTo>
                    <a:pt x="33" y="9"/>
                    <a:pt x="32" y="9"/>
                    <a:pt x="32" y="9"/>
                  </a:cubicBezTo>
                  <a:cubicBezTo>
                    <a:pt x="32" y="9"/>
                    <a:pt x="32" y="10"/>
                    <a:pt x="32" y="10"/>
                  </a:cubicBezTo>
                  <a:cubicBezTo>
                    <a:pt x="32" y="10"/>
                    <a:pt x="32" y="11"/>
                    <a:pt x="32" y="11"/>
                  </a:cubicBezTo>
                  <a:cubicBezTo>
                    <a:pt x="32" y="12"/>
                    <a:pt x="32" y="12"/>
                    <a:pt x="32" y="13"/>
                  </a:cubicBezTo>
                  <a:cubicBezTo>
                    <a:pt x="32" y="13"/>
                    <a:pt x="32" y="13"/>
                    <a:pt x="32" y="14"/>
                  </a:cubicBezTo>
                  <a:cubicBezTo>
                    <a:pt x="33" y="14"/>
                    <a:pt x="33" y="14"/>
                    <a:pt x="33" y="14"/>
                  </a:cubicBezTo>
                  <a:cubicBezTo>
                    <a:pt x="34" y="14"/>
                    <a:pt x="34" y="14"/>
                    <a:pt x="34" y="14"/>
                  </a:cubicBezTo>
                  <a:cubicBezTo>
                    <a:pt x="34" y="15"/>
                    <a:pt x="34" y="15"/>
                    <a:pt x="34" y="15"/>
                  </a:cubicBezTo>
                  <a:cubicBezTo>
                    <a:pt x="33" y="15"/>
                    <a:pt x="33" y="16"/>
                    <a:pt x="33" y="16"/>
                  </a:cubicBezTo>
                  <a:cubicBezTo>
                    <a:pt x="33" y="16"/>
                    <a:pt x="33" y="17"/>
                    <a:pt x="33" y="17"/>
                  </a:cubicBezTo>
                  <a:cubicBezTo>
                    <a:pt x="34" y="18"/>
                    <a:pt x="34" y="18"/>
                    <a:pt x="35" y="19"/>
                  </a:cubicBezTo>
                  <a:cubicBezTo>
                    <a:pt x="35" y="19"/>
                    <a:pt x="35" y="20"/>
                    <a:pt x="36" y="20"/>
                  </a:cubicBezTo>
                  <a:cubicBezTo>
                    <a:pt x="36" y="20"/>
                    <a:pt x="36" y="19"/>
                    <a:pt x="36" y="19"/>
                  </a:cubicBezTo>
                  <a:cubicBezTo>
                    <a:pt x="37" y="19"/>
                    <a:pt x="37" y="19"/>
                    <a:pt x="37" y="19"/>
                  </a:cubicBezTo>
                  <a:cubicBezTo>
                    <a:pt x="38" y="19"/>
                    <a:pt x="38" y="20"/>
                    <a:pt x="38" y="20"/>
                  </a:cubicBezTo>
                  <a:cubicBezTo>
                    <a:pt x="38" y="20"/>
                    <a:pt x="38" y="21"/>
                    <a:pt x="38" y="21"/>
                  </a:cubicBezTo>
                  <a:cubicBezTo>
                    <a:pt x="38" y="21"/>
                    <a:pt x="38" y="21"/>
                    <a:pt x="38" y="22"/>
                  </a:cubicBezTo>
                  <a:cubicBezTo>
                    <a:pt x="39" y="22"/>
                    <a:pt x="40" y="22"/>
                    <a:pt x="41" y="23"/>
                  </a:cubicBezTo>
                  <a:cubicBezTo>
                    <a:pt x="41" y="23"/>
                    <a:pt x="42" y="23"/>
                    <a:pt x="42" y="22"/>
                  </a:cubicBezTo>
                  <a:cubicBezTo>
                    <a:pt x="42" y="22"/>
                    <a:pt x="42" y="22"/>
                    <a:pt x="42" y="22"/>
                  </a:cubicBezTo>
                  <a:cubicBezTo>
                    <a:pt x="42" y="21"/>
                    <a:pt x="44" y="21"/>
                    <a:pt x="44" y="22"/>
                  </a:cubicBezTo>
                  <a:cubicBezTo>
                    <a:pt x="44" y="22"/>
                    <a:pt x="44" y="22"/>
                    <a:pt x="44" y="22"/>
                  </a:cubicBezTo>
                  <a:cubicBezTo>
                    <a:pt x="44" y="22"/>
                    <a:pt x="45" y="23"/>
                    <a:pt x="45" y="23"/>
                  </a:cubicBezTo>
                  <a:cubicBezTo>
                    <a:pt x="45" y="23"/>
                    <a:pt x="45" y="23"/>
                    <a:pt x="45" y="23"/>
                  </a:cubicBezTo>
                  <a:cubicBezTo>
                    <a:pt x="46" y="22"/>
                    <a:pt x="47" y="22"/>
                    <a:pt x="48" y="22"/>
                  </a:cubicBezTo>
                  <a:cubicBezTo>
                    <a:pt x="48" y="21"/>
                    <a:pt x="48" y="21"/>
                    <a:pt x="48" y="21"/>
                  </a:cubicBezTo>
                  <a:cubicBezTo>
                    <a:pt x="49" y="21"/>
                    <a:pt x="49" y="20"/>
                    <a:pt x="48" y="20"/>
                  </a:cubicBezTo>
                  <a:cubicBezTo>
                    <a:pt x="48" y="20"/>
                    <a:pt x="48" y="19"/>
                    <a:pt x="49" y="19"/>
                  </a:cubicBezTo>
                  <a:cubicBezTo>
                    <a:pt x="49" y="19"/>
                    <a:pt x="49" y="19"/>
                    <a:pt x="50" y="19"/>
                  </a:cubicBezTo>
                  <a:cubicBezTo>
                    <a:pt x="50" y="19"/>
                    <a:pt x="50" y="20"/>
                    <a:pt x="50" y="20"/>
                  </a:cubicBezTo>
                  <a:cubicBezTo>
                    <a:pt x="51" y="20"/>
                    <a:pt x="51" y="19"/>
                    <a:pt x="51" y="19"/>
                  </a:cubicBezTo>
                  <a:cubicBezTo>
                    <a:pt x="52" y="18"/>
                    <a:pt x="53" y="18"/>
                    <a:pt x="53" y="17"/>
                  </a:cubicBezTo>
                  <a:cubicBezTo>
                    <a:pt x="53" y="17"/>
                    <a:pt x="53" y="16"/>
                    <a:pt x="53" y="16"/>
                  </a:cubicBezTo>
                  <a:cubicBezTo>
                    <a:pt x="53" y="16"/>
                    <a:pt x="53" y="15"/>
                    <a:pt x="53" y="15"/>
                  </a:cubicBezTo>
                  <a:cubicBezTo>
                    <a:pt x="52" y="15"/>
                    <a:pt x="52" y="15"/>
                    <a:pt x="52" y="14"/>
                  </a:cubicBezTo>
                  <a:cubicBezTo>
                    <a:pt x="52" y="14"/>
                    <a:pt x="53" y="14"/>
                    <a:pt x="53" y="14"/>
                  </a:cubicBezTo>
                  <a:cubicBezTo>
                    <a:pt x="53" y="14"/>
                    <a:pt x="54" y="14"/>
                    <a:pt x="54" y="14"/>
                  </a:cubicBezTo>
                  <a:cubicBezTo>
                    <a:pt x="54" y="13"/>
                    <a:pt x="54" y="13"/>
                    <a:pt x="54" y="13"/>
                  </a:cubicBezTo>
                  <a:cubicBezTo>
                    <a:pt x="54" y="12"/>
                    <a:pt x="54" y="12"/>
                    <a:pt x="54" y="11"/>
                  </a:cubicBezTo>
                  <a:cubicBezTo>
                    <a:pt x="54" y="11"/>
                    <a:pt x="54" y="10"/>
                    <a:pt x="54" y="10"/>
                  </a:cubicBezTo>
                  <a:cubicBezTo>
                    <a:pt x="54" y="10"/>
                    <a:pt x="54" y="9"/>
                    <a:pt x="54" y="9"/>
                  </a:cubicBezTo>
                  <a:cubicBezTo>
                    <a:pt x="54" y="9"/>
                    <a:pt x="53" y="9"/>
                    <a:pt x="53" y="9"/>
                  </a:cubicBezTo>
                  <a:cubicBezTo>
                    <a:pt x="52" y="9"/>
                    <a:pt x="52" y="9"/>
                    <a:pt x="52" y="8"/>
                  </a:cubicBezTo>
                  <a:cubicBezTo>
                    <a:pt x="52" y="8"/>
                    <a:pt x="52" y="8"/>
                    <a:pt x="53" y="7"/>
                  </a:cubicBezTo>
                  <a:cubicBezTo>
                    <a:pt x="53" y="7"/>
                    <a:pt x="53" y="7"/>
                    <a:pt x="53" y="7"/>
                  </a:cubicBezTo>
                  <a:cubicBezTo>
                    <a:pt x="53" y="7"/>
                    <a:pt x="53" y="6"/>
                    <a:pt x="53" y="6"/>
                  </a:cubicBezTo>
                  <a:cubicBezTo>
                    <a:pt x="53" y="5"/>
                    <a:pt x="52" y="4"/>
                    <a:pt x="51" y="4"/>
                  </a:cubicBezTo>
                  <a:cubicBezTo>
                    <a:pt x="51" y="3"/>
                    <a:pt x="51" y="3"/>
                    <a:pt x="50" y="3"/>
                  </a:cubicBezTo>
                  <a:cubicBezTo>
                    <a:pt x="50" y="3"/>
                    <a:pt x="50" y="3"/>
                    <a:pt x="50" y="4"/>
                  </a:cubicBezTo>
                  <a:cubicBezTo>
                    <a:pt x="49" y="4"/>
                    <a:pt x="49" y="4"/>
                    <a:pt x="49" y="4"/>
                  </a:cubicBezTo>
                  <a:cubicBezTo>
                    <a:pt x="48" y="3"/>
                    <a:pt x="48" y="3"/>
                    <a:pt x="48" y="3"/>
                  </a:cubicBezTo>
                  <a:cubicBezTo>
                    <a:pt x="49" y="2"/>
                    <a:pt x="49" y="2"/>
                    <a:pt x="48" y="2"/>
                  </a:cubicBezTo>
                  <a:cubicBezTo>
                    <a:pt x="48" y="2"/>
                    <a:pt x="48" y="1"/>
                    <a:pt x="48" y="1"/>
                  </a:cubicBezTo>
                  <a:cubicBezTo>
                    <a:pt x="47" y="1"/>
                    <a:pt x="46" y="0"/>
                    <a:pt x="45" y="0"/>
                  </a:cubicBezTo>
                  <a:cubicBezTo>
                    <a:pt x="45" y="0"/>
                    <a:pt x="45" y="0"/>
                    <a:pt x="44" y="0"/>
                  </a:cubicBezTo>
                  <a:cubicBezTo>
                    <a:pt x="44" y="1"/>
                    <a:pt x="44" y="1"/>
                    <a:pt x="44" y="1"/>
                  </a:cubicBezTo>
                  <a:cubicBezTo>
                    <a:pt x="44" y="2"/>
                    <a:pt x="42" y="2"/>
                    <a:pt x="42" y="1"/>
                  </a:cubicBezTo>
                  <a:cubicBezTo>
                    <a:pt x="42" y="1"/>
                    <a:pt x="42" y="1"/>
                    <a:pt x="42" y="0"/>
                  </a:cubicBezTo>
                  <a:cubicBezTo>
                    <a:pt x="42" y="0"/>
                    <a:pt x="41" y="0"/>
                    <a:pt x="41" y="0"/>
                  </a:cubicBezTo>
                  <a:cubicBezTo>
                    <a:pt x="40" y="0"/>
                    <a:pt x="39" y="1"/>
                    <a:pt x="38" y="1"/>
                  </a:cubicBezTo>
                  <a:cubicBezTo>
                    <a:pt x="38" y="1"/>
                    <a:pt x="38" y="2"/>
                    <a:pt x="38" y="2"/>
                  </a:cubicBezTo>
                  <a:cubicBezTo>
                    <a:pt x="38" y="2"/>
                    <a:pt x="38" y="2"/>
                    <a:pt x="38" y="3"/>
                  </a:cubicBezTo>
                  <a:cubicBezTo>
                    <a:pt x="38" y="3"/>
                    <a:pt x="38" y="3"/>
                    <a:pt x="37" y="4"/>
                  </a:cubicBezTo>
                  <a:cubicBezTo>
                    <a:pt x="37" y="4"/>
                    <a:pt x="37" y="4"/>
                    <a:pt x="36" y="4"/>
                  </a:cubicBezTo>
                  <a:cubicBezTo>
                    <a:pt x="36" y="3"/>
                    <a:pt x="36" y="3"/>
                    <a:pt x="36" y="3"/>
                  </a:cubicBezTo>
                  <a:cubicBezTo>
                    <a:pt x="35" y="3"/>
                    <a:pt x="35" y="3"/>
                    <a:pt x="35" y="4"/>
                  </a:cubicBezTo>
                  <a:cubicBezTo>
                    <a:pt x="34" y="4"/>
                    <a:pt x="34" y="5"/>
                    <a:pt x="33" y="6"/>
                  </a:cubicBezTo>
                  <a:cubicBezTo>
                    <a:pt x="33" y="6"/>
                    <a:pt x="33" y="7"/>
                    <a:pt x="33" y="7"/>
                  </a:cubicBezTo>
                  <a:close/>
                  <a:moveTo>
                    <a:pt x="36" y="9"/>
                  </a:moveTo>
                  <a:cubicBezTo>
                    <a:pt x="36" y="8"/>
                    <a:pt x="36" y="7"/>
                    <a:pt x="35" y="6"/>
                  </a:cubicBezTo>
                  <a:cubicBezTo>
                    <a:pt x="35" y="6"/>
                    <a:pt x="36" y="6"/>
                    <a:pt x="36" y="6"/>
                  </a:cubicBezTo>
                  <a:cubicBezTo>
                    <a:pt x="37" y="6"/>
                    <a:pt x="38" y="6"/>
                    <a:pt x="39" y="5"/>
                  </a:cubicBezTo>
                  <a:cubicBezTo>
                    <a:pt x="40" y="5"/>
                    <a:pt x="40" y="4"/>
                    <a:pt x="40" y="3"/>
                  </a:cubicBezTo>
                  <a:cubicBezTo>
                    <a:pt x="40" y="3"/>
                    <a:pt x="40" y="3"/>
                    <a:pt x="41" y="2"/>
                  </a:cubicBezTo>
                  <a:cubicBezTo>
                    <a:pt x="41" y="3"/>
                    <a:pt x="42" y="4"/>
                    <a:pt x="43" y="4"/>
                  </a:cubicBezTo>
                  <a:cubicBezTo>
                    <a:pt x="44" y="4"/>
                    <a:pt x="45" y="3"/>
                    <a:pt x="46" y="2"/>
                  </a:cubicBezTo>
                  <a:cubicBezTo>
                    <a:pt x="46" y="3"/>
                    <a:pt x="46" y="3"/>
                    <a:pt x="46" y="3"/>
                  </a:cubicBezTo>
                  <a:cubicBezTo>
                    <a:pt x="46" y="4"/>
                    <a:pt x="47" y="5"/>
                    <a:pt x="47" y="5"/>
                  </a:cubicBezTo>
                  <a:cubicBezTo>
                    <a:pt x="48" y="6"/>
                    <a:pt x="49" y="6"/>
                    <a:pt x="50" y="6"/>
                  </a:cubicBezTo>
                  <a:cubicBezTo>
                    <a:pt x="51" y="6"/>
                    <a:pt x="51" y="6"/>
                    <a:pt x="51" y="6"/>
                  </a:cubicBezTo>
                  <a:cubicBezTo>
                    <a:pt x="50" y="7"/>
                    <a:pt x="50" y="8"/>
                    <a:pt x="50" y="9"/>
                  </a:cubicBezTo>
                  <a:cubicBezTo>
                    <a:pt x="50" y="10"/>
                    <a:pt x="51" y="11"/>
                    <a:pt x="52" y="11"/>
                  </a:cubicBezTo>
                  <a:cubicBezTo>
                    <a:pt x="52" y="11"/>
                    <a:pt x="52" y="11"/>
                    <a:pt x="52" y="11"/>
                  </a:cubicBezTo>
                  <a:cubicBezTo>
                    <a:pt x="52" y="12"/>
                    <a:pt x="52" y="12"/>
                    <a:pt x="52" y="12"/>
                  </a:cubicBezTo>
                  <a:cubicBezTo>
                    <a:pt x="51" y="12"/>
                    <a:pt x="50" y="13"/>
                    <a:pt x="50" y="14"/>
                  </a:cubicBezTo>
                  <a:cubicBezTo>
                    <a:pt x="50" y="15"/>
                    <a:pt x="50" y="16"/>
                    <a:pt x="51" y="17"/>
                  </a:cubicBezTo>
                  <a:cubicBezTo>
                    <a:pt x="51" y="17"/>
                    <a:pt x="51" y="17"/>
                    <a:pt x="50" y="17"/>
                  </a:cubicBezTo>
                  <a:cubicBezTo>
                    <a:pt x="49" y="17"/>
                    <a:pt x="48" y="17"/>
                    <a:pt x="47" y="17"/>
                  </a:cubicBezTo>
                  <a:cubicBezTo>
                    <a:pt x="47" y="18"/>
                    <a:pt x="46" y="19"/>
                    <a:pt x="46" y="20"/>
                  </a:cubicBezTo>
                  <a:cubicBezTo>
                    <a:pt x="46" y="20"/>
                    <a:pt x="46" y="20"/>
                    <a:pt x="46" y="20"/>
                  </a:cubicBezTo>
                  <a:cubicBezTo>
                    <a:pt x="45" y="19"/>
                    <a:pt x="44" y="19"/>
                    <a:pt x="43" y="19"/>
                  </a:cubicBezTo>
                  <a:cubicBezTo>
                    <a:pt x="42" y="19"/>
                    <a:pt x="41" y="19"/>
                    <a:pt x="41" y="20"/>
                  </a:cubicBezTo>
                  <a:cubicBezTo>
                    <a:pt x="40" y="20"/>
                    <a:pt x="40" y="20"/>
                    <a:pt x="40" y="20"/>
                  </a:cubicBezTo>
                  <a:cubicBezTo>
                    <a:pt x="40" y="19"/>
                    <a:pt x="40" y="18"/>
                    <a:pt x="39" y="17"/>
                  </a:cubicBezTo>
                  <a:cubicBezTo>
                    <a:pt x="38" y="17"/>
                    <a:pt x="37" y="17"/>
                    <a:pt x="36" y="17"/>
                  </a:cubicBezTo>
                  <a:cubicBezTo>
                    <a:pt x="36" y="17"/>
                    <a:pt x="35" y="17"/>
                    <a:pt x="35" y="17"/>
                  </a:cubicBezTo>
                  <a:cubicBezTo>
                    <a:pt x="36" y="16"/>
                    <a:pt x="36" y="15"/>
                    <a:pt x="36" y="14"/>
                  </a:cubicBezTo>
                  <a:cubicBezTo>
                    <a:pt x="36" y="13"/>
                    <a:pt x="35" y="12"/>
                    <a:pt x="34" y="12"/>
                  </a:cubicBezTo>
                  <a:cubicBezTo>
                    <a:pt x="34" y="12"/>
                    <a:pt x="34" y="12"/>
                    <a:pt x="34" y="11"/>
                  </a:cubicBezTo>
                  <a:cubicBezTo>
                    <a:pt x="34" y="11"/>
                    <a:pt x="34" y="11"/>
                    <a:pt x="34" y="11"/>
                  </a:cubicBezTo>
                  <a:cubicBezTo>
                    <a:pt x="35" y="11"/>
                    <a:pt x="36" y="10"/>
                    <a:pt x="36" y="9"/>
                  </a:cubicBezTo>
                  <a:close/>
                  <a:moveTo>
                    <a:pt x="55" y="30"/>
                  </a:moveTo>
                  <a:cubicBezTo>
                    <a:pt x="45" y="30"/>
                    <a:pt x="37" y="38"/>
                    <a:pt x="37" y="47"/>
                  </a:cubicBezTo>
                  <a:cubicBezTo>
                    <a:pt x="37" y="57"/>
                    <a:pt x="45" y="65"/>
                    <a:pt x="55" y="65"/>
                  </a:cubicBezTo>
                  <a:cubicBezTo>
                    <a:pt x="65" y="65"/>
                    <a:pt x="73" y="57"/>
                    <a:pt x="73" y="47"/>
                  </a:cubicBezTo>
                  <a:cubicBezTo>
                    <a:pt x="73" y="38"/>
                    <a:pt x="65" y="30"/>
                    <a:pt x="55" y="30"/>
                  </a:cubicBezTo>
                  <a:close/>
                  <a:moveTo>
                    <a:pt x="55" y="63"/>
                  </a:moveTo>
                  <a:cubicBezTo>
                    <a:pt x="46" y="63"/>
                    <a:pt x="39" y="56"/>
                    <a:pt x="39" y="47"/>
                  </a:cubicBezTo>
                  <a:cubicBezTo>
                    <a:pt x="39" y="39"/>
                    <a:pt x="46" y="32"/>
                    <a:pt x="55" y="32"/>
                  </a:cubicBezTo>
                  <a:cubicBezTo>
                    <a:pt x="64" y="32"/>
                    <a:pt x="71" y="39"/>
                    <a:pt x="71" y="47"/>
                  </a:cubicBezTo>
                  <a:cubicBezTo>
                    <a:pt x="71" y="56"/>
                    <a:pt x="64" y="63"/>
                    <a:pt x="55" y="63"/>
                  </a:cubicBezTo>
                  <a:close/>
                  <a:moveTo>
                    <a:pt x="43" y="17"/>
                  </a:moveTo>
                  <a:cubicBezTo>
                    <a:pt x="46" y="17"/>
                    <a:pt x="49" y="15"/>
                    <a:pt x="49" y="11"/>
                  </a:cubicBezTo>
                  <a:cubicBezTo>
                    <a:pt x="49" y="8"/>
                    <a:pt x="46" y="5"/>
                    <a:pt x="43" y="5"/>
                  </a:cubicBezTo>
                  <a:cubicBezTo>
                    <a:pt x="40" y="5"/>
                    <a:pt x="37" y="8"/>
                    <a:pt x="37" y="11"/>
                  </a:cubicBezTo>
                  <a:cubicBezTo>
                    <a:pt x="37" y="15"/>
                    <a:pt x="40" y="17"/>
                    <a:pt x="43" y="17"/>
                  </a:cubicBezTo>
                  <a:close/>
                  <a:moveTo>
                    <a:pt x="43" y="7"/>
                  </a:moveTo>
                  <a:cubicBezTo>
                    <a:pt x="45" y="7"/>
                    <a:pt x="47" y="9"/>
                    <a:pt x="47" y="11"/>
                  </a:cubicBezTo>
                  <a:cubicBezTo>
                    <a:pt x="47" y="14"/>
                    <a:pt x="45" y="15"/>
                    <a:pt x="43" y="15"/>
                  </a:cubicBezTo>
                  <a:cubicBezTo>
                    <a:pt x="41" y="15"/>
                    <a:pt x="39" y="14"/>
                    <a:pt x="39" y="11"/>
                  </a:cubicBezTo>
                  <a:cubicBezTo>
                    <a:pt x="39" y="9"/>
                    <a:pt x="41" y="7"/>
                    <a:pt x="43" y="7"/>
                  </a:cubicBezTo>
                  <a:close/>
                  <a:moveTo>
                    <a:pt x="66" y="40"/>
                  </a:moveTo>
                  <a:cubicBezTo>
                    <a:pt x="66" y="41"/>
                    <a:pt x="66" y="42"/>
                    <a:pt x="66" y="43"/>
                  </a:cubicBezTo>
                  <a:cubicBezTo>
                    <a:pt x="54" y="54"/>
                    <a:pt x="54" y="54"/>
                    <a:pt x="54" y="54"/>
                  </a:cubicBezTo>
                  <a:cubicBezTo>
                    <a:pt x="53" y="55"/>
                    <a:pt x="53" y="55"/>
                    <a:pt x="53" y="55"/>
                  </a:cubicBezTo>
                  <a:cubicBezTo>
                    <a:pt x="52" y="55"/>
                    <a:pt x="52" y="55"/>
                    <a:pt x="52" y="54"/>
                  </a:cubicBezTo>
                  <a:cubicBezTo>
                    <a:pt x="45" y="47"/>
                    <a:pt x="45" y="47"/>
                    <a:pt x="45" y="47"/>
                  </a:cubicBezTo>
                  <a:cubicBezTo>
                    <a:pt x="44" y="47"/>
                    <a:pt x="44" y="46"/>
                    <a:pt x="45" y="45"/>
                  </a:cubicBezTo>
                  <a:cubicBezTo>
                    <a:pt x="45" y="45"/>
                    <a:pt x="46" y="45"/>
                    <a:pt x="47" y="45"/>
                  </a:cubicBezTo>
                  <a:cubicBezTo>
                    <a:pt x="53" y="51"/>
                    <a:pt x="53" y="51"/>
                    <a:pt x="53" y="51"/>
                  </a:cubicBezTo>
                  <a:cubicBezTo>
                    <a:pt x="63" y="40"/>
                    <a:pt x="63" y="40"/>
                    <a:pt x="63" y="40"/>
                  </a:cubicBezTo>
                  <a:cubicBezTo>
                    <a:pt x="64" y="40"/>
                    <a:pt x="65" y="40"/>
                    <a:pt x="66" y="40"/>
                  </a:cubicBezTo>
                  <a:close/>
                  <a:moveTo>
                    <a:pt x="27" y="35"/>
                  </a:moveTo>
                  <a:cubicBezTo>
                    <a:pt x="27" y="29"/>
                    <a:pt x="23" y="25"/>
                    <a:pt x="18" y="25"/>
                  </a:cubicBezTo>
                  <a:cubicBezTo>
                    <a:pt x="12" y="25"/>
                    <a:pt x="8" y="29"/>
                    <a:pt x="8" y="35"/>
                  </a:cubicBezTo>
                  <a:cubicBezTo>
                    <a:pt x="8" y="40"/>
                    <a:pt x="12" y="44"/>
                    <a:pt x="18" y="44"/>
                  </a:cubicBezTo>
                  <a:cubicBezTo>
                    <a:pt x="23" y="44"/>
                    <a:pt x="27" y="40"/>
                    <a:pt x="27" y="35"/>
                  </a:cubicBezTo>
                  <a:close/>
                  <a:moveTo>
                    <a:pt x="18" y="42"/>
                  </a:moveTo>
                  <a:cubicBezTo>
                    <a:pt x="14" y="42"/>
                    <a:pt x="10" y="39"/>
                    <a:pt x="10" y="35"/>
                  </a:cubicBezTo>
                  <a:cubicBezTo>
                    <a:pt x="10" y="31"/>
                    <a:pt x="14" y="27"/>
                    <a:pt x="18" y="27"/>
                  </a:cubicBezTo>
                  <a:cubicBezTo>
                    <a:pt x="22" y="27"/>
                    <a:pt x="25" y="31"/>
                    <a:pt x="25" y="35"/>
                  </a:cubicBezTo>
                  <a:cubicBezTo>
                    <a:pt x="25" y="39"/>
                    <a:pt x="22" y="42"/>
                    <a:pt x="18" y="42"/>
                  </a:cubicBezTo>
                  <a:close/>
                  <a:moveTo>
                    <a:pt x="21" y="35"/>
                  </a:moveTo>
                  <a:cubicBezTo>
                    <a:pt x="21" y="37"/>
                    <a:pt x="20" y="38"/>
                    <a:pt x="18" y="38"/>
                  </a:cubicBezTo>
                  <a:cubicBezTo>
                    <a:pt x="16" y="38"/>
                    <a:pt x="14" y="37"/>
                    <a:pt x="14" y="35"/>
                  </a:cubicBezTo>
                  <a:cubicBezTo>
                    <a:pt x="14" y="33"/>
                    <a:pt x="16" y="31"/>
                    <a:pt x="18" y="31"/>
                  </a:cubicBezTo>
                  <a:cubicBezTo>
                    <a:pt x="20" y="31"/>
                    <a:pt x="21" y="33"/>
                    <a:pt x="21" y="35"/>
                  </a:cubicBezTo>
                  <a:close/>
                  <a:moveTo>
                    <a:pt x="56" y="13"/>
                  </a:moveTo>
                  <a:cubicBezTo>
                    <a:pt x="56" y="13"/>
                    <a:pt x="56" y="12"/>
                    <a:pt x="56" y="11"/>
                  </a:cubicBezTo>
                  <a:cubicBezTo>
                    <a:pt x="56" y="11"/>
                    <a:pt x="56" y="10"/>
                    <a:pt x="56" y="10"/>
                  </a:cubicBezTo>
                  <a:cubicBezTo>
                    <a:pt x="56" y="10"/>
                    <a:pt x="56" y="10"/>
                    <a:pt x="56" y="10"/>
                  </a:cubicBezTo>
                  <a:cubicBezTo>
                    <a:pt x="62" y="15"/>
                    <a:pt x="66" y="23"/>
                    <a:pt x="67" y="32"/>
                  </a:cubicBezTo>
                  <a:cubicBezTo>
                    <a:pt x="66" y="31"/>
                    <a:pt x="65" y="31"/>
                    <a:pt x="63" y="30"/>
                  </a:cubicBezTo>
                  <a:cubicBezTo>
                    <a:pt x="63" y="24"/>
                    <a:pt x="60" y="18"/>
                    <a:pt x="56" y="14"/>
                  </a:cubicBezTo>
                  <a:cubicBezTo>
                    <a:pt x="56" y="13"/>
                    <a:pt x="56" y="13"/>
                    <a:pt x="56" y="13"/>
                  </a:cubicBezTo>
                  <a:close/>
                  <a:moveTo>
                    <a:pt x="14" y="16"/>
                  </a:moveTo>
                  <a:cubicBezTo>
                    <a:pt x="13" y="16"/>
                    <a:pt x="12" y="16"/>
                    <a:pt x="11" y="17"/>
                  </a:cubicBezTo>
                  <a:cubicBezTo>
                    <a:pt x="16" y="9"/>
                    <a:pt x="24" y="4"/>
                    <a:pt x="34" y="3"/>
                  </a:cubicBezTo>
                  <a:cubicBezTo>
                    <a:pt x="33" y="4"/>
                    <a:pt x="32" y="4"/>
                    <a:pt x="32" y="5"/>
                  </a:cubicBezTo>
                  <a:cubicBezTo>
                    <a:pt x="32" y="6"/>
                    <a:pt x="32" y="6"/>
                    <a:pt x="31" y="6"/>
                  </a:cubicBezTo>
                  <a:cubicBezTo>
                    <a:pt x="25" y="7"/>
                    <a:pt x="19" y="11"/>
                    <a:pt x="16" y="16"/>
                  </a:cubicBezTo>
                  <a:cubicBezTo>
                    <a:pt x="15" y="16"/>
                    <a:pt x="15" y="16"/>
                    <a:pt x="15" y="16"/>
                  </a:cubicBezTo>
                  <a:lnTo>
                    <a:pt x="14" y="16"/>
                  </a:lnTo>
                  <a:close/>
                  <a:moveTo>
                    <a:pt x="40" y="59"/>
                  </a:moveTo>
                  <a:cubicBezTo>
                    <a:pt x="41" y="60"/>
                    <a:pt x="42" y="61"/>
                    <a:pt x="43" y="62"/>
                  </a:cubicBezTo>
                  <a:cubicBezTo>
                    <a:pt x="41" y="63"/>
                    <a:pt x="39" y="63"/>
                    <a:pt x="37" y="63"/>
                  </a:cubicBezTo>
                  <a:cubicBezTo>
                    <a:pt x="28" y="63"/>
                    <a:pt x="20" y="59"/>
                    <a:pt x="15" y="53"/>
                  </a:cubicBezTo>
                  <a:cubicBezTo>
                    <a:pt x="15" y="53"/>
                    <a:pt x="15" y="53"/>
                    <a:pt x="15" y="53"/>
                  </a:cubicBezTo>
                  <a:cubicBezTo>
                    <a:pt x="15" y="53"/>
                    <a:pt x="16" y="53"/>
                    <a:pt x="16" y="53"/>
                  </a:cubicBezTo>
                  <a:cubicBezTo>
                    <a:pt x="17" y="53"/>
                    <a:pt x="17" y="52"/>
                    <a:pt x="17" y="52"/>
                  </a:cubicBezTo>
                  <a:cubicBezTo>
                    <a:pt x="22" y="57"/>
                    <a:pt x="29" y="60"/>
                    <a:pt x="37" y="60"/>
                  </a:cubicBezTo>
                  <a:cubicBezTo>
                    <a:pt x="38" y="60"/>
                    <a:pt x="39" y="60"/>
                    <a:pt x="40" y="5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2" name="Google Shape;532;p21"/>
            <p:cNvSpPr/>
            <p:nvPr/>
          </p:nvSpPr>
          <p:spPr>
            <a:xfrm>
              <a:off x="4653859" y="2556445"/>
              <a:ext cx="499717" cy="543488"/>
            </a:xfrm>
            <a:custGeom>
              <a:rect b="b" l="l" r="r" t="t"/>
              <a:pathLst>
                <a:path extrusionOk="0" h="63" w="58">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3" name="Google Shape;533;p21"/>
            <p:cNvSpPr/>
            <p:nvPr/>
          </p:nvSpPr>
          <p:spPr>
            <a:xfrm>
              <a:off x="6615234" y="3401580"/>
              <a:ext cx="323634" cy="377574"/>
            </a:xfrm>
            <a:custGeom>
              <a:rect b="b" l="l" r="r" t="t"/>
              <a:pathLst>
                <a:path extrusionOk="0" h="65" w="56">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4" name="Google Shape;534;p21"/>
            <p:cNvSpPr/>
            <p:nvPr/>
          </p:nvSpPr>
          <p:spPr>
            <a:xfrm>
              <a:off x="5261677" y="3898116"/>
              <a:ext cx="225912" cy="225914"/>
            </a:xfrm>
            <a:custGeom>
              <a:rect b="b" l="l" r="r" t="t"/>
              <a:pathLst>
                <a:path extrusionOk="0" h="35" w="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5" name="Google Shape;535;p21"/>
            <p:cNvSpPr/>
            <p:nvPr/>
          </p:nvSpPr>
          <p:spPr>
            <a:xfrm>
              <a:off x="6208974" y="4152799"/>
              <a:ext cx="387490" cy="387493"/>
            </a:xfrm>
            <a:custGeom>
              <a:rect b="b" l="l" r="r" t="t"/>
              <a:pathLst>
                <a:path extrusionOk="0" h="35" w="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6" name="Google Shape;536;p21"/>
            <p:cNvSpPr/>
            <p:nvPr/>
          </p:nvSpPr>
          <p:spPr>
            <a:xfrm>
              <a:off x="7536031" y="2796476"/>
              <a:ext cx="273298" cy="273300"/>
            </a:xfrm>
            <a:custGeom>
              <a:rect b="b" l="l" r="r" t="t"/>
              <a:pathLst>
                <a:path extrusionOk="0" h="35" w="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7" name="Google Shape;537;p21"/>
            <p:cNvSpPr/>
            <p:nvPr/>
          </p:nvSpPr>
          <p:spPr>
            <a:xfrm>
              <a:off x="4241970" y="2388009"/>
              <a:ext cx="496706" cy="414895"/>
            </a:xfrm>
            <a:custGeom>
              <a:rect b="b" l="l" r="r" t="t"/>
              <a:pathLst>
                <a:path extrusionOk="0" h="60" w="72">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8" name="Google Shape;538;p21"/>
            <p:cNvSpPr/>
            <p:nvPr/>
          </p:nvSpPr>
          <p:spPr>
            <a:xfrm>
              <a:off x="7929104" y="5189859"/>
              <a:ext cx="382800" cy="361294"/>
            </a:xfrm>
            <a:custGeom>
              <a:rect b="b" l="l" r="r" t="t"/>
              <a:pathLst>
                <a:path extrusionOk="0" h="71" w="75">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39" name="Google Shape;539;p21"/>
            <p:cNvSpPr/>
            <p:nvPr/>
          </p:nvSpPr>
          <p:spPr>
            <a:xfrm>
              <a:off x="7027591" y="5586353"/>
              <a:ext cx="421075" cy="444148"/>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0" name="Google Shape;540;p21"/>
            <p:cNvSpPr/>
            <p:nvPr/>
          </p:nvSpPr>
          <p:spPr>
            <a:xfrm>
              <a:off x="7053581" y="2975161"/>
              <a:ext cx="319061" cy="428009"/>
            </a:xfrm>
            <a:custGeom>
              <a:rect b="b" l="l" r="r" t="t"/>
              <a:pathLst>
                <a:path extrusionOk="0" h="70" w="52">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1" name="Google Shape;541;p21"/>
            <p:cNvSpPr/>
            <p:nvPr/>
          </p:nvSpPr>
          <p:spPr>
            <a:xfrm>
              <a:off x="4865365" y="3239335"/>
              <a:ext cx="282099" cy="288980"/>
            </a:xfrm>
            <a:custGeom>
              <a:rect b="b" l="l" r="r" t="t"/>
              <a:pathLst>
                <a:path extrusionOk="0" h="53" w="52">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2" name="Google Shape;542;p21"/>
            <p:cNvSpPr/>
            <p:nvPr/>
          </p:nvSpPr>
          <p:spPr>
            <a:xfrm>
              <a:off x="4844747" y="4260717"/>
              <a:ext cx="247650" cy="273050"/>
            </a:xfrm>
            <a:custGeom>
              <a:rect b="b" l="l" r="r" t="t"/>
              <a:pathLst>
                <a:path extrusionOk="0" h="73" w="66">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3" name="Google Shape;543;p21"/>
            <p:cNvSpPr/>
            <p:nvPr/>
          </p:nvSpPr>
          <p:spPr>
            <a:xfrm>
              <a:off x="8253661" y="4817269"/>
              <a:ext cx="342426" cy="372420"/>
            </a:xfrm>
            <a:custGeom>
              <a:rect b="b" l="l" r="r" t="t"/>
              <a:pathLst>
                <a:path extrusionOk="0" h="63" w="58">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4" name="Google Shape;544;p21"/>
            <p:cNvSpPr/>
            <p:nvPr/>
          </p:nvSpPr>
          <p:spPr>
            <a:xfrm>
              <a:off x="5831876" y="2560044"/>
              <a:ext cx="295420" cy="222001"/>
            </a:xfrm>
            <a:custGeom>
              <a:rect b="b" l="l" r="r" t="t"/>
              <a:pathLst>
                <a:path extrusionOk="0" h="51" w="7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5" name="Google Shape;545;p21"/>
            <p:cNvSpPr/>
            <p:nvPr/>
          </p:nvSpPr>
          <p:spPr>
            <a:xfrm>
              <a:off x="7596359" y="3087540"/>
              <a:ext cx="380570" cy="401423"/>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6" name="Google Shape;546;p21"/>
            <p:cNvSpPr/>
            <p:nvPr/>
          </p:nvSpPr>
          <p:spPr>
            <a:xfrm>
              <a:off x="4257861" y="2875584"/>
              <a:ext cx="353067" cy="335114"/>
            </a:xfrm>
            <a:custGeom>
              <a:rect b="b" l="l" r="r" t="t"/>
              <a:pathLst>
                <a:path extrusionOk="0" h="71" w="75">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7" name="Google Shape;547;p21"/>
            <p:cNvSpPr/>
            <p:nvPr/>
          </p:nvSpPr>
          <p:spPr>
            <a:xfrm>
              <a:off x="4829880" y="6096357"/>
              <a:ext cx="353067" cy="335114"/>
            </a:xfrm>
            <a:custGeom>
              <a:rect b="b" l="l" r="r" t="t"/>
              <a:pathLst>
                <a:path extrusionOk="0" h="71" w="75">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8" name="Google Shape;548;p21"/>
            <p:cNvSpPr/>
            <p:nvPr/>
          </p:nvSpPr>
          <p:spPr>
            <a:xfrm>
              <a:off x="6826410" y="6105313"/>
              <a:ext cx="366352" cy="409055"/>
            </a:xfrm>
            <a:custGeom>
              <a:rect b="b" l="l" r="r" t="t"/>
              <a:pathLst>
                <a:path extrusionOk="0" h="77" w="69">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49" name="Google Shape;549;p21"/>
            <p:cNvSpPr/>
            <p:nvPr/>
          </p:nvSpPr>
          <p:spPr>
            <a:xfrm>
              <a:off x="5982725" y="6349082"/>
              <a:ext cx="390810" cy="455946"/>
            </a:xfrm>
            <a:custGeom>
              <a:rect b="b" l="l" r="r" t="t"/>
              <a:pathLst>
                <a:path extrusionOk="0" h="65" w="56">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0" name="Google Shape;550;p21"/>
            <p:cNvSpPr/>
            <p:nvPr/>
          </p:nvSpPr>
          <p:spPr>
            <a:xfrm>
              <a:off x="8353598" y="3863781"/>
              <a:ext cx="386783" cy="373891"/>
            </a:xfrm>
            <a:custGeom>
              <a:rect b="b" l="l" r="r" t="t"/>
              <a:pathLst>
                <a:path extrusionOk="0" h="61" w="63">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1" name="Google Shape;551;p21"/>
            <p:cNvSpPr/>
            <p:nvPr/>
          </p:nvSpPr>
          <p:spPr>
            <a:xfrm>
              <a:off x="4231782" y="4766800"/>
              <a:ext cx="416750" cy="353012"/>
            </a:xfrm>
            <a:custGeom>
              <a:rect b="b" l="l" r="r" t="t"/>
              <a:pathLst>
                <a:path extrusionOk="0" h="61" w="72">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2" name="Google Shape;552;p21"/>
            <p:cNvSpPr/>
            <p:nvPr/>
          </p:nvSpPr>
          <p:spPr>
            <a:xfrm>
              <a:off x="7006293" y="4941622"/>
              <a:ext cx="503402" cy="473617"/>
            </a:xfrm>
            <a:custGeom>
              <a:rect b="b" l="l" r="r" t="t"/>
              <a:pathLst>
                <a:path extrusionOk="0" h="67" w="68">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3" name="Google Shape;553;p21"/>
            <p:cNvSpPr/>
            <p:nvPr/>
          </p:nvSpPr>
          <p:spPr>
            <a:xfrm>
              <a:off x="7197800" y="4011142"/>
              <a:ext cx="496706" cy="414895"/>
            </a:xfrm>
            <a:custGeom>
              <a:rect b="b" l="l" r="r" t="t"/>
              <a:pathLst>
                <a:path extrusionOk="0" h="60" w="72">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4" name="Google Shape;554;p21"/>
            <p:cNvSpPr/>
            <p:nvPr/>
          </p:nvSpPr>
          <p:spPr>
            <a:xfrm>
              <a:off x="5428829" y="1581445"/>
              <a:ext cx="339174" cy="357759"/>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5" name="Google Shape;555;p21"/>
            <p:cNvSpPr/>
            <p:nvPr/>
          </p:nvSpPr>
          <p:spPr>
            <a:xfrm>
              <a:off x="6973308" y="3475684"/>
              <a:ext cx="488527" cy="569946"/>
            </a:xfrm>
            <a:custGeom>
              <a:rect b="b" l="l" r="r" t="t"/>
              <a:pathLst>
                <a:path extrusionOk="0" h="68" w="5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6" name="Google Shape;556;p21"/>
            <p:cNvSpPr/>
            <p:nvPr/>
          </p:nvSpPr>
          <p:spPr>
            <a:xfrm>
              <a:off x="4410621" y="5722442"/>
              <a:ext cx="387472" cy="450072"/>
            </a:xfrm>
            <a:custGeom>
              <a:rect b="b" l="l" r="r" t="t"/>
              <a:pathLst>
                <a:path extrusionOk="0" h="70" w="62">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7" name="Google Shape;557;p21"/>
            <p:cNvSpPr/>
            <p:nvPr/>
          </p:nvSpPr>
          <p:spPr>
            <a:xfrm>
              <a:off x="8282444" y="4255260"/>
              <a:ext cx="400364" cy="438860"/>
            </a:xfrm>
            <a:custGeom>
              <a:rect b="b" l="l" r="r" t="t"/>
              <a:pathLst>
                <a:path extrusionOk="0" h="67" w="63">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8" name="Google Shape;558;p21"/>
            <p:cNvSpPr/>
            <p:nvPr/>
          </p:nvSpPr>
          <p:spPr>
            <a:xfrm>
              <a:off x="3916117" y="2413026"/>
              <a:ext cx="315665" cy="346017"/>
            </a:xfrm>
            <a:custGeom>
              <a:rect b="b" l="l" r="r" t="t"/>
              <a:pathLst>
                <a:path extrusionOk="0" h="67" w="63">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59" name="Google Shape;559;p21"/>
            <p:cNvSpPr/>
            <p:nvPr/>
          </p:nvSpPr>
          <p:spPr>
            <a:xfrm>
              <a:off x="5761237" y="3485094"/>
              <a:ext cx="301290" cy="301289"/>
            </a:xfrm>
            <a:custGeom>
              <a:rect b="b" l="l" r="r" t="t"/>
              <a:pathLst>
                <a:path extrusionOk="0" h="62" w="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0" name="Google Shape;560;p21"/>
            <p:cNvSpPr/>
            <p:nvPr/>
          </p:nvSpPr>
          <p:spPr>
            <a:xfrm>
              <a:off x="6044340" y="5512059"/>
              <a:ext cx="368224" cy="307574"/>
            </a:xfrm>
            <a:custGeom>
              <a:rect b="b" l="l" r="r" t="t"/>
              <a:pathLst>
                <a:path extrusionOk="0" h="60" w="72">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1" name="Google Shape;561;p21"/>
            <p:cNvSpPr/>
            <p:nvPr/>
          </p:nvSpPr>
          <p:spPr>
            <a:xfrm>
              <a:off x="6461247" y="6320200"/>
              <a:ext cx="315804" cy="423639"/>
            </a:xfrm>
            <a:custGeom>
              <a:rect b="b" l="l" r="r" t="t"/>
              <a:pathLst>
                <a:path extrusionOk="0" h="70" w="52">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2" name="Google Shape;562;p21"/>
            <p:cNvSpPr/>
            <p:nvPr/>
          </p:nvSpPr>
          <p:spPr>
            <a:xfrm>
              <a:off x="5182947" y="6402039"/>
              <a:ext cx="354914" cy="343084"/>
            </a:xfrm>
            <a:custGeom>
              <a:rect b="b" l="l" r="r" t="t"/>
              <a:pathLst>
                <a:path extrusionOk="0" h="61" w="63">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3" name="Google Shape;563;p21"/>
            <p:cNvSpPr/>
            <p:nvPr/>
          </p:nvSpPr>
          <p:spPr>
            <a:xfrm>
              <a:off x="7515450" y="3586495"/>
              <a:ext cx="304249" cy="353403"/>
            </a:xfrm>
            <a:custGeom>
              <a:rect b="b" l="l" r="r" t="t"/>
              <a:pathLst>
                <a:path extrusionOk="0" h="70" w="62">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4" name="Google Shape;564;p21"/>
            <p:cNvSpPr/>
            <p:nvPr/>
          </p:nvSpPr>
          <p:spPr>
            <a:xfrm>
              <a:off x="6782300" y="5458516"/>
              <a:ext cx="332792" cy="332791"/>
            </a:xfrm>
            <a:custGeom>
              <a:rect b="b" l="l" r="r" t="t"/>
              <a:pathLst>
                <a:path extrusionOk="0" h="62" w="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5" name="Google Shape;565;p21"/>
            <p:cNvSpPr/>
            <p:nvPr/>
          </p:nvSpPr>
          <p:spPr>
            <a:xfrm>
              <a:off x="5244372" y="5950415"/>
              <a:ext cx="316777" cy="298034"/>
            </a:xfrm>
            <a:custGeom>
              <a:rect b="b" l="l" r="r" t="t"/>
              <a:pathLst>
                <a:path extrusionOk="0" h="67" w="68">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6" name="Google Shape;566;p21"/>
            <p:cNvSpPr/>
            <p:nvPr/>
          </p:nvSpPr>
          <p:spPr>
            <a:xfrm>
              <a:off x="6663668" y="4253054"/>
              <a:ext cx="530567" cy="430519"/>
            </a:xfrm>
            <a:custGeom>
              <a:rect b="b" l="l" r="r" t="t"/>
              <a:pathLst>
                <a:path extrusionOk="0" h="60" w="74">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7" name="Google Shape;567;p21"/>
            <p:cNvSpPr/>
            <p:nvPr/>
          </p:nvSpPr>
          <p:spPr>
            <a:xfrm>
              <a:off x="5577325" y="4290527"/>
              <a:ext cx="182021" cy="182022"/>
            </a:xfrm>
            <a:custGeom>
              <a:rect b="b" l="l" r="r" t="t"/>
              <a:pathLst>
                <a:path extrusionOk="0" h="35" w="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8" name="Google Shape;568;p21"/>
            <p:cNvSpPr/>
            <p:nvPr/>
          </p:nvSpPr>
          <p:spPr>
            <a:xfrm>
              <a:off x="4864252" y="5497816"/>
              <a:ext cx="509068" cy="536962"/>
            </a:xfrm>
            <a:custGeom>
              <a:rect b="b" l="l" r="r" t="t"/>
              <a:pathLst>
                <a:path extrusionOk="0" h="65" w="62">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69" name="Google Shape;569;p21"/>
            <p:cNvSpPr/>
            <p:nvPr/>
          </p:nvSpPr>
          <p:spPr>
            <a:xfrm>
              <a:off x="7948290" y="3894150"/>
              <a:ext cx="326659" cy="334627"/>
            </a:xfrm>
            <a:custGeom>
              <a:rect b="b" l="l" r="r" t="t"/>
              <a:pathLst>
                <a:path extrusionOk="0" h="53" w="52">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0" name="Google Shape;570;p21"/>
            <p:cNvSpPr/>
            <p:nvPr/>
          </p:nvSpPr>
          <p:spPr>
            <a:xfrm>
              <a:off x="4592949" y="5273553"/>
              <a:ext cx="357957" cy="394671"/>
            </a:xfrm>
            <a:custGeom>
              <a:rect b="b" l="l" r="r" t="t"/>
              <a:pathLst>
                <a:path extrusionOk="0" h="73" w="66">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1" name="Google Shape;571;p21"/>
            <p:cNvSpPr/>
            <p:nvPr/>
          </p:nvSpPr>
          <p:spPr>
            <a:xfrm>
              <a:off x="4059023" y="5187459"/>
              <a:ext cx="380904" cy="361535"/>
            </a:xfrm>
            <a:custGeom>
              <a:rect b="b" l="l" r="r" t="t"/>
              <a:pathLst>
                <a:path extrusionOk="0" h="71" w="75">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2" name="Google Shape;572;p21"/>
            <p:cNvSpPr/>
            <p:nvPr/>
          </p:nvSpPr>
          <p:spPr>
            <a:xfrm>
              <a:off x="7896926" y="4698910"/>
              <a:ext cx="465660" cy="394442"/>
            </a:xfrm>
            <a:custGeom>
              <a:rect b="b" l="l" r="r" t="t"/>
              <a:pathLst>
                <a:path extrusionOk="0" h="61" w="72">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3" name="Google Shape;573;p21"/>
            <p:cNvSpPr/>
            <p:nvPr/>
          </p:nvSpPr>
          <p:spPr>
            <a:xfrm>
              <a:off x="7620505" y="4423577"/>
              <a:ext cx="315067" cy="351792"/>
            </a:xfrm>
            <a:custGeom>
              <a:rect b="b" l="l" r="r" t="t"/>
              <a:pathLst>
                <a:path extrusionOk="0" h="77" w="69">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4" name="Google Shape;574;p21"/>
            <p:cNvSpPr/>
            <p:nvPr/>
          </p:nvSpPr>
          <p:spPr>
            <a:xfrm>
              <a:off x="6256770" y="5751080"/>
              <a:ext cx="407881" cy="475862"/>
            </a:xfrm>
            <a:custGeom>
              <a:rect b="b" l="l" r="r" t="t"/>
              <a:pathLst>
                <a:path extrusionOk="0" h="65" w="56">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5" name="Google Shape;575;p21"/>
            <p:cNvSpPr/>
            <p:nvPr/>
          </p:nvSpPr>
          <p:spPr>
            <a:xfrm>
              <a:off x="7069269" y="4579197"/>
              <a:ext cx="480692" cy="311800"/>
            </a:xfrm>
            <a:custGeom>
              <a:rect b="b" l="l" r="r" t="t"/>
              <a:pathLst>
                <a:path extrusionOk="0" h="48" w="77">
                  <a:moveTo>
                    <a:pt x="75" y="0"/>
                  </a:moveTo>
                  <a:cubicBezTo>
                    <a:pt x="30" y="0"/>
                    <a:pt x="30" y="0"/>
                    <a:pt x="30" y="0"/>
                  </a:cubicBezTo>
                  <a:cubicBezTo>
                    <a:pt x="29" y="0"/>
                    <a:pt x="28" y="1"/>
                    <a:pt x="28" y="2"/>
                  </a:cubicBezTo>
                  <a:cubicBezTo>
                    <a:pt x="28" y="8"/>
                    <a:pt x="28" y="8"/>
                    <a:pt x="28" y="8"/>
                  </a:cubicBezTo>
                  <a:cubicBezTo>
                    <a:pt x="12" y="8"/>
                    <a:pt x="12" y="8"/>
                    <a:pt x="12" y="8"/>
                  </a:cubicBezTo>
                  <a:cubicBezTo>
                    <a:pt x="11" y="8"/>
                    <a:pt x="11" y="8"/>
                    <a:pt x="10" y="9"/>
                  </a:cubicBezTo>
                  <a:cubicBezTo>
                    <a:pt x="1" y="22"/>
                    <a:pt x="1" y="22"/>
                    <a:pt x="1"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10" y="43"/>
                  </a:cubicBezTo>
                  <a:cubicBezTo>
                    <a:pt x="10" y="43"/>
                    <a:pt x="10" y="43"/>
                    <a:pt x="10" y="43"/>
                  </a:cubicBezTo>
                  <a:cubicBezTo>
                    <a:pt x="10" y="44"/>
                    <a:pt x="10" y="44"/>
                    <a:pt x="10" y="44"/>
                  </a:cubicBezTo>
                  <a:cubicBezTo>
                    <a:pt x="10" y="45"/>
                    <a:pt x="10" y="45"/>
                    <a:pt x="11" y="45"/>
                  </a:cubicBezTo>
                  <a:cubicBezTo>
                    <a:pt x="11" y="45"/>
                    <a:pt x="11" y="45"/>
                    <a:pt x="11" y="46"/>
                  </a:cubicBezTo>
                  <a:cubicBezTo>
                    <a:pt x="11" y="46"/>
                    <a:pt x="12" y="46"/>
                    <a:pt x="12" y="46"/>
                  </a:cubicBezTo>
                  <a:cubicBezTo>
                    <a:pt x="12" y="46"/>
                    <a:pt x="12" y="46"/>
                    <a:pt x="12" y="47"/>
                  </a:cubicBezTo>
                  <a:cubicBezTo>
                    <a:pt x="13" y="47"/>
                    <a:pt x="13" y="47"/>
                    <a:pt x="13" y="47"/>
                  </a:cubicBezTo>
                  <a:cubicBezTo>
                    <a:pt x="13" y="47"/>
                    <a:pt x="13" y="47"/>
                    <a:pt x="14" y="47"/>
                  </a:cubicBezTo>
                  <a:cubicBezTo>
                    <a:pt x="14" y="48"/>
                    <a:pt x="14" y="48"/>
                    <a:pt x="14" y="48"/>
                  </a:cubicBezTo>
                  <a:cubicBezTo>
                    <a:pt x="15" y="48"/>
                    <a:pt x="15" y="48"/>
                    <a:pt x="15" y="48"/>
                  </a:cubicBezTo>
                  <a:cubicBezTo>
                    <a:pt x="15" y="48"/>
                    <a:pt x="16" y="48"/>
                    <a:pt x="16" y="48"/>
                  </a:cubicBezTo>
                  <a:cubicBezTo>
                    <a:pt x="16" y="48"/>
                    <a:pt x="17" y="48"/>
                    <a:pt x="17" y="48"/>
                  </a:cubicBezTo>
                  <a:cubicBezTo>
                    <a:pt x="18" y="48"/>
                    <a:pt x="19" y="48"/>
                    <a:pt x="19" y="48"/>
                  </a:cubicBezTo>
                  <a:cubicBezTo>
                    <a:pt x="19" y="48"/>
                    <a:pt x="19" y="48"/>
                    <a:pt x="19" y="48"/>
                  </a:cubicBezTo>
                  <a:cubicBezTo>
                    <a:pt x="20" y="48"/>
                    <a:pt x="20" y="48"/>
                    <a:pt x="21" y="48"/>
                  </a:cubicBezTo>
                  <a:cubicBezTo>
                    <a:pt x="21" y="48"/>
                    <a:pt x="21" y="48"/>
                    <a:pt x="21" y="47"/>
                  </a:cubicBezTo>
                  <a:cubicBezTo>
                    <a:pt x="21" y="47"/>
                    <a:pt x="22" y="47"/>
                    <a:pt x="22" y="47"/>
                  </a:cubicBezTo>
                  <a:cubicBezTo>
                    <a:pt x="22" y="47"/>
                    <a:pt x="22" y="47"/>
                    <a:pt x="22" y="47"/>
                  </a:cubicBezTo>
                  <a:cubicBezTo>
                    <a:pt x="23" y="46"/>
                    <a:pt x="23" y="46"/>
                    <a:pt x="23" y="46"/>
                  </a:cubicBezTo>
                  <a:cubicBezTo>
                    <a:pt x="23" y="46"/>
                    <a:pt x="23" y="46"/>
                    <a:pt x="24" y="46"/>
                  </a:cubicBezTo>
                  <a:cubicBezTo>
                    <a:pt x="24" y="45"/>
                    <a:pt x="24" y="45"/>
                    <a:pt x="24" y="45"/>
                  </a:cubicBezTo>
                  <a:cubicBezTo>
                    <a:pt x="24" y="45"/>
                    <a:pt x="24" y="45"/>
                    <a:pt x="25" y="44"/>
                  </a:cubicBezTo>
                  <a:cubicBezTo>
                    <a:pt x="25" y="44"/>
                    <a:pt x="25" y="44"/>
                    <a:pt x="25" y="43"/>
                  </a:cubicBezTo>
                  <a:cubicBezTo>
                    <a:pt x="25" y="43"/>
                    <a:pt x="25" y="43"/>
                    <a:pt x="25" y="43"/>
                  </a:cubicBezTo>
                  <a:cubicBezTo>
                    <a:pt x="25" y="43"/>
                    <a:pt x="26" y="42"/>
                    <a:pt x="26" y="42"/>
                  </a:cubicBezTo>
                  <a:cubicBezTo>
                    <a:pt x="50" y="42"/>
                    <a:pt x="50" y="42"/>
                    <a:pt x="50" y="42"/>
                  </a:cubicBezTo>
                  <a:cubicBezTo>
                    <a:pt x="50" y="42"/>
                    <a:pt x="50" y="43"/>
                    <a:pt x="50" y="43"/>
                  </a:cubicBezTo>
                  <a:cubicBezTo>
                    <a:pt x="50" y="43"/>
                    <a:pt x="50" y="43"/>
                    <a:pt x="50" y="43"/>
                  </a:cubicBezTo>
                  <a:cubicBezTo>
                    <a:pt x="50" y="44"/>
                    <a:pt x="51" y="44"/>
                    <a:pt x="51" y="44"/>
                  </a:cubicBezTo>
                  <a:cubicBezTo>
                    <a:pt x="51" y="45"/>
                    <a:pt x="51" y="45"/>
                    <a:pt x="51" y="45"/>
                  </a:cubicBezTo>
                  <a:cubicBezTo>
                    <a:pt x="51" y="45"/>
                    <a:pt x="52" y="45"/>
                    <a:pt x="52" y="46"/>
                  </a:cubicBezTo>
                  <a:cubicBezTo>
                    <a:pt x="52" y="46"/>
                    <a:pt x="52" y="46"/>
                    <a:pt x="52" y="46"/>
                  </a:cubicBezTo>
                  <a:cubicBezTo>
                    <a:pt x="53" y="46"/>
                    <a:pt x="53" y="46"/>
                    <a:pt x="53" y="47"/>
                  </a:cubicBezTo>
                  <a:cubicBezTo>
                    <a:pt x="53" y="47"/>
                    <a:pt x="53" y="47"/>
                    <a:pt x="54" y="47"/>
                  </a:cubicBezTo>
                  <a:cubicBezTo>
                    <a:pt x="54" y="47"/>
                    <a:pt x="54" y="47"/>
                    <a:pt x="54" y="47"/>
                  </a:cubicBezTo>
                  <a:cubicBezTo>
                    <a:pt x="55" y="48"/>
                    <a:pt x="55" y="48"/>
                    <a:pt x="55" y="48"/>
                  </a:cubicBezTo>
                  <a:cubicBezTo>
                    <a:pt x="55" y="48"/>
                    <a:pt x="56" y="48"/>
                    <a:pt x="56" y="48"/>
                  </a:cubicBezTo>
                  <a:cubicBezTo>
                    <a:pt x="56" y="48"/>
                    <a:pt x="56" y="48"/>
                    <a:pt x="56" y="48"/>
                  </a:cubicBezTo>
                  <a:cubicBezTo>
                    <a:pt x="57" y="48"/>
                    <a:pt x="57" y="48"/>
                    <a:pt x="58" y="48"/>
                  </a:cubicBezTo>
                  <a:cubicBezTo>
                    <a:pt x="59" y="48"/>
                    <a:pt x="59" y="48"/>
                    <a:pt x="60" y="48"/>
                  </a:cubicBezTo>
                  <a:cubicBezTo>
                    <a:pt x="60" y="48"/>
                    <a:pt x="60" y="48"/>
                    <a:pt x="60" y="48"/>
                  </a:cubicBezTo>
                  <a:cubicBezTo>
                    <a:pt x="60" y="48"/>
                    <a:pt x="61" y="48"/>
                    <a:pt x="61" y="48"/>
                  </a:cubicBezTo>
                  <a:cubicBezTo>
                    <a:pt x="61" y="48"/>
                    <a:pt x="61" y="48"/>
                    <a:pt x="62" y="47"/>
                  </a:cubicBezTo>
                  <a:cubicBezTo>
                    <a:pt x="62" y="47"/>
                    <a:pt x="62" y="47"/>
                    <a:pt x="63" y="47"/>
                  </a:cubicBezTo>
                  <a:cubicBezTo>
                    <a:pt x="63" y="47"/>
                    <a:pt x="63" y="47"/>
                    <a:pt x="63" y="47"/>
                  </a:cubicBezTo>
                  <a:cubicBezTo>
                    <a:pt x="63" y="46"/>
                    <a:pt x="64" y="46"/>
                    <a:pt x="64" y="46"/>
                  </a:cubicBezTo>
                  <a:cubicBezTo>
                    <a:pt x="64" y="46"/>
                    <a:pt x="64" y="46"/>
                    <a:pt x="64" y="46"/>
                  </a:cubicBezTo>
                  <a:cubicBezTo>
                    <a:pt x="64" y="45"/>
                    <a:pt x="65" y="45"/>
                    <a:pt x="65" y="45"/>
                  </a:cubicBezTo>
                  <a:cubicBezTo>
                    <a:pt x="65" y="45"/>
                    <a:pt x="65" y="45"/>
                    <a:pt x="65" y="44"/>
                  </a:cubicBezTo>
                  <a:cubicBezTo>
                    <a:pt x="65" y="44"/>
                    <a:pt x="66" y="44"/>
                    <a:pt x="66" y="43"/>
                  </a:cubicBezTo>
                  <a:cubicBezTo>
                    <a:pt x="66" y="43"/>
                    <a:pt x="66" y="43"/>
                    <a:pt x="66"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9" y="39"/>
                  </a:moveTo>
                  <a:cubicBezTo>
                    <a:pt x="3" y="39"/>
                    <a:pt x="3" y="39"/>
                    <a:pt x="3" y="39"/>
                  </a:cubicBezTo>
                  <a:cubicBezTo>
                    <a:pt x="3" y="35"/>
                    <a:pt x="3" y="35"/>
                    <a:pt x="3" y="35"/>
                  </a:cubicBezTo>
                  <a:cubicBezTo>
                    <a:pt x="4" y="35"/>
                    <a:pt x="4" y="35"/>
                    <a:pt x="4" y="35"/>
                  </a:cubicBezTo>
                  <a:cubicBezTo>
                    <a:pt x="10" y="35"/>
                    <a:pt x="10" y="35"/>
                    <a:pt x="10" y="35"/>
                  </a:cubicBezTo>
                  <a:cubicBezTo>
                    <a:pt x="10" y="36"/>
                    <a:pt x="9" y="37"/>
                    <a:pt x="9" y="39"/>
                  </a:cubicBezTo>
                  <a:close/>
                  <a:moveTo>
                    <a:pt x="22" y="41"/>
                  </a:moveTo>
                  <a:cubicBezTo>
                    <a:pt x="22" y="41"/>
                    <a:pt x="21" y="42"/>
                    <a:pt x="21" y="42"/>
                  </a:cubicBezTo>
                  <a:cubicBezTo>
                    <a:pt x="21" y="42"/>
                    <a:pt x="21" y="42"/>
                    <a:pt x="21" y="42"/>
                  </a:cubicBezTo>
                  <a:cubicBezTo>
                    <a:pt x="21" y="43"/>
                    <a:pt x="21" y="43"/>
                    <a:pt x="20" y="43"/>
                  </a:cubicBezTo>
                  <a:cubicBezTo>
                    <a:pt x="20" y="43"/>
                    <a:pt x="20" y="43"/>
                    <a:pt x="20" y="43"/>
                  </a:cubicBezTo>
                  <a:cubicBezTo>
                    <a:pt x="20" y="44"/>
                    <a:pt x="19" y="44"/>
                    <a:pt x="19" y="44"/>
                  </a:cubicBezTo>
                  <a:cubicBezTo>
                    <a:pt x="19" y="44"/>
                    <a:pt x="18" y="44"/>
                    <a:pt x="17" y="44"/>
                  </a:cubicBezTo>
                  <a:cubicBezTo>
                    <a:pt x="17" y="44"/>
                    <a:pt x="16" y="44"/>
                    <a:pt x="16" y="44"/>
                  </a:cubicBezTo>
                  <a:cubicBezTo>
                    <a:pt x="16" y="44"/>
                    <a:pt x="15" y="44"/>
                    <a:pt x="15" y="43"/>
                  </a:cubicBezTo>
                  <a:cubicBezTo>
                    <a:pt x="15" y="43"/>
                    <a:pt x="15" y="43"/>
                    <a:pt x="15" y="43"/>
                  </a:cubicBezTo>
                  <a:cubicBezTo>
                    <a:pt x="14" y="43"/>
                    <a:pt x="14" y="43"/>
                    <a:pt x="14" y="42"/>
                  </a:cubicBezTo>
                  <a:cubicBezTo>
                    <a:pt x="14" y="42"/>
                    <a:pt x="14" y="42"/>
                    <a:pt x="14" y="42"/>
                  </a:cubicBezTo>
                  <a:cubicBezTo>
                    <a:pt x="13" y="42"/>
                    <a:pt x="13" y="41"/>
                    <a:pt x="13" y="41"/>
                  </a:cubicBezTo>
                  <a:cubicBezTo>
                    <a:pt x="13" y="40"/>
                    <a:pt x="13" y="40"/>
                    <a:pt x="13" y="40"/>
                  </a:cubicBezTo>
                  <a:cubicBezTo>
                    <a:pt x="13" y="39"/>
                    <a:pt x="13" y="38"/>
                    <a:pt x="14" y="37"/>
                  </a:cubicBezTo>
                  <a:cubicBezTo>
                    <a:pt x="14" y="37"/>
                    <a:pt x="14" y="37"/>
                    <a:pt x="14" y="37"/>
                  </a:cubicBezTo>
                  <a:cubicBezTo>
                    <a:pt x="14" y="37"/>
                    <a:pt x="14" y="37"/>
                    <a:pt x="15" y="36"/>
                  </a:cubicBezTo>
                  <a:cubicBezTo>
                    <a:pt x="15" y="36"/>
                    <a:pt x="15" y="36"/>
                    <a:pt x="15" y="36"/>
                  </a:cubicBezTo>
                  <a:cubicBezTo>
                    <a:pt x="15" y="36"/>
                    <a:pt x="16" y="36"/>
                    <a:pt x="16" y="36"/>
                  </a:cubicBezTo>
                  <a:cubicBezTo>
                    <a:pt x="16" y="35"/>
                    <a:pt x="17" y="35"/>
                    <a:pt x="17" y="35"/>
                  </a:cubicBezTo>
                  <a:cubicBezTo>
                    <a:pt x="18" y="35"/>
                    <a:pt x="19" y="35"/>
                    <a:pt x="19" y="36"/>
                  </a:cubicBezTo>
                  <a:cubicBezTo>
                    <a:pt x="19" y="36"/>
                    <a:pt x="20" y="36"/>
                    <a:pt x="20" y="36"/>
                  </a:cubicBezTo>
                  <a:cubicBezTo>
                    <a:pt x="20" y="36"/>
                    <a:pt x="20" y="36"/>
                    <a:pt x="20" y="36"/>
                  </a:cubicBezTo>
                  <a:cubicBezTo>
                    <a:pt x="21" y="37"/>
                    <a:pt x="21" y="37"/>
                    <a:pt x="21" y="37"/>
                  </a:cubicBezTo>
                  <a:cubicBezTo>
                    <a:pt x="21" y="37"/>
                    <a:pt x="21" y="37"/>
                    <a:pt x="21" y="37"/>
                  </a:cubicBezTo>
                  <a:cubicBezTo>
                    <a:pt x="22" y="38"/>
                    <a:pt x="22" y="39"/>
                    <a:pt x="22" y="40"/>
                  </a:cubicBezTo>
                  <a:cubicBezTo>
                    <a:pt x="22" y="40"/>
                    <a:pt x="22" y="40"/>
                    <a:pt x="22" y="41"/>
                  </a:cubicBezTo>
                  <a:close/>
                  <a:moveTo>
                    <a:pt x="23" y="33"/>
                  </a:moveTo>
                  <a:cubicBezTo>
                    <a:pt x="21" y="32"/>
                    <a:pt x="19" y="31"/>
                    <a:pt x="17" y="31"/>
                  </a:cubicBezTo>
                  <a:cubicBezTo>
                    <a:pt x="15" y="31"/>
                    <a:pt x="13" y="32"/>
                    <a:pt x="12" y="33"/>
                  </a:cubicBezTo>
                  <a:cubicBezTo>
                    <a:pt x="4" y="33"/>
                    <a:pt x="4" y="33"/>
                    <a:pt x="4" y="33"/>
                  </a:cubicBezTo>
                  <a:cubicBezTo>
                    <a:pt x="4" y="33"/>
                    <a:pt x="3" y="33"/>
                    <a:pt x="3" y="32"/>
                  </a:cubicBezTo>
                  <a:cubicBezTo>
                    <a:pt x="3" y="25"/>
                    <a:pt x="3" y="25"/>
                    <a:pt x="3" y="25"/>
                  </a:cubicBezTo>
                  <a:cubicBezTo>
                    <a:pt x="3" y="24"/>
                    <a:pt x="4" y="23"/>
                    <a:pt x="4" y="22"/>
                  </a:cubicBezTo>
                  <a:cubicBezTo>
                    <a:pt x="12" y="12"/>
                    <a:pt x="12" y="12"/>
                    <a:pt x="12" y="12"/>
                  </a:cubicBezTo>
                  <a:cubicBezTo>
                    <a:pt x="12" y="11"/>
                    <a:pt x="13" y="11"/>
                    <a:pt x="14" y="11"/>
                  </a:cubicBezTo>
                  <a:cubicBezTo>
                    <a:pt x="28" y="11"/>
                    <a:pt x="28" y="11"/>
                    <a:pt x="28" y="11"/>
                  </a:cubicBezTo>
                  <a:cubicBezTo>
                    <a:pt x="29" y="11"/>
                    <a:pt x="29" y="11"/>
                    <a:pt x="29" y="12"/>
                  </a:cubicBezTo>
                  <a:cubicBezTo>
                    <a:pt x="29" y="32"/>
                    <a:pt x="29" y="32"/>
                    <a:pt x="29" y="32"/>
                  </a:cubicBezTo>
                  <a:cubicBezTo>
                    <a:pt x="29" y="33"/>
                    <a:pt x="29" y="33"/>
                    <a:pt x="28" y="33"/>
                  </a:cubicBezTo>
                  <a:lnTo>
                    <a:pt x="23" y="33"/>
                  </a:lnTo>
                  <a:close/>
                  <a:moveTo>
                    <a:pt x="50" y="39"/>
                  </a:moveTo>
                  <a:cubicBezTo>
                    <a:pt x="26" y="39"/>
                    <a:pt x="26" y="39"/>
                    <a:pt x="26" y="39"/>
                  </a:cubicBezTo>
                  <a:cubicBezTo>
                    <a:pt x="26" y="37"/>
                    <a:pt x="25" y="36"/>
                    <a:pt x="25" y="35"/>
                  </a:cubicBezTo>
                  <a:cubicBezTo>
                    <a:pt x="28" y="35"/>
                    <a:pt x="28" y="35"/>
                    <a:pt x="28" y="35"/>
                  </a:cubicBezTo>
                  <a:cubicBezTo>
                    <a:pt x="30" y="35"/>
                    <a:pt x="30" y="35"/>
                    <a:pt x="30" y="35"/>
                  </a:cubicBezTo>
                  <a:cubicBezTo>
                    <a:pt x="51" y="35"/>
                    <a:pt x="51" y="35"/>
                    <a:pt x="51" y="35"/>
                  </a:cubicBezTo>
                  <a:cubicBezTo>
                    <a:pt x="50" y="36"/>
                    <a:pt x="50" y="37"/>
                    <a:pt x="50" y="39"/>
                  </a:cubicBezTo>
                  <a:close/>
                  <a:moveTo>
                    <a:pt x="62" y="41"/>
                  </a:moveTo>
                  <a:cubicBezTo>
                    <a:pt x="62" y="41"/>
                    <a:pt x="62" y="42"/>
                    <a:pt x="62" y="42"/>
                  </a:cubicBezTo>
                  <a:cubicBezTo>
                    <a:pt x="62" y="42"/>
                    <a:pt x="62" y="42"/>
                    <a:pt x="62" y="42"/>
                  </a:cubicBezTo>
                  <a:cubicBezTo>
                    <a:pt x="61" y="43"/>
                    <a:pt x="61" y="43"/>
                    <a:pt x="61" y="43"/>
                  </a:cubicBezTo>
                  <a:cubicBezTo>
                    <a:pt x="61" y="43"/>
                    <a:pt x="61" y="43"/>
                    <a:pt x="60" y="43"/>
                  </a:cubicBezTo>
                  <a:cubicBezTo>
                    <a:pt x="60" y="44"/>
                    <a:pt x="60" y="44"/>
                    <a:pt x="60" y="44"/>
                  </a:cubicBezTo>
                  <a:cubicBezTo>
                    <a:pt x="59" y="44"/>
                    <a:pt x="59" y="44"/>
                    <a:pt x="58" y="44"/>
                  </a:cubicBezTo>
                  <a:cubicBezTo>
                    <a:pt x="57" y="44"/>
                    <a:pt x="57" y="44"/>
                    <a:pt x="56" y="44"/>
                  </a:cubicBezTo>
                  <a:cubicBezTo>
                    <a:pt x="56" y="44"/>
                    <a:pt x="56" y="44"/>
                    <a:pt x="56" y="43"/>
                  </a:cubicBezTo>
                  <a:cubicBezTo>
                    <a:pt x="56" y="43"/>
                    <a:pt x="55" y="43"/>
                    <a:pt x="55" y="43"/>
                  </a:cubicBezTo>
                  <a:cubicBezTo>
                    <a:pt x="55" y="43"/>
                    <a:pt x="55" y="43"/>
                    <a:pt x="54" y="42"/>
                  </a:cubicBezTo>
                  <a:cubicBezTo>
                    <a:pt x="54" y="42"/>
                    <a:pt x="54" y="42"/>
                    <a:pt x="54" y="42"/>
                  </a:cubicBezTo>
                  <a:cubicBezTo>
                    <a:pt x="54" y="42"/>
                    <a:pt x="54" y="41"/>
                    <a:pt x="54" y="41"/>
                  </a:cubicBezTo>
                  <a:cubicBezTo>
                    <a:pt x="54" y="40"/>
                    <a:pt x="54" y="40"/>
                    <a:pt x="54" y="40"/>
                  </a:cubicBezTo>
                  <a:cubicBezTo>
                    <a:pt x="54" y="39"/>
                    <a:pt x="54" y="38"/>
                    <a:pt x="54" y="37"/>
                  </a:cubicBezTo>
                  <a:cubicBezTo>
                    <a:pt x="54" y="37"/>
                    <a:pt x="54" y="37"/>
                    <a:pt x="54" y="37"/>
                  </a:cubicBezTo>
                  <a:cubicBezTo>
                    <a:pt x="55" y="37"/>
                    <a:pt x="55" y="37"/>
                    <a:pt x="55" y="36"/>
                  </a:cubicBezTo>
                  <a:cubicBezTo>
                    <a:pt x="55" y="36"/>
                    <a:pt x="55" y="36"/>
                    <a:pt x="56" y="36"/>
                  </a:cubicBezTo>
                  <a:cubicBezTo>
                    <a:pt x="56" y="36"/>
                    <a:pt x="56" y="36"/>
                    <a:pt x="56" y="36"/>
                  </a:cubicBezTo>
                  <a:cubicBezTo>
                    <a:pt x="57" y="35"/>
                    <a:pt x="57" y="35"/>
                    <a:pt x="58" y="35"/>
                  </a:cubicBezTo>
                  <a:cubicBezTo>
                    <a:pt x="59" y="35"/>
                    <a:pt x="59" y="35"/>
                    <a:pt x="60" y="36"/>
                  </a:cubicBezTo>
                  <a:cubicBezTo>
                    <a:pt x="60" y="36"/>
                    <a:pt x="60" y="36"/>
                    <a:pt x="60" y="36"/>
                  </a:cubicBezTo>
                  <a:cubicBezTo>
                    <a:pt x="61" y="36"/>
                    <a:pt x="61" y="36"/>
                    <a:pt x="61" y="36"/>
                  </a:cubicBezTo>
                  <a:cubicBezTo>
                    <a:pt x="61" y="37"/>
                    <a:pt x="61" y="37"/>
                    <a:pt x="62" y="37"/>
                  </a:cubicBezTo>
                  <a:cubicBezTo>
                    <a:pt x="62" y="37"/>
                    <a:pt x="62" y="37"/>
                    <a:pt x="62" y="37"/>
                  </a:cubicBezTo>
                  <a:cubicBezTo>
                    <a:pt x="62" y="38"/>
                    <a:pt x="63" y="39"/>
                    <a:pt x="63" y="40"/>
                  </a:cubicBezTo>
                  <a:cubicBezTo>
                    <a:pt x="63" y="40"/>
                    <a:pt x="62" y="40"/>
                    <a:pt x="62" y="41"/>
                  </a:cubicBezTo>
                  <a:close/>
                  <a:moveTo>
                    <a:pt x="74" y="39"/>
                  </a:moveTo>
                  <a:cubicBezTo>
                    <a:pt x="66" y="39"/>
                    <a:pt x="66" y="39"/>
                    <a:pt x="66" y="39"/>
                  </a:cubicBezTo>
                  <a:cubicBezTo>
                    <a:pt x="66" y="37"/>
                    <a:pt x="66" y="36"/>
                    <a:pt x="65" y="35"/>
                  </a:cubicBezTo>
                  <a:cubicBezTo>
                    <a:pt x="74" y="35"/>
                    <a:pt x="74" y="35"/>
                    <a:pt x="74" y="35"/>
                  </a:cubicBezTo>
                  <a:lnTo>
                    <a:pt x="74" y="39"/>
                  </a:lnTo>
                  <a:close/>
                  <a:moveTo>
                    <a:pt x="74" y="33"/>
                  </a:moveTo>
                  <a:cubicBezTo>
                    <a:pt x="63" y="33"/>
                    <a:pt x="63" y="33"/>
                    <a:pt x="63" y="33"/>
                  </a:cubicBezTo>
                  <a:cubicBezTo>
                    <a:pt x="62" y="32"/>
                    <a:pt x="60" y="31"/>
                    <a:pt x="58" y="31"/>
                  </a:cubicBezTo>
                  <a:cubicBezTo>
                    <a:pt x="56" y="31"/>
                    <a:pt x="54" y="32"/>
                    <a:pt x="53" y="33"/>
                  </a:cubicBezTo>
                  <a:cubicBezTo>
                    <a:pt x="31" y="33"/>
                    <a:pt x="31" y="33"/>
                    <a:pt x="31" y="33"/>
                  </a:cubicBezTo>
                  <a:cubicBezTo>
                    <a:pt x="31" y="32"/>
                    <a:pt x="31" y="32"/>
                    <a:pt x="31" y="32"/>
                  </a:cubicBezTo>
                  <a:cubicBezTo>
                    <a:pt x="31" y="12"/>
                    <a:pt x="31" y="12"/>
                    <a:pt x="31" y="12"/>
                  </a:cubicBezTo>
                  <a:cubicBezTo>
                    <a:pt x="31" y="3"/>
                    <a:pt x="31" y="3"/>
                    <a:pt x="31" y="3"/>
                  </a:cubicBezTo>
                  <a:cubicBezTo>
                    <a:pt x="74" y="3"/>
                    <a:pt x="74" y="3"/>
                    <a:pt x="74" y="3"/>
                  </a:cubicBezTo>
                  <a:lnTo>
                    <a:pt x="74" y="33"/>
                  </a:lnTo>
                  <a:close/>
                  <a:moveTo>
                    <a:pt x="19" y="28"/>
                  </a:moveTo>
                  <a:cubicBezTo>
                    <a:pt x="19" y="28"/>
                    <a:pt x="18" y="29"/>
                    <a:pt x="18" y="29"/>
                  </a:cubicBezTo>
                  <a:cubicBezTo>
                    <a:pt x="14" y="29"/>
                    <a:pt x="14" y="29"/>
                    <a:pt x="14" y="29"/>
                  </a:cubicBezTo>
                  <a:cubicBezTo>
                    <a:pt x="13" y="29"/>
                    <a:pt x="13" y="28"/>
                    <a:pt x="13" y="28"/>
                  </a:cubicBezTo>
                  <a:cubicBezTo>
                    <a:pt x="13" y="27"/>
                    <a:pt x="13" y="27"/>
                    <a:pt x="14" y="27"/>
                  </a:cubicBezTo>
                  <a:cubicBezTo>
                    <a:pt x="18" y="27"/>
                    <a:pt x="18" y="27"/>
                    <a:pt x="18" y="27"/>
                  </a:cubicBezTo>
                  <a:cubicBezTo>
                    <a:pt x="18" y="27"/>
                    <a:pt x="19" y="27"/>
                    <a:pt x="19" y="28"/>
                  </a:cubicBezTo>
                  <a:close/>
                  <a:moveTo>
                    <a:pt x="26" y="13"/>
                  </a:moveTo>
                  <a:cubicBezTo>
                    <a:pt x="13" y="13"/>
                    <a:pt x="13" y="13"/>
                    <a:pt x="13" y="13"/>
                  </a:cubicBezTo>
                  <a:cubicBezTo>
                    <a:pt x="13" y="13"/>
                    <a:pt x="13" y="14"/>
                    <a:pt x="12" y="14"/>
                  </a:cubicBezTo>
                  <a:cubicBezTo>
                    <a:pt x="6" y="23"/>
                    <a:pt x="6" y="23"/>
                    <a:pt x="6" y="23"/>
                  </a:cubicBezTo>
                  <a:cubicBezTo>
                    <a:pt x="6" y="24"/>
                    <a:pt x="6" y="24"/>
                    <a:pt x="6" y="24"/>
                  </a:cubicBezTo>
                  <a:cubicBezTo>
                    <a:pt x="6" y="25"/>
                    <a:pt x="7" y="25"/>
                    <a:pt x="7" y="25"/>
                  </a:cubicBezTo>
                  <a:cubicBezTo>
                    <a:pt x="26" y="25"/>
                    <a:pt x="26" y="25"/>
                    <a:pt x="26" y="25"/>
                  </a:cubicBezTo>
                  <a:cubicBezTo>
                    <a:pt x="27" y="25"/>
                    <a:pt x="27" y="25"/>
                    <a:pt x="27" y="24"/>
                  </a:cubicBezTo>
                  <a:cubicBezTo>
                    <a:pt x="27" y="14"/>
                    <a:pt x="27" y="14"/>
                    <a:pt x="27" y="14"/>
                  </a:cubicBezTo>
                  <a:cubicBezTo>
                    <a:pt x="27" y="14"/>
                    <a:pt x="27" y="13"/>
                    <a:pt x="26" y="13"/>
                  </a:cubicBezTo>
                  <a:close/>
                  <a:moveTo>
                    <a:pt x="25" y="23"/>
                  </a:moveTo>
                  <a:cubicBezTo>
                    <a:pt x="9" y="23"/>
                    <a:pt x="9" y="23"/>
                    <a:pt x="9" y="23"/>
                  </a:cubicBezTo>
                  <a:cubicBezTo>
                    <a:pt x="14" y="15"/>
                    <a:pt x="14" y="15"/>
                    <a:pt x="14" y="15"/>
                  </a:cubicBezTo>
                  <a:cubicBezTo>
                    <a:pt x="25" y="15"/>
                    <a:pt x="25" y="15"/>
                    <a:pt x="25" y="15"/>
                  </a:cubicBezTo>
                  <a:lnTo>
                    <a:pt x="25" y="23"/>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6" name="Google Shape;576;p21"/>
            <p:cNvSpPr/>
            <p:nvPr/>
          </p:nvSpPr>
          <p:spPr>
            <a:xfrm>
              <a:off x="5768003" y="5898171"/>
              <a:ext cx="353116" cy="230293"/>
            </a:xfrm>
            <a:custGeom>
              <a:rect b="b" l="l" r="r" t="t"/>
              <a:pathLst>
                <a:path extrusionOk="0" h="48" w="77">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7" name="Google Shape;577;p21"/>
            <p:cNvSpPr/>
            <p:nvPr/>
          </p:nvSpPr>
          <p:spPr>
            <a:xfrm>
              <a:off x="4665340" y="1776226"/>
              <a:ext cx="353116" cy="230293"/>
            </a:xfrm>
            <a:custGeom>
              <a:rect b="b" l="l" r="r" t="t"/>
              <a:pathLst>
                <a:path extrusionOk="0" h="48" w="77">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8" name="Google Shape;578;p21"/>
            <p:cNvSpPr/>
            <p:nvPr/>
          </p:nvSpPr>
          <p:spPr>
            <a:xfrm>
              <a:off x="3649749" y="5244833"/>
              <a:ext cx="353116" cy="230293"/>
            </a:xfrm>
            <a:custGeom>
              <a:rect b="b" l="l" r="r" t="t"/>
              <a:pathLst>
                <a:path extrusionOk="0" h="48" w="77">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79" name="Google Shape;579;p21"/>
            <p:cNvSpPr/>
            <p:nvPr/>
          </p:nvSpPr>
          <p:spPr>
            <a:xfrm>
              <a:off x="4261617" y="2164453"/>
              <a:ext cx="335451" cy="226092"/>
            </a:xfrm>
            <a:custGeom>
              <a:rect b="b" l="l" r="r" t="t"/>
              <a:pathLst>
                <a:path extrusionOk="0" h="38" w="5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0" name="Google Shape;580;p21"/>
            <p:cNvSpPr/>
            <p:nvPr/>
          </p:nvSpPr>
          <p:spPr>
            <a:xfrm>
              <a:off x="5426891" y="5684387"/>
              <a:ext cx="335451" cy="226092"/>
            </a:xfrm>
            <a:custGeom>
              <a:rect b="b" l="l" r="r" t="t"/>
              <a:pathLst>
                <a:path extrusionOk="0" h="38" w="5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1" name="Google Shape;581;p21"/>
            <p:cNvSpPr/>
            <p:nvPr/>
          </p:nvSpPr>
          <p:spPr>
            <a:xfrm>
              <a:off x="7576395" y="4910866"/>
              <a:ext cx="292313" cy="271182"/>
            </a:xfrm>
            <a:custGeom>
              <a:rect b="b" l="l" r="r" t="t"/>
              <a:pathLst>
                <a:path extrusionOk="0" h="65" w="70">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2" name="Google Shape;582;p21"/>
            <p:cNvSpPr/>
            <p:nvPr/>
          </p:nvSpPr>
          <p:spPr>
            <a:xfrm>
              <a:off x="6394919" y="4568428"/>
              <a:ext cx="294878" cy="198746"/>
            </a:xfrm>
            <a:custGeom>
              <a:rect b="b" l="l" r="r" t="t"/>
              <a:pathLst>
                <a:path extrusionOk="0" h="38" w="5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3" name="Google Shape;583;p21"/>
            <p:cNvSpPr/>
            <p:nvPr/>
          </p:nvSpPr>
          <p:spPr>
            <a:xfrm>
              <a:off x="6842720" y="3912123"/>
              <a:ext cx="281540" cy="269066"/>
            </a:xfrm>
            <a:custGeom>
              <a:rect b="b" l="l" r="r" t="t"/>
              <a:pathLst>
                <a:path extrusionOk="0" h="64" w="67">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4" name="Google Shape;584;p21"/>
            <p:cNvSpPr/>
            <p:nvPr/>
          </p:nvSpPr>
          <p:spPr>
            <a:xfrm>
              <a:off x="5843290" y="5254807"/>
              <a:ext cx="328103" cy="313566"/>
            </a:xfrm>
            <a:custGeom>
              <a:rect b="b" l="l" r="r" t="t"/>
              <a:pathLst>
                <a:path extrusionOk="0" h="64" w="67">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5" name="Google Shape;585;p21"/>
            <p:cNvSpPr/>
            <p:nvPr/>
          </p:nvSpPr>
          <p:spPr>
            <a:xfrm>
              <a:off x="6480791" y="5397488"/>
              <a:ext cx="282099" cy="288980"/>
            </a:xfrm>
            <a:custGeom>
              <a:rect b="b" l="l" r="r" t="t"/>
              <a:pathLst>
                <a:path extrusionOk="0" h="53" w="52">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6" name="Google Shape;586;p21"/>
            <p:cNvSpPr/>
            <p:nvPr/>
          </p:nvSpPr>
          <p:spPr>
            <a:xfrm>
              <a:off x="7965069" y="4244772"/>
              <a:ext cx="355281" cy="316061"/>
            </a:xfrm>
            <a:custGeom>
              <a:rect b="b" l="l" r="r" t="t"/>
              <a:pathLst>
                <a:path extrusionOk="0" h="58" w="65">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87" name="Google Shape;587;p21"/>
            <p:cNvSpPr/>
            <p:nvPr/>
          </p:nvSpPr>
          <p:spPr>
            <a:xfrm>
              <a:off x="7632991" y="4154948"/>
              <a:ext cx="278989" cy="188037"/>
            </a:xfrm>
            <a:custGeom>
              <a:rect b="b" l="l" r="r" t="t"/>
              <a:pathLst>
                <a:path extrusionOk="0" h="38" w="5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rgbClr val="7F7F7F">
                <a:alpha val="14901"/>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grpSp>
      <p:grpSp>
        <p:nvGrpSpPr>
          <p:cNvPr id="588" name="Google Shape;588;p21"/>
          <p:cNvGrpSpPr/>
          <p:nvPr/>
        </p:nvGrpSpPr>
        <p:grpSpPr>
          <a:xfrm>
            <a:off x="4805243" y="2315546"/>
            <a:ext cx="2224511" cy="2371943"/>
            <a:chOff x="4612994" y="2141146"/>
            <a:chExt cx="2966015" cy="3162591"/>
          </a:xfrm>
        </p:grpSpPr>
        <p:grpSp>
          <p:nvGrpSpPr>
            <p:cNvPr id="589" name="Google Shape;589;p21"/>
            <p:cNvGrpSpPr/>
            <p:nvPr/>
          </p:nvGrpSpPr>
          <p:grpSpPr>
            <a:xfrm>
              <a:off x="6273500" y="2152709"/>
              <a:ext cx="1305509" cy="1756481"/>
              <a:chOff x="6273500" y="2152709"/>
              <a:chExt cx="1305509" cy="1756481"/>
            </a:xfrm>
          </p:grpSpPr>
          <p:sp>
            <p:nvSpPr>
              <p:cNvPr id="590" name="Google Shape;590;p21"/>
              <p:cNvSpPr/>
              <p:nvPr/>
            </p:nvSpPr>
            <p:spPr>
              <a:xfrm>
                <a:off x="6273500" y="2152709"/>
                <a:ext cx="1002548" cy="1744918"/>
              </a:xfrm>
              <a:custGeom>
                <a:rect b="b" l="l" r="r" t="t"/>
                <a:pathLst>
                  <a:path extrusionOk="0" h="767" w="441">
                    <a:moveTo>
                      <a:pt x="121" y="167"/>
                    </a:moveTo>
                    <a:cubicBezTo>
                      <a:pt x="120" y="169"/>
                      <a:pt x="119" y="171"/>
                      <a:pt x="118" y="173"/>
                    </a:cubicBezTo>
                    <a:cubicBezTo>
                      <a:pt x="117" y="174"/>
                      <a:pt x="117" y="175"/>
                      <a:pt x="116" y="176"/>
                    </a:cubicBezTo>
                    <a:cubicBezTo>
                      <a:pt x="116" y="176"/>
                      <a:pt x="116" y="176"/>
                      <a:pt x="116" y="176"/>
                    </a:cubicBezTo>
                    <a:cubicBezTo>
                      <a:pt x="115" y="177"/>
                      <a:pt x="115" y="177"/>
                      <a:pt x="114" y="178"/>
                    </a:cubicBezTo>
                    <a:cubicBezTo>
                      <a:pt x="113" y="180"/>
                      <a:pt x="112" y="181"/>
                      <a:pt x="111" y="182"/>
                    </a:cubicBezTo>
                    <a:cubicBezTo>
                      <a:pt x="111" y="182"/>
                      <a:pt x="111" y="183"/>
                      <a:pt x="110" y="183"/>
                    </a:cubicBezTo>
                    <a:cubicBezTo>
                      <a:pt x="110" y="183"/>
                      <a:pt x="106" y="188"/>
                      <a:pt x="100" y="195"/>
                    </a:cubicBezTo>
                    <a:cubicBezTo>
                      <a:pt x="98" y="197"/>
                      <a:pt x="96" y="199"/>
                      <a:pt x="94" y="201"/>
                    </a:cubicBezTo>
                    <a:cubicBezTo>
                      <a:pt x="94" y="201"/>
                      <a:pt x="93" y="202"/>
                      <a:pt x="93" y="203"/>
                    </a:cubicBezTo>
                    <a:cubicBezTo>
                      <a:pt x="91" y="205"/>
                      <a:pt x="89" y="207"/>
                      <a:pt x="87" y="209"/>
                    </a:cubicBezTo>
                    <a:cubicBezTo>
                      <a:pt x="86" y="210"/>
                      <a:pt x="86" y="211"/>
                      <a:pt x="85" y="211"/>
                    </a:cubicBezTo>
                    <a:cubicBezTo>
                      <a:pt x="83" y="214"/>
                      <a:pt x="80" y="217"/>
                      <a:pt x="78" y="220"/>
                    </a:cubicBezTo>
                    <a:cubicBezTo>
                      <a:pt x="65" y="235"/>
                      <a:pt x="54" y="250"/>
                      <a:pt x="50" y="256"/>
                    </a:cubicBezTo>
                    <a:cubicBezTo>
                      <a:pt x="0" y="229"/>
                      <a:pt x="0" y="229"/>
                      <a:pt x="0" y="229"/>
                    </a:cubicBezTo>
                    <a:cubicBezTo>
                      <a:pt x="5" y="223"/>
                      <a:pt x="16" y="208"/>
                      <a:pt x="28" y="193"/>
                    </a:cubicBezTo>
                    <a:cubicBezTo>
                      <a:pt x="30" y="190"/>
                      <a:pt x="33" y="187"/>
                      <a:pt x="35" y="184"/>
                    </a:cubicBezTo>
                    <a:cubicBezTo>
                      <a:pt x="36" y="184"/>
                      <a:pt x="37" y="183"/>
                      <a:pt x="37" y="182"/>
                    </a:cubicBezTo>
                    <a:cubicBezTo>
                      <a:pt x="39" y="180"/>
                      <a:pt x="41" y="178"/>
                      <a:pt x="43" y="176"/>
                    </a:cubicBezTo>
                    <a:cubicBezTo>
                      <a:pt x="43" y="175"/>
                      <a:pt x="44" y="175"/>
                      <a:pt x="44" y="174"/>
                    </a:cubicBezTo>
                    <a:cubicBezTo>
                      <a:pt x="44" y="174"/>
                      <a:pt x="44" y="174"/>
                      <a:pt x="44" y="174"/>
                    </a:cubicBezTo>
                    <a:cubicBezTo>
                      <a:pt x="46" y="172"/>
                      <a:pt x="48" y="170"/>
                      <a:pt x="50" y="168"/>
                    </a:cubicBezTo>
                    <a:cubicBezTo>
                      <a:pt x="56" y="161"/>
                      <a:pt x="60" y="156"/>
                      <a:pt x="61" y="156"/>
                    </a:cubicBezTo>
                    <a:cubicBezTo>
                      <a:pt x="62" y="155"/>
                      <a:pt x="63" y="153"/>
                      <a:pt x="65" y="151"/>
                    </a:cubicBezTo>
                    <a:cubicBezTo>
                      <a:pt x="65" y="150"/>
                      <a:pt x="66" y="150"/>
                      <a:pt x="66" y="149"/>
                    </a:cubicBezTo>
                    <a:cubicBezTo>
                      <a:pt x="67" y="148"/>
                      <a:pt x="68" y="147"/>
                      <a:pt x="68" y="146"/>
                    </a:cubicBezTo>
                    <a:cubicBezTo>
                      <a:pt x="69" y="144"/>
                      <a:pt x="71" y="142"/>
                      <a:pt x="72" y="140"/>
                    </a:cubicBezTo>
                    <a:cubicBezTo>
                      <a:pt x="73" y="138"/>
                      <a:pt x="74" y="136"/>
                      <a:pt x="75" y="133"/>
                    </a:cubicBezTo>
                    <a:cubicBezTo>
                      <a:pt x="76" y="133"/>
                      <a:pt x="76" y="132"/>
                      <a:pt x="76" y="132"/>
                    </a:cubicBezTo>
                    <a:cubicBezTo>
                      <a:pt x="77" y="129"/>
                      <a:pt x="78" y="127"/>
                      <a:pt x="79" y="124"/>
                    </a:cubicBezTo>
                    <a:cubicBezTo>
                      <a:pt x="83" y="111"/>
                      <a:pt x="85" y="98"/>
                      <a:pt x="82" y="88"/>
                    </a:cubicBezTo>
                    <a:cubicBezTo>
                      <a:pt x="82" y="87"/>
                      <a:pt x="81" y="82"/>
                      <a:pt x="78" y="73"/>
                    </a:cubicBezTo>
                    <a:cubicBezTo>
                      <a:pt x="76" y="64"/>
                      <a:pt x="73" y="52"/>
                      <a:pt x="69" y="41"/>
                    </a:cubicBezTo>
                    <a:cubicBezTo>
                      <a:pt x="64" y="24"/>
                      <a:pt x="58" y="8"/>
                      <a:pt x="55" y="0"/>
                    </a:cubicBezTo>
                    <a:cubicBezTo>
                      <a:pt x="55" y="0"/>
                      <a:pt x="55" y="0"/>
                      <a:pt x="55" y="0"/>
                    </a:cubicBezTo>
                    <a:cubicBezTo>
                      <a:pt x="55" y="0"/>
                      <a:pt x="55" y="0"/>
                      <a:pt x="55" y="0"/>
                    </a:cubicBezTo>
                    <a:cubicBezTo>
                      <a:pt x="75" y="3"/>
                      <a:pt x="95" y="7"/>
                      <a:pt x="115" y="12"/>
                    </a:cubicBezTo>
                    <a:cubicBezTo>
                      <a:pt x="115" y="12"/>
                      <a:pt x="115" y="12"/>
                      <a:pt x="115" y="12"/>
                    </a:cubicBezTo>
                    <a:cubicBezTo>
                      <a:pt x="118" y="12"/>
                      <a:pt x="120" y="13"/>
                      <a:pt x="123" y="14"/>
                    </a:cubicBezTo>
                    <a:cubicBezTo>
                      <a:pt x="124" y="14"/>
                      <a:pt x="125" y="14"/>
                      <a:pt x="126" y="15"/>
                    </a:cubicBezTo>
                    <a:cubicBezTo>
                      <a:pt x="132" y="16"/>
                      <a:pt x="139" y="18"/>
                      <a:pt x="145" y="21"/>
                    </a:cubicBezTo>
                    <a:cubicBezTo>
                      <a:pt x="147" y="21"/>
                      <a:pt x="148" y="21"/>
                      <a:pt x="149" y="22"/>
                    </a:cubicBezTo>
                    <a:cubicBezTo>
                      <a:pt x="155" y="24"/>
                      <a:pt x="162" y="26"/>
                      <a:pt x="168" y="29"/>
                    </a:cubicBezTo>
                    <a:cubicBezTo>
                      <a:pt x="169" y="29"/>
                      <a:pt x="170" y="29"/>
                      <a:pt x="171" y="30"/>
                    </a:cubicBezTo>
                    <a:cubicBezTo>
                      <a:pt x="178" y="32"/>
                      <a:pt x="184" y="35"/>
                      <a:pt x="191" y="38"/>
                    </a:cubicBezTo>
                    <a:cubicBezTo>
                      <a:pt x="191" y="38"/>
                      <a:pt x="192" y="38"/>
                      <a:pt x="192" y="38"/>
                    </a:cubicBezTo>
                    <a:cubicBezTo>
                      <a:pt x="198" y="41"/>
                      <a:pt x="205" y="44"/>
                      <a:pt x="211" y="47"/>
                    </a:cubicBezTo>
                    <a:cubicBezTo>
                      <a:pt x="211" y="47"/>
                      <a:pt x="212" y="47"/>
                      <a:pt x="213" y="48"/>
                    </a:cubicBezTo>
                    <a:cubicBezTo>
                      <a:pt x="213" y="48"/>
                      <a:pt x="214" y="48"/>
                      <a:pt x="214" y="48"/>
                    </a:cubicBezTo>
                    <a:cubicBezTo>
                      <a:pt x="220" y="51"/>
                      <a:pt x="227" y="55"/>
                      <a:pt x="233" y="58"/>
                    </a:cubicBezTo>
                    <a:cubicBezTo>
                      <a:pt x="282" y="85"/>
                      <a:pt x="282" y="85"/>
                      <a:pt x="282" y="85"/>
                    </a:cubicBezTo>
                    <a:cubicBezTo>
                      <a:pt x="276" y="81"/>
                      <a:pt x="269" y="78"/>
                      <a:pt x="262" y="75"/>
                    </a:cubicBezTo>
                    <a:cubicBezTo>
                      <a:pt x="262" y="74"/>
                      <a:pt x="261" y="74"/>
                      <a:pt x="260" y="74"/>
                    </a:cubicBezTo>
                    <a:cubicBezTo>
                      <a:pt x="254" y="71"/>
                      <a:pt x="248" y="68"/>
                      <a:pt x="242" y="65"/>
                    </a:cubicBezTo>
                    <a:cubicBezTo>
                      <a:pt x="241" y="65"/>
                      <a:pt x="241" y="65"/>
                      <a:pt x="240" y="65"/>
                    </a:cubicBezTo>
                    <a:cubicBezTo>
                      <a:pt x="234" y="62"/>
                      <a:pt x="227" y="59"/>
                      <a:pt x="221" y="57"/>
                    </a:cubicBezTo>
                    <a:cubicBezTo>
                      <a:pt x="220" y="56"/>
                      <a:pt x="219" y="56"/>
                      <a:pt x="218" y="56"/>
                    </a:cubicBezTo>
                    <a:cubicBezTo>
                      <a:pt x="211" y="53"/>
                      <a:pt x="205" y="51"/>
                      <a:pt x="199" y="49"/>
                    </a:cubicBezTo>
                    <a:cubicBezTo>
                      <a:pt x="197" y="48"/>
                      <a:pt x="196" y="48"/>
                      <a:pt x="195" y="48"/>
                    </a:cubicBezTo>
                    <a:cubicBezTo>
                      <a:pt x="189" y="45"/>
                      <a:pt x="182" y="43"/>
                      <a:pt x="175" y="42"/>
                    </a:cubicBezTo>
                    <a:cubicBezTo>
                      <a:pt x="174" y="41"/>
                      <a:pt x="174" y="41"/>
                      <a:pt x="173" y="41"/>
                    </a:cubicBezTo>
                    <a:cubicBezTo>
                      <a:pt x="167" y="39"/>
                      <a:pt x="162" y="38"/>
                      <a:pt x="157" y="37"/>
                    </a:cubicBezTo>
                    <a:cubicBezTo>
                      <a:pt x="156" y="37"/>
                      <a:pt x="156" y="36"/>
                      <a:pt x="155" y="36"/>
                    </a:cubicBezTo>
                    <a:cubicBezTo>
                      <a:pt x="150" y="35"/>
                      <a:pt x="146" y="34"/>
                      <a:pt x="141" y="33"/>
                    </a:cubicBezTo>
                    <a:cubicBezTo>
                      <a:pt x="140" y="33"/>
                      <a:pt x="139" y="33"/>
                      <a:pt x="138" y="33"/>
                    </a:cubicBezTo>
                    <a:cubicBezTo>
                      <a:pt x="133" y="32"/>
                      <a:pt x="129" y="31"/>
                      <a:pt x="125" y="30"/>
                    </a:cubicBezTo>
                    <a:cubicBezTo>
                      <a:pt x="123" y="30"/>
                      <a:pt x="122" y="30"/>
                      <a:pt x="121" y="29"/>
                    </a:cubicBezTo>
                    <a:cubicBezTo>
                      <a:pt x="115" y="28"/>
                      <a:pt x="110" y="28"/>
                      <a:pt x="104" y="27"/>
                    </a:cubicBezTo>
                    <a:cubicBezTo>
                      <a:pt x="105" y="30"/>
                      <a:pt x="107" y="34"/>
                      <a:pt x="109" y="39"/>
                    </a:cubicBezTo>
                    <a:cubicBezTo>
                      <a:pt x="112" y="47"/>
                      <a:pt x="116" y="58"/>
                      <a:pt x="119" y="68"/>
                    </a:cubicBezTo>
                    <a:cubicBezTo>
                      <a:pt x="123" y="79"/>
                      <a:pt x="126" y="91"/>
                      <a:pt x="128" y="100"/>
                    </a:cubicBezTo>
                    <a:cubicBezTo>
                      <a:pt x="130" y="109"/>
                      <a:pt x="132" y="114"/>
                      <a:pt x="132" y="115"/>
                    </a:cubicBezTo>
                    <a:cubicBezTo>
                      <a:pt x="134" y="125"/>
                      <a:pt x="133" y="138"/>
                      <a:pt x="129" y="151"/>
                    </a:cubicBezTo>
                    <a:cubicBezTo>
                      <a:pt x="128" y="152"/>
                      <a:pt x="128" y="153"/>
                      <a:pt x="127" y="154"/>
                    </a:cubicBezTo>
                    <a:cubicBezTo>
                      <a:pt x="127" y="156"/>
                      <a:pt x="126" y="157"/>
                      <a:pt x="125" y="159"/>
                    </a:cubicBezTo>
                    <a:cubicBezTo>
                      <a:pt x="125" y="159"/>
                      <a:pt x="125" y="160"/>
                      <a:pt x="125" y="160"/>
                    </a:cubicBezTo>
                    <a:cubicBezTo>
                      <a:pt x="124" y="162"/>
                      <a:pt x="123" y="165"/>
                      <a:pt x="122" y="167"/>
                    </a:cubicBezTo>
                    <a:cubicBezTo>
                      <a:pt x="122" y="167"/>
                      <a:pt x="121" y="167"/>
                      <a:pt x="121" y="167"/>
                    </a:cubicBezTo>
                    <a:close/>
                    <a:moveTo>
                      <a:pt x="437" y="764"/>
                    </a:moveTo>
                    <a:cubicBezTo>
                      <a:pt x="437" y="764"/>
                      <a:pt x="437" y="764"/>
                      <a:pt x="437" y="764"/>
                    </a:cubicBezTo>
                    <a:cubicBezTo>
                      <a:pt x="369" y="712"/>
                      <a:pt x="369" y="712"/>
                      <a:pt x="369" y="712"/>
                    </a:cubicBezTo>
                    <a:cubicBezTo>
                      <a:pt x="365" y="710"/>
                      <a:pt x="362" y="705"/>
                      <a:pt x="359" y="701"/>
                    </a:cubicBezTo>
                    <a:cubicBezTo>
                      <a:pt x="359" y="700"/>
                      <a:pt x="358" y="695"/>
                      <a:pt x="358" y="694"/>
                    </a:cubicBezTo>
                    <a:cubicBezTo>
                      <a:pt x="360" y="678"/>
                      <a:pt x="360" y="662"/>
                      <a:pt x="361" y="645"/>
                    </a:cubicBezTo>
                    <a:cubicBezTo>
                      <a:pt x="361" y="487"/>
                      <a:pt x="284" y="358"/>
                      <a:pt x="168" y="295"/>
                    </a:cubicBezTo>
                    <a:cubicBezTo>
                      <a:pt x="119" y="268"/>
                      <a:pt x="119" y="268"/>
                      <a:pt x="119" y="268"/>
                    </a:cubicBezTo>
                    <a:cubicBezTo>
                      <a:pt x="235" y="331"/>
                      <a:pt x="311" y="460"/>
                      <a:pt x="311" y="618"/>
                    </a:cubicBezTo>
                    <a:cubicBezTo>
                      <a:pt x="311" y="635"/>
                      <a:pt x="310" y="651"/>
                      <a:pt x="308" y="667"/>
                    </a:cubicBezTo>
                    <a:cubicBezTo>
                      <a:pt x="308" y="668"/>
                      <a:pt x="309" y="673"/>
                      <a:pt x="310" y="674"/>
                    </a:cubicBezTo>
                    <a:cubicBezTo>
                      <a:pt x="312" y="678"/>
                      <a:pt x="316" y="683"/>
                      <a:pt x="320" y="685"/>
                    </a:cubicBezTo>
                    <a:cubicBezTo>
                      <a:pt x="387" y="737"/>
                      <a:pt x="387" y="737"/>
                      <a:pt x="387" y="737"/>
                    </a:cubicBezTo>
                    <a:cubicBezTo>
                      <a:pt x="388" y="738"/>
                      <a:pt x="390" y="739"/>
                      <a:pt x="391" y="740"/>
                    </a:cubicBezTo>
                    <a:cubicBezTo>
                      <a:pt x="441" y="767"/>
                      <a:pt x="441" y="767"/>
                      <a:pt x="441" y="767"/>
                    </a:cubicBezTo>
                    <a:cubicBezTo>
                      <a:pt x="439" y="766"/>
                      <a:pt x="438" y="765"/>
                      <a:pt x="437" y="764"/>
                    </a:cubicBezTo>
                    <a:close/>
                  </a:path>
                </a:pathLst>
              </a:custGeom>
              <a:solidFill>
                <a:srgbClr val="953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91" name="Google Shape;591;p21"/>
              <p:cNvSpPr/>
              <p:nvPr/>
            </p:nvSpPr>
            <p:spPr>
              <a:xfrm>
                <a:off x="6386821" y="2213995"/>
                <a:ext cx="1192188" cy="1695195"/>
              </a:xfrm>
              <a:custGeom>
                <a:rect b="b" l="l" r="r" t="t"/>
                <a:pathLst>
                  <a:path extrusionOk="0" h="745" w="524">
                    <a:moveTo>
                      <a:pt x="54" y="0"/>
                    </a:moveTo>
                    <a:cubicBezTo>
                      <a:pt x="324" y="37"/>
                      <a:pt x="524" y="274"/>
                      <a:pt x="523" y="589"/>
                    </a:cubicBezTo>
                    <a:cubicBezTo>
                      <a:pt x="523" y="609"/>
                      <a:pt x="522" y="630"/>
                      <a:pt x="520" y="650"/>
                    </a:cubicBezTo>
                    <a:cubicBezTo>
                      <a:pt x="518" y="667"/>
                      <a:pt x="514" y="673"/>
                      <a:pt x="504" y="680"/>
                    </a:cubicBezTo>
                    <a:cubicBezTo>
                      <a:pt x="418" y="741"/>
                      <a:pt x="418" y="741"/>
                      <a:pt x="418" y="741"/>
                    </a:cubicBezTo>
                    <a:cubicBezTo>
                      <a:pt x="416" y="742"/>
                      <a:pt x="413" y="743"/>
                      <a:pt x="410" y="743"/>
                    </a:cubicBezTo>
                    <a:cubicBezTo>
                      <a:pt x="402" y="745"/>
                      <a:pt x="392" y="742"/>
                      <a:pt x="387" y="737"/>
                    </a:cubicBezTo>
                    <a:cubicBezTo>
                      <a:pt x="319" y="685"/>
                      <a:pt x="319" y="685"/>
                      <a:pt x="319" y="685"/>
                    </a:cubicBezTo>
                    <a:cubicBezTo>
                      <a:pt x="315" y="683"/>
                      <a:pt x="312" y="678"/>
                      <a:pt x="309" y="674"/>
                    </a:cubicBezTo>
                    <a:cubicBezTo>
                      <a:pt x="309" y="673"/>
                      <a:pt x="308" y="668"/>
                      <a:pt x="308" y="667"/>
                    </a:cubicBezTo>
                    <a:cubicBezTo>
                      <a:pt x="310" y="651"/>
                      <a:pt x="310" y="635"/>
                      <a:pt x="311" y="618"/>
                    </a:cubicBezTo>
                    <a:cubicBezTo>
                      <a:pt x="311" y="410"/>
                      <a:pt x="179" y="253"/>
                      <a:pt x="0" y="229"/>
                    </a:cubicBezTo>
                    <a:cubicBezTo>
                      <a:pt x="4" y="223"/>
                      <a:pt x="15" y="208"/>
                      <a:pt x="28" y="193"/>
                    </a:cubicBezTo>
                    <a:cubicBezTo>
                      <a:pt x="35" y="184"/>
                      <a:pt x="43" y="175"/>
                      <a:pt x="50" y="168"/>
                    </a:cubicBezTo>
                    <a:cubicBezTo>
                      <a:pt x="56" y="161"/>
                      <a:pt x="60" y="156"/>
                      <a:pt x="60" y="156"/>
                    </a:cubicBezTo>
                    <a:cubicBezTo>
                      <a:pt x="68" y="148"/>
                      <a:pt x="75" y="136"/>
                      <a:pt x="79" y="124"/>
                    </a:cubicBezTo>
                    <a:cubicBezTo>
                      <a:pt x="83" y="111"/>
                      <a:pt x="84" y="98"/>
                      <a:pt x="82" y="88"/>
                    </a:cubicBezTo>
                    <a:cubicBezTo>
                      <a:pt x="82" y="87"/>
                      <a:pt x="80" y="82"/>
                      <a:pt x="78" y="73"/>
                    </a:cubicBezTo>
                    <a:cubicBezTo>
                      <a:pt x="76" y="64"/>
                      <a:pt x="73" y="52"/>
                      <a:pt x="69" y="41"/>
                    </a:cubicBezTo>
                    <a:cubicBezTo>
                      <a:pt x="64" y="24"/>
                      <a:pt x="57" y="8"/>
                      <a:pt x="54"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grpSp>
        <p:grpSp>
          <p:nvGrpSpPr>
            <p:cNvPr id="592" name="Google Shape;592;p21"/>
            <p:cNvGrpSpPr/>
            <p:nvPr/>
          </p:nvGrpSpPr>
          <p:grpSpPr>
            <a:xfrm>
              <a:off x="5743895" y="3815527"/>
              <a:ext cx="1787704" cy="1488210"/>
              <a:chOff x="5743895" y="3815527"/>
              <a:chExt cx="1787704" cy="1488210"/>
            </a:xfrm>
          </p:grpSpPr>
          <p:sp>
            <p:nvSpPr>
              <p:cNvPr id="593" name="Google Shape;593;p21"/>
              <p:cNvSpPr/>
              <p:nvPr/>
            </p:nvSpPr>
            <p:spPr>
              <a:xfrm>
                <a:off x="5852592" y="3876813"/>
                <a:ext cx="1679007" cy="1426924"/>
              </a:xfrm>
              <a:custGeom>
                <a:rect b="b" l="l" r="r" t="t"/>
                <a:pathLst>
                  <a:path extrusionOk="0" h="627" w="738">
                    <a:moveTo>
                      <a:pt x="532" y="0"/>
                    </a:moveTo>
                    <a:cubicBezTo>
                      <a:pt x="537" y="4"/>
                      <a:pt x="550" y="14"/>
                      <a:pt x="562" y="26"/>
                    </a:cubicBezTo>
                    <a:cubicBezTo>
                      <a:pt x="570" y="33"/>
                      <a:pt x="577" y="41"/>
                      <a:pt x="583" y="46"/>
                    </a:cubicBezTo>
                    <a:cubicBezTo>
                      <a:pt x="589" y="52"/>
                      <a:pt x="592" y="56"/>
                      <a:pt x="592" y="57"/>
                    </a:cubicBezTo>
                    <a:cubicBezTo>
                      <a:pt x="599" y="64"/>
                      <a:pt x="609" y="70"/>
                      <a:pt x="620" y="72"/>
                    </a:cubicBezTo>
                    <a:cubicBezTo>
                      <a:pt x="627" y="74"/>
                      <a:pt x="635" y="75"/>
                      <a:pt x="642" y="74"/>
                    </a:cubicBezTo>
                    <a:cubicBezTo>
                      <a:pt x="646" y="73"/>
                      <a:pt x="649" y="72"/>
                      <a:pt x="653" y="71"/>
                    </a:cubicBezTo>
                    <a:cubicBezTo>
                      <a:pt x="653" y="71"/>
                      <a:pt x="658" y="69"/>
                      <a:pt x="667" y="65"/>
                    </a:cubicBezTo>
                    <a:cubicBezTo>
                      <a:pt x="675" y="61"/>
                      <a:pt x="687" y="56"/>
                      <a:pt x="698" y="51"/>
                    </a:cubicBezTo>
                    <a:cubicBezTo>
                      <a:pt x="714" y="43"/>
                      <a:pt x="730" y="34"/>
                      <a:pt x="738" y="29"/>
                    </a:cubicBezTo>
                    <a:cubicBezTo>
                      <a:pt x="668" y="331"/>
                      <a:pt x="422" y="581"/>
                      <a:pt x="130" y="622"/>
                    </a:cubicBezTo>
                    <a:cubicBezTo>
                      <a:pt x="111" y="625"/>
                      <a:pt x="92" y="626"/>
                      <a:pt x="73" y="627"/>
                    </a:cubicBezTo>
                    <a:cubicBezTo>
                      <a:pt x="58" y="627"/>
                      <a:pt x="54" y="623"/>
                      <a:pt x="48" y="613"/>
                    </a:cubicBezTo>
                    <a:cubicBezTo>
                      <a:pt x="3" y="527"/>
                      <a:pt x="3" y="527"/>
                      <a:pt x="3" y="527"/>
                    </a:cubicBezTo>
                    <a:cubicBezTo>
                      <a:pt x="0" y="517"/>
                      <a:pt x="3" y="501"/>
                      <a:pt x="11" y="492"/>
                    </a:cubicBezTo>
                    <a:cubicBezTo>
                      <a:pt x="68" y="411"/>
                      <a:pt x="68" y="411"/>
                      <a:pt x="68" y="411"/>
                    </a:cubicBezTo>
                    <a:cubicBezTo>
                      <a:pt x="70" y="406"/>
                      <a:pt x="75" y="402"/>
                      <a:pt x="80" y="398"/>
                    </a:cubicBezTo>
                    <a:cubicBezTo>
                      <a:pt x="81" y="398"/>
                      <a:pt x="85" y="396"/>
                      <a:pt x="86" y="396"/>
                    </a:cubicBezTo>
                    <a:cubicBezTo>
                      <a:pt x="101" y="396"/>
                      <a:pt x="116" y="395"/>
                      <a:pt x="131" y="392"/>
                    </a:cubicBezTo>
                    <a:cubicBezTo>
                      <a:pt x="324" y="365"/>
                      <a:pt x="486" y="200"/>
                      <a:pt x="532"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94" name="Google Shape;594;p21"/>
              <p:cNvSpPr/>
              <p:nvPr/>
            </p:nvSpPr>
            <p:spPr>
              <a:xfrm>
                <a:off x="5743895" y="3815527"/>
                <a:ext cx="1787703" cy="1481272"/>
              </a:xfrm>
              <a:custGeom>
                <a:rect b="b" l="l" r="r" t="t"/>
                <a:pathLst>
                  <a:path extrusionOk="0" h="651" w="786">
                    <a:moveTo>
                      <a:pt x="786" y="56"/>
                    </a:moveTo>
                    <a:cubicBezTo>
                      <a:pt x="778" y="61"/>
                      <a:pt x="762" y="70"/>
                      <a:pt x="746" y="78"/>
                    </a:cubicBezTo>
                    <a:cubicBezTo>
                      <a:pt x="743" y="79"/>
                      <a:pt x="740" y="81"/>
                      <a:pt x="737" y="82"/>
                    </a:cubicBezTo>
                    <a:cubicBezTo>
                      <a:pt x="737" y="82"/>
                      <a:pt x="737" y="82"/>
                      <a:pt x="737" y="82"/>
                    </a:cubicBezTo>
                    <a:cubicBezTo>
                      <a:pt x="734" y="83"/>
                      <a:pt x="732" y="84"/>
                      <a:pt x="730" y="85"/>
                    </a:cubicBezTo>
                    <a:cubicBezTo>
                      <a:pt x="729" y="86"/>
                      <a:pt x="729" y="86"/>
                      <a:pt x="728" y="86"/>
                    </a:cubicBezTo>
                    <a:cubicBezTo>
                      <a:pt x="726" y="87"/>
                      <a:pt x="724" y="88"/>
                      <a:pt x="723" y="89"/>
                    </a:cubicBezTo>
                    <a:cubicBezTo>
                      <a:pt x="722" y="89"/>
                      <a:pt x="721" y="89"/>
                      <a:pt x="721" y="90"/>
                    </a:cubicBezTo>
                    <a:cubicBezTo>
                      <a:pt x="719" y="90"/>
                      <a:pt x="717" y="91"/>
                      <a:pt x="715" y="92"/>
                    </a:cubicBezTo>
                    <a:cubicBezTo>
                      <a:pt x="706" y="96"/>
                      <a:pt x="701" y="98"/>
                      <a:pt x="701" y="98"/>
                    </a:cubicBezTo>
                    <a:cubicBezTo>
                      <a:pt x="697" y="99"/>
                      <a:pt x="694" y="100"/>
                      <a:pt x="690" y="101"/>
                    </a:cubicBezTo>
                    <a:cubicBezTo>
                      <a:pt x="683" y="102"/>
                      <a:pt x="675" y="101"/>
                      <a:pt x="668" y="99"/>
                    </a:cubicBezTo>
                    <a:cubicBezTo>
                      <a:pt x="668" y="99"/>
                      <a:pt x="668" y="99"/>
                      <a:pt x="668" y="99"/>
                    </a:cubicBezTo>
                    <a:cubicBezTo>
                      <a:pt x="665" y="99"/>
                      <a:pt x="663" y="98"/>
                      <a:pt x="661" y="97"/>
                    </a:cubicBezTo>
                    <a:cubicBezTo>
                      <a:pt x="660" y="97"/>
                      <a:pt x="660" y="97"/>
                      <a:pt x="659" y="96"/>
                    </a:cubicBezTo>
                    <a:cubicBezTo>
                      <a:pt x="658" y="96"/>
                      <a:pt x="657" y="96"/>
                      <a:pt x="656" y="95"/>
                    </a:cubicBezTo>
                    <a:cubicBezTo>
                      <a:pt x="655" y="95"/>
                      <a:pt x="654" y="94"/>
                      <a:pt x="654" y="94"/>
                    </a:cubicBezTo>
                    <a:cubicBezTo>
                      <a:pt x="604" y="67"/>
                      <a:pt x="604" y="67"/>
                      <a:pt x="604" y="67"/>
                    </a:cubicBezTo>
                    <a:cubicBezTo>
                      <a:pt x="606" y="68"/>
                      <a:pt x="608" y="69"/>
                      <a:pt x="609" y="69"/>
                    </a:cubicBezTo>
                    <a:cubicBezTo>
                      <a:pt x="610" y="70"/>
                      <a:pt x="611" y="70"/>
                      <a:pt x="611" y="70"/>
                    </a:cubicBezTo>
                    <a:cubicBezTo>
                      <a:pt x="614" y="71"/>
                      <a:pt x="616" y="72"/>
                      <a:pt x="618" y="72"/>
                    </a:cubicBezTo>
                    <a:cubicBezTo>
                      <a:pt x="625" y="74"/>
                      <a:pt x="633" y="75"/>
                      <a:pt x="640" y="74"/>
                    </a:cubicBezTo>
                    <a:cubicBezTo>
                      <a:pt x="644" y="73"/>
                      <a:pt x="648" y="72"/>
                      <a:pt x="651" y="71"/>
                    </a:cubicBezTo>
                    <a:cubicBezTo>
                      <a:pt x="651" y="71"/>
                      <a:pt x="657" y="69"/>
                      <a:pt x="665" y="65"/>
                    </a:cubicBezTo>
                    <a:cubicBezTo>
                      <a:pt x="667" y="64"/>
                      <a:pt x="669" y="63"/>
                      <a:pt x="671" y="63"/>
                    </a:cubicBezTo>
                    <a:cubicBezTo>
                      <a:pt x="672" y="62"/>
                      <a:pt x="672" y="62"/>
                      <a:pt x="673" y="62"/>
                    </a:cubicBezTo>
                    <a:cubicBezTo>
                      <a:pt x="675" y="61"/>
                      <a:pt x="676" y="60"/>
                      <a:pt x="678" y="59"/>
                    </a:cubicBezTo>
                    <a:cubicBezTo>
                      <a:pt x="679" y="59"/>
                      <a:pt x="680" y="59"/>
                      <a:pt x="680" y="58"/>
                    </a:cubicBezTo>
                    <a:cubicBezTo>
                      <a:pt x="683" y="57"/>
                      <a:pt x="685" y="56"/>
                      <a:pt x="687" y="55"/>
                    </a:cubicBezTo>
                    <a:cubicBezTo>
                      <a:pt x="690" y="54"/>
                      <a:pt x="693" y="52"/>
                      <a:pt x="696" y="51"/>
                    </a:cubicBezTo>
                    <a:cubicBezTo>
                      <a:pt x="712" y="43"/>
                      <a:pt x="728" y="34"/>
                      <a:pt x="736" y="29"/>
                    </a:cubicBezTo>
                    <a:lnTo>
                      <a:pt x="786" y="56"/>
                    </a:lnTo>
                    <a:close/>
                    <a:moveTo>
                      <a:pt x="526" y="18"/>
                    </a:moveTo>
                    <a:cubicBezTo>
                      <a:pt x="526" y="20"/>
                      <a:pt x="525" y="21"/>
                      <a:pt x="525" y="23"/>
                    </a:cubicBezTo>
                    <a:cubicBezTo>
                      <a:pt x="524" y="27"/>
                      <a:pt x="523" y="31"/>
                      <a:pt x="521" y="35"/>
                    </a:cubicBezTo>
                    <a:cubicBezTo>
                      <a:pt x="521" y="37"/>
                      <a:pt x="520" y="39"/>
                      <a:pt x="519" y="41"/>
                    </a:cubicBezTo>
                    <a:cubicBezTo>
                      <a:pt x="518" y="45"/>
                      <a:pt x="517" y="49"/>
                      <a:pt x="516" y="52"/>
                    </a:cubicBezTo>
                    <a:cubicBezTo>
                      <a:pt x="515" y="54"/>
                      <a:pt x="514" y="57"/>
                      <a:pt x="514" y="59"/>
                    </a:cubicBezTo>
                    <a:cubicBezTo>
                      <a:pt x="512" y="62"/>
                      <a:pt x="511" y="65"/>
                      <a:pt x="510" y="68"/>
                    </a:cubicBezTo>
                    <a:cubicBezTo>
                      <a:pt x="509" y="71"/>
                      <a:pt x="508" y="74"/>
                      <a:pt x="507" y="77"/>
                    </a:cubicBezTo>
                    <a:cubicBezTo>
                      <a:pt x="505" y="80"/>
                      <a:pt x="504" y="83"/>
                      <a:pt x="503" y="86"/>
                    </a:cubicBezTo>
                    <a:cubicBezTo>
                      <a:pt x="502" y="89"/>
                      <a:pt x="501" y="92"/>
                      <a:pt x="499" y="95"/>
                    </a:cubicBezTo>
                    <a:cubicBezTo>
                      <a:pt x="498" y="98"/>
                      <a:pt x="497" y="101"/>
                      <a:pt x="495" y="103"/>
                    </a:cubicBezTo>
                    <a:cubicBezTo>
                      <a:pt x="494" y="106"/>
                      <a:pt x="493" y="109"/>
                      <a:pt x="491" y="112"/>
                    </a:cubicBezTo>
                    <a:cubicBezTo>
                      <a:pt x="490" y="115"/>
                      <a:pt x="488" y="118"/>
                      <a:pt x="487" y="121"/>
                    </a:cubicBezTo>
                    <a:cubicBezTo>
                      <a:pt x="486" y="123"/>
                      <a:pt x="484" y="126"/>
                      <a:pt x="483" y="129"/>
                    </a:cubicBezTo>
                    <a:cubicBezTo>
                      <a:pt x="481" y="132"/>
                      <a:pt x="479" y="135"/>
                      <a:pt x="478" y="138"/>
                    </a:cubicBezTo>
                    <a:cubicBezTo>
                      <a:pt x="477" y="140"/>
                      <a:pt x="476" y="142"/>
                      <a:pt x="474" y="144"/>
                    </a:cubicBezTo>
                    <a:cubicBezTo>
                      <a:pt x="473" y="148"/>
                      <a:pt x="471" y="151"/>
                      <a:pt x="468" y="154"/>
                    </a:cubicBezTo>
                    <a:cubicBezTo>
                      <a:pt x="467" y="156"/>
                      <a:pt x="466" y="158"/>
                      <a:pt x="465" y="159"/>
                    </a:cubicBezTo>
                    <a:cubicBezTo>
                      <a:pt x="463" y="164"/>
                      <a:pt x="460" y="168"/>
                      <a:pt x="457" y="173"/>
                    </a:cubicBezTo>
                    <a:cubicBezTo>
                      <a:pt x="457" y="173"/>
                      <a:pt x="456" y="174"/>
                      <a:pt x="456" y="174"/>
                    </a:cubicBezTo>
                    <a:cubicBezTo>
                      <a:pt x="453" y="179"/>
                      <a:pt x="449" y="184"/>
                      <a:pt x="446" y="189"/>
                    </a:cubicBezTo>
                    <a:cubicBezTo>
                      <a:pt x="445" y="190"/>
                      <a:pt x="444" y="191"/>
                      <a:pt x="443" y="193"/>
                    </a:cubicBezTo>
                    <a:cubicBezTo>
                      <a:pt x="441" y="196"/>
                      <a:pt x="438" y="199"/>
                      <a:pt x="436" y="203"/>
                    </a:cubicBezTo>
                    <a:cubicBezTo>
                      <a:pt x="435" y="204"/>
                      <a:pt x="433" y="206"/>
                      <a:pt x="432" y="208"/>
                    </a:cubicBezTo>
                    <a:cubicBezTo>
                      <a:pt x="430" y="211"/>
                      <a:pt x="427" y="214"/>
                      <a:pt x="425" y="217"/>
                    </a:cubicBezTo>
                    <a:cubicBezTo>
                      <a:pt x="424" y="218"/>
                      <a:pt x="423" y="220"/>
                      <a:pt x="421" y="221"/>
                    </a:cubicBezTo>
                    <a:cubicBezTo>
                      <a:pt x="418" y="225"/>
                      <a:pt x="416" y="228"/>
                      <a:pt x="413" y="232"/>
                    </a:cubicBezTo>
                    <a:cubicBezTo>
                      <a:pt x="412" y="232"/>
                      <a:pt x="411" y="233"/>
                      <a:pt x="410" y="234"/>
                    </a:cubicBezTo>
                    <a:cubicBezTo>
                      <a:pt x="406" y="239"/>
                      <a:pt x="403" y="243"/>
                      <a:pt x="399" y="247"/>
                    </a:cubicBezTo>
                    <a:cubicBezTo>
                      <a:pt x="398" y="248"/>
                      <a:pt x="397" y="249"/>
                      <a:pt x="396" y="250"/>
                    </a:cubicBezTo>
                    <a:cubicBezTo>
                      <a:pt x="393" y="253"/>
                      <a:pt x="390" y="256"/>
                      <a:pt x="387" y="259"/>
                    </a:cubicBezTo>
                    <a:cubicBezTo>
                      <a:pt x="385" y="261"/>
                      <a:pt x="384" y="262"/>
                      <a:pt x="383" y="263"/>
                    </a:cubicBezTo>
                    <a:cubicBezTo>
                      <a:pt x="380" y="266"/>
                      <a:pt x="377" y="269"/>
                      <a:pt x="374" y="271"/>
                    </a:cubicBezTo>
                    <a:cubicBezTo>
                      <a:pt x="373" y="273"/>
                      <a:pt x="371" y="274"/>
                      <a:pt x="370" y="275"/>
                    </a:cubicBezTo>
                    <a:cubicBezTo>
                      <a:pt x="367" y="278"/>
                      <a:pt x="364" y="281"/>
                      <a:pt x="361" y="283"/>
                    </a:cubicBezTo>
                    <a:cubicBezTo>
                      <a:pt x="360" y="284"/>
                      <a:pt x="358" y="286"/>
                      <a:pt x="357" y="287"/>
                    </a:cubicBezTo>
                    <a:cubicBezTo>
                      <a:pt x="353" y="290"/>
                      <a:pt x="349" y="293"/>
                      <a:pt x="346" y="296"/>
                    </a:cubicBezTo>
                    <a:cubicBezTo>
                      <a:pt x="345" y="297"/>
                      <a:pt x="344" y="297"/>
                      <a:pt x="343" y="298"/>
                    </a:cubicBezTo>
                    <a:cubicBezTo>
                      <a:pt x="339" y="302"/>
                      <a:pt x="334" y="305"/>
                      <a:pt x="330" y="309"/>
                    </a:cubicBezTo>
                    <a:cubicBezTo>
                      <a:pt x="328" y="310"/>
                      <a:pt x="327" y="311"/>
                      <a:pt x="325" y="311"/>
                    </a:cubicBezTo>
                    <a:cubicBezTo>
                      <a:pt x="322" y="314"/>
                      <a:pt x="319" y="316"/>
                      <a:pt x="316" y="318"/>
                    </a:cubicBezTo>
                    <a:cubicBezTo>
                      <a:pt x="313" y="320"/>
                      <a:pt x="310" y="322"/>
                      <a:pt x="307" y="324"/>
                    </a:cubicBezTo>
                    <a:cubicBezTo>
                      <a:pt x="304" y="326"/>
                      <a:pt x="302" y="327"/>
                      <a:pt x="300" y="329"/>
                    </a:cubicBezTo>
                    <a:cubicBezTo>
                      <a:pt x="297" y="331"/>
                      <a:pt x="293" y="333"/>
                      <a:pt x="290" y="335"/>
                    </a:cubicBezTo>
                    <a:cubicBezTo>
                      <a:pt x="288" y="336"/>
                      <a:pt x="286" y="337"/>
                      <a:pt x="284" y="339"/>
                    </a:cubicBezTo>
                    <a:cubicBezTo>
                      <a:pt x="280" y="341"/>
                      <a:pt x="276" y="343"/>
                      <a:pt x="272" y="345"/>
                    </a:cubicBezTo>
                    <a:cubicBezTo>
                      <a:pt x="271" y="346"/>
                      <a:pt x="269" y="347"/>
                      <a:pt x="267" y="348"/>
                    </a:cubicBezTo>
                    <a:cubicBezTo>
                      <a:pt x="262" y="351"/>
                      <a:pt x="256" y="353"/>
                      <a:pt x="250" y="356"/>
                    </a:cubicBezTo>
                    <a:cubicBezTo>
                      <a:pt x="245" y="358"/>
                      <a:pt x="240" y="361"/>
                      <a:pt x="235" y="363"/>
                    </a:cubicBezTo>
                    <a:cubicBezTo>
                      <a:pt x="233" y="364"/>
                      <a:pt x="231" y="364"/>
                      <a:pt x="230" y="365"/>
                    </a:cubicBezTo>
                    <a:cubicBezTo>
                      <a:pt x="226" y="366"/>
                      <a:pt x="223" y="368"/>
                      <a:pt x="219" y="369"/>
                    </a:cubicBezTo>
                    <a:cubicBezTo>
                      <a:pt x="217" y="370"/>
                      <a:pt x="215" y="371"/>
                      <a:pt x="213" y="372"/>
                    </a:cubicBezTo>
                    <a:cubicBezTo>
                      <a:pt x="209" y="373"/>
                      <a:pt x="206" y="374"/>
                      <a:pt x="203" y="375"/>
                    </a:cubicBezTo>
                    <a:cubicBezTo>
                      <a:pt x="201" y="376"/>
                      <a:pt x="198" y="376"/>
                      <a:pt x="196" y="377"/>
                    </a:cubicBezTo>
                    <a:cubicBezTo>
                      <a:pt x="193" y="378"/>
                      <a:pt x="190" y="379"/>
                      <a:pt x="186" y="380"/>
                    </a:cubicBezTo>
                    <a:cubicBezTo>
                      <a:pt x="184" y="381"/>
                      <a:pt x="182" y="381"/>
                      <a:pt x="180" y="382"/>
                    </a:cubicBezTo>
                    <a:cubicBezTo>
                      <a:pt x="176" y="383"/>
                      <a:pt x="173" y="384"/>
                      <a:pt x="169" y="385"/>
                    </a:cubicBezTo>
                    <a:cubicBezTo>
                      <a:pt x="167" y="385"/>
                      <a:pt x="165" y="386"/>
                      <a:pt x="163" y="386"/>
                    </a:cubicBezTo>
                    <a:cubicBezTo>
                      <a:pt x="159" y="387"/>
                      <a:pt x="155" y="388"/>
                      <a:pt x="152" y="389"/>
                    </a:cubicBezTo>
                    <a:cubicBezTo>
                      <a:pt x="150" y="389"/>
                      <a:pt x="148" y="389"/>
                      <a:pt x="146" y="390"/>
                    </a:cubicBezTo>
                    <a:cubicBezTo>
                      <a:pt x="140" y="391"/>
                      <a:pt x="135" y="392"/>
                      <a:pt x="129" y="392"/>
                    </a:cubicBezTo>
                    <a:cubicBezTo>
                      <a:pt x="114" y="395"/>
                      <a:pt x="99" y="396"/>
                      <a:pt x="84" y="396"/>
                    </a:cubicBezTo>
                    <a:cubicBezTo>
                      <a:pt x="84" y="396"/>
                      <a:pt x="84" y="396"/>
                      <a:pt x="83" y="397"/>
                    </a:cubicBezTo>
                    <a:cubicBezTo>
                      <a:pt x="83" y="397"/>
                      <a:pt x="83" y="397"/>
                      <a:pt x="83" y="397"/>
                    </a:cubicBezTo>
                    <a:cubicBezTo>
                      <a:pt x="82" y="397"/>
                      <a:pt x="82" y="397"/>
                      <a:pt x="81" y="397"/>
                    </a:cubicBezTo>
                    <a:cubicBezTo>
                      <a:pt x="81" y="397"/>
                      <a:pt x="81" y="397"/>
                      <a:pt x="81" y="397"/>
                    </a:cubicBezTo>
                    <a:cubicBezTo>
                      <a:pt x="80" y="397"/>
                      <a:pt x="80" y="397"/>
                      <a:pt x="80" y="398"/>
                    </a:cubicBezTo>
                    <a:cubicBezTo>
                      <a:pt x="79" y="398"/>
                      <a:pt x="79" y="398"/>
                      <a:pt x="79" y="398"/>
                    </a:cubicBezTo>
                    <a:cubicBezTo>
                      <a:pt x="79" y="398"/>
                      <a:pt x="79" y="398"/>
                      <a:pt x="79" y="398"/>
                    </a:cubicBezTo>
                    <a:cubicBezTo>
                      <a:pt x="78" y="398"/>
                      <a:pt x="78" y="398"/>
                      <a:pt x="78" y="398"/>
                    </a:cubicBezTo>
                    <a:cubicBezTo>
                      <a:pt x="78" y="398"/>
                      <a:pt x="78" y="398"/>
                      <a:pt x="78" y="398"/>
                    </a:cubicBezTo>
                    <a:cubicBezTo>
                      <a:pt x="78" y="398"/>
                      <a:pt x="78" y="398"/>
                      <a:pt x="78" y="399"/>
                    </a:cubicBezTo>
                    <a:cubicBezTo>
                      <a:pt x="78" y="399"/>
                      <a:pt x="77" y="399"/>
                      <a:pt x="77" y="399"/>
                    </a:cubicBezTo>
                    <a:cubicBezTo>
                      <a:pt x="76" y="400"/>
                      <a:pt x="75" y="401"/>
                      <a:pt x="74" y="401"/>
                    </a:cubicBezTo>
                    <a:cubicBezTo>
                      <a:pt x="74" y="402"/>
                      <a:pt x="74" y="402"/>
                      <a:pt x="74" y="402"/>
                    </a:cubicBezTo>
                    <a:cubicBezTo>
                      <a:pt x="73" y="402"/>
                      <a:pt x="73" y="402"/>
                      <a:pt x="73" y="403"/>
                    </a:cubicBezTo>
                    <a:cubicBezTo>
                      <a:pt x="72" y="403"/>
                      <a:pt x="71" y="404"/>
                      <a:pt x="71" y="405"/>
                    </a:cubicBezTo>
                    <a:cubicBezTo>
                      <a:pt x="70" y="405"/>
                      <a:pt x="70" y="405"/>
                      <a:pt x="70" y="405"/>
                    </a:cubicBezTo>
                    <a:cubicBezTo>
                      <a:pt x="70" y="406"/>
                      <a:pt x="70" y="406"/>
                      <a:pt x="69" y="406"/>
                    </a:cubicBezTo>
                    <a:cubicBezTo>
                      <a:pt x="69" y="407"/>
                      <a:pt x="68" y="408"/>
                      <a:pt x="68" y="408"/>
                    </a:cubicBezTo>
                    <a:cubicBezTo>
                      <a:pt x="68" y="409"/>
                      <a:pt x="67" y="409"/>
                      <a:pt x="67" y="409"/>
                    </a:cubicBezTo>
                    <a:cubicBezTo>
                      <a:pt x="67" y="410"/>
                      <a:pt x="66" y="410"/>
                      <a:pt x="66" y="411"/>
                    </a:cubicBezTo>
                    <a:cubicBezTo>
                      <a:pt x="9" y="492"/>
                      <a:pt x="9" y="492"/>
                      <a:pt x="9" y="492"/>
                    </a:cubicBezTo>
                    <a:cubicBezTo>
                      <a:pt x="9" y="492"/>
                      <a:pt x="8" y="493"/>
                      <a:pt x="8" y="493"/>
                    </a:cubicBezTo>
                    <a:cubicBezTo>
                      <a:pt x="8" y="494"/>
                      <a:pt x="7" y="494"/>
                      <a:pt x="7" y="495"/>
                    </a:cubicBezTo>
                    <a:cubicBezTo>
                      <a:pt x="7" y="495"/>
                      <a:pt x="6" y="496"/>
                      <a:pt x="6" y="496"/>
                    </a:cubicBezTo>
                    <a:cubicBezTo>
                      <a:pt x="6" y="497"/>
                      <a:pt x="6" y="497"/>
                      <a:pt x="6" y="497"/>
                    </a:cubicBezTo>
                    <a:cubicBezTo>
                      <a:pt x="5" y="498"/>
                      <a:pt x="5" y="498"/>
                      <a:pt x="5" y="498"/>
                    </a:cubicBezTo>
                    <a:cubicBezTo>
                      <a:pt x="5" y="499"/>
                      <a:pt x="4" y="501"/>
                      <a:pt x="3" y="502"/>
                    </a:cubicBezTo>
                    <a:cubicBezTo>
                      <a:pt x="3" y="502"/>
                      <a:pt x="3" y="503"/>
                      <a:pt x="3" y="503"/>
                    </a:cubicBezTo>
                    <a:cubicBezTo>
                      <a:pt x="3" y="503"/>
                      <a:pt x="3" y="503"/>
                      <a:pt x="3" y="504"/>
                    </a:cubicBezTo>
                    <a:cubicBezTo>
                      <a:pt x="2" y="505"/>
                      <a:pt x="2" y="507"/>
                      <a:pt x="1" y="509"/>
                    </a:cubicBezTo>
                    <a:cubicBezTo>
                      <a:pt x="1" y="509"/>
                      <a:pt x="1" y="510"/>
                      <a:pt x="1" y="510"/>
                    </a:cubicBezTo>
                    <a:cubicBezTo>
                      <a:pt x="1" y="511"/>
                      <a:pt x="0" y="513"/>
                      <a:pt x="0" y="515"/>
                    </a:cubicBezTo>
                    <a:cubicBezTo>
                      <a:pt x="0" y="515"/>
                      <a:pt x="0" y="516"/>
                      <a:pt x="0" y="516"/>
                    </a:cubicBezTo>
                    <a:cubicBezTo>
                      <a:pt x="0" y="518"/>
                      <a:pt x="0" y="519"/>
                      <a:pt x="0" y="520"/>
                    </a:cubicBezTo>
                    <a:cubicBezTo>
                      <a:pt x="0" y="521"/>
                      <a:pt x="0" y="521"/>
                      <a:pt x="0" y="522"/>
                    </a:cubicBezTo>
                    <a:cubicBezTo>
                      <a:pt x="1" y="524"/>
                      <a:pt x="1" y="525"/>
                      <a:pt x="1" y="527"/>
                    </a:cubicBezTo>
                    <a:cubicBezTo>
                      <a:pt x="46" y="613"/>
                      <a:pt x="46" y="613"/>
                      <a:pt x="46" y="613"/>
                    </a:cubicBezTo>
                    <a:cubicBezTo>
                      <a:pt x="47" y="614"/>
                      <a:pt x="48" y="615"/>
                      <a:pt x="48" y="617"/>
                    </a:cubicBezTo>
                    <a:cubicBezTo>
                      <a:pt x="51" y="620"/>
                      <a:pt x="53" y="622"/>
                      <a:pt x="56" y="624"/>
                    </a:cubicBezTo>
                    <a:cubicBezTo>
                      <a:pt x="106" y="651"/>
                      <a:pt x="106" y="651"/>
                      <a:pt x="106" y="651"/>
                    </a:cubicBezTo>
                    <a:cubicBezTo>
                      <a:pt x="102" y="649"/>
                      <a:pt x="99" y="645"/>
                      <a:pt x="96" y="640"/>
                    </a:cubicBezTo>
                    <a:cubicBezTo>
                      <a:pt x="51" y="554"/>
                      <a:pt x="51" y="554"/>
                      <a:pt x="51" y="554"/>
                    </a:cubicBezTo>
                    <a:cubicBezTo>
                      <a:pt x="50" y="552"/>
                      <a:pt x="50" y="551"/>
                      <a:pt x="50" y="549"/>
                    </a:cubicBezTo>
                    <a:cubicBezTo>
                      <a:pt x="50" y="548"/>
                      <a:pt x="50" y="548"/>
                      <a:pt x="50" y="547"/>
                    </a:cubicBezTo>
                    <a:cubicBezTo>
                      <a:pt x="50" y="546"/>
                      <a:pt x="50" y="545"/>
                      <a:pt x="50" y="543"/>
                    </a:cubicBezTo>
                    <a:cubicBezTo>
                      <a:pt x="50" y="543"/>
                      <a:pt x="50" y="542"/>
                      <a:pt x="50" y="542"/>
                    </a:cubicBezTo>
                    <a:cubicBezTo>
                      <a:pt x="50" y="540"/>
                      <a:pt x="50" y="538"/>
                      <a:pt x="51" y="537"/>
                    </a:cubicBezTo>
                    <a:cubicBezTo>
                      <a:pt x="51" y="537"/>
                      <a:pt x="51" y="536"/>
                      <a:pt x="51" y="536"/>
                    </a:cubicBezTo>
                    <a:cubicBezTo>
                      <a:pt x="51" y="534"/>
                      <a:pt x="52" y="532"/>
                      <a:pt x="52" y="531"/>
                    </a:cubicBezTo>
                    <a:cubicBezTo>
                      <a:pt x="53" y="530"/>
                      <a:pt x="53" y="529"/>
                      <a:pt x="53" y="529"/>
                    </a:cubicBezTo>
                    <a:cubicBezTo>
                      <a:pt x="54" y="528"/>
                      <a:pt x="54" y="526"/>
                      <a:pt x="55" y="525"/>
                    </a:cubicBezTo>
                    <a:cubicBezTo>
                      <a:pt x="55" y="525"/>
                      <a:pt x="55" y="524"/>
                      <a:pt x="56" y="523"/>
                    </a:cubicBezTo>
                    <a:cubicBezTo>
                      <a:pt x="56" y="523"/>
                      <a:pt x="56" y="522"/>
                      <a:pt x="57" y="522"/>
                    </a:cubicBezTo>
                    <a:cubicBezTo>
                      <a:pt x="57" y="521"/>
                      <a:pt x="58" y="520"/>
                      <a:pt x="59" y="519"/>
                    </a:cubicBezTo>
                    <a:cubicBezTo>
                      <a:pt x="116" y="438"/>
                      <a:pt x="116" y="438"/>
                      <a:pt x="116" y="438"/>
                    </a:cubicBezTo>
                    <a:cubicBezTo>
                      <a:pt x="116" y="437"/>
                      <a:pt x="117" y="436"/>
                      <a:pt x="117" y="435"/>
                    </a:cubicBezTo>
                    <a:cubicBezTo>
                      <a:pt x="118" y="435"/>
                      <a:pt x="118" y="434"/>
                      <a:pt x="119" y="433"/>
                    </a:cubicBezTo>
                    <a:cubicBezTo>
                      <a:pt x="119" y="433"/>
                      <a:pt x="120" y="432"/>
                      <a:pt x="120" y="432"/>
                    </a:cubicBezTo>
                    <a:cubicBezTo>
                      <a:pt x="121" y="431"/>
                      <a:pt x="122" y="430"/>
                      <a:pt x="122" y="430"/>
                    </a:cubicBezTo>
                    <a:cubicBezTo>
                      <a:pt x="123" y="429"/>
                      <a:pt x="123" y="429"/>
                      <a:pt x="124" y="428"/>
                    </a:cubicBezTo>
                    <a:cubicBezTo>
                      <a:pt x="125" y="428"/>
                      <a:pt x="126" y="427"/>
                      <a:pt x="127" y="426"/>
                    </a:cubicBezTo>
                    <a:cubicBezTo>
                      <a:pt x="127" y="426"/>
                      <a:pt x="127" y="426"/>
                      <a:pt x="128" y="425"/>
                    </a:cubicBezTo>
                    <a:cubicBezTo>
                      <a:pt x="128" y="425"/>
                      <a:pt x="128" y="425"/>
                      <a:pt x="129" y="425"/>
                    </a:cubicBezTo>
                    <a:cubicBezTo>
                      <a:pt x="129" y="425"/>
                      <a:pt x="129" y="425"/>
                      <a:pt x="129" y="425"/>
                    </a:cubicBezTo>
                    <a:cubicBezTo>
                      <a:pt x="130" y="424"/>
                      <a:pt x="130" y="424"/>
                      <a:pt x="130" y="424"/>
                    </a:cubicBezTo>
                    <a:cubicBezTo>
                      <a:pt x="131" y="424"/>
                      <a:pt x="131" y="424"/>
                      <a:pt x="131" y="424"/>
                    </a:cubicBezTo>
                    <a:cubicBezTo>
                      <a:pt x="131" y="424"/>
                      <a:pt x="132" y="424"/>
                      <a:pt x="132" y="424"/>
                    </a:cubicBezTo>
                    <a:cubicBezTo>
                      <a:pt x="132" y="424"/>
                      <a:pt x="133" y="424"/>
                      <a:pt x="133" y="424"/>
                    </a:cubicBezTo>
                    <a:cubicBezTo>
                      <a:pt x="133" y="423"/>
                      <a:pt x="134" y="423"/>
                      <a:pt x="134" y="423"/>
                    </a:cubicBezTo>
                    <a:cubicBezTo>
                      <a:pt x="149" y="423"/>
                      <a:pt x="164" y="422"/>
                      <a:pt x="179" y="419"/>
                    </a:cubicBezTo>
                    <a:cubicBezTo>
                      <a:pt x="184" y="419"/>
                      <a:pt x="190" y="418"/>
                      <a:pt x="196" y="417"/>
                    </a:cubicBezTo>
                    <a:cubicBezTo>
                      <a:pt x="197" y="416"/>
                      <a:pt x="199" y="416"/>
                      <a:pt x="201" y="416"/>
                    </a:cubicBezTo>
                    <a:cubicBezTo>
                      <a:pt x="205" y="415"/>
                      <a:pt x="209" y="414"/>
                      <a:pt x="212" y="413"/>
                    </a:cubicBezTo>
                    <a:cubicBezTo>
                      <a:pt x="215" y="413"/>
                      <a:pt x="217" y="412"/>
                      <a:pt x="219" y="412"/>
                    </a:cubicBezTo>
                    <a:cubicBezTo>
                      <a:pt x="222" y="411"/>
                      <a:pt x="226" y="410"/>
                      <a:pt x="229" y="409"/>
                    </a:cubicBezTo>
                    <a:cubicBezTo>
                      <a:pt x="231" y="408"/>
                      <a:pt x="234" y="408"/>
                      <a:pt x="236" y="407"/>
                    </a:cubicBezTo>
                    <a:cubicBezTo>
                      <a:pt x="239" y="406"/>
                      <a:pt x="242" y="405"/>
                      <a:pt x="246" y="404"/>
                    </a:cubicBezTo>
                    <a:cubicBezTo>
                      <a:pt x="248" y="403"/>
                      <a:pt x="250" y="403"/>
                      <a:pt x="252" y="402"/>
                    </a:cubicBezTo>
                    <a:cubicBezTo>
                      <a:pt x="256" y="401"/>
                      <a:pt x="259" y="400"/>
                      <a:pt x="262" y="399"/>
                    </a:cubicBezTo>
                    <a:cubicBezTo>
                      <a:pt x="264" y="398"/>
                      <a:pt x="266" y="397"/>
                      <a:pt x="268" y="396"/>
                    </a:cubicBezTo>
                    <a:cubicBezTo>
                      <a:pt x="272" y="395"/>
                      <a:pt x="276" y="393"/>
                      <a:pt x="279" y="392"/>
                    </a:cubicBezTo>
                    <a:cubicBezTo>
                      <a:pt x="281" y="391"/>
                      <a:pt x="283" y="391"/>
                      <a:pt x="284" y="390"/>
                    </a:cubicBezTo>
                    <a:cubicBezTo>
                      <a:pt x="290" y="388"/>
                      <a:pt x="295" y="385"/>
                      <a:pt x="300" y="383"/>
                    </a:cubicBezTo>
                    <a:cubicBezTo>
                      <a:pt x="300" y="383"/>
                      <a:pt x="300" y="383"/>
                      <a:pt x="300" y="383"/>
                    </a:cubicBezTo>
                    <a:cubicBezTo>
                      <a:pt x="306" y="380"/>
                      <a:pt x="311" y="377"/>
                      <a:pt x="317" y="375"/>
                    </a:cubicBezTo>
                    <a:cubicBezTo>
                      <a:pt x="319" y="374"/>
                      <a:pt x="320" y="373"/>
                      <a:pt x="322" y="372"/>
                    </a:cubicBezTo>
                    <a:cubicBezTo>
                      <a:pt x="326" y="370"/>
                      <a:pt x="330" y="368"/>
                      <a:pt x="333" y="366"/>
                    </a:cubicBezTo>
                    <a:cubicBezTo>
                      <a:pt x="335" y="364"/>
                      <a:pt x="338" y="363"/>
                      <a:pt x="340" y="362"/>
                    </a:cubicBezTo>
                    <a:cubicBezTo>
                      <a:pt x="343" y="360"/>
                      <a:pt x="346" y="358"/>
                      <a:pt x="350" y="356"/>
                    </a:cubicBezTo>
                    <a:cubicBezTo>
                      <a:pt x="352" y="354"/>
                      <a:pt x="354" y="353"/>
                      <a:pt x="356" y="351"/>
                    </a:cubicBezTo>
                    <a:cubicBezTo>
                      <a:pt x="359" y="349"/>
                      <a:pt x="362" y="347"/>
                      <a:pt x="365" y="345"/>
                    </a:cubicBezTo>
                    <a:cubicBezTo>
                      <a:pt x="366" y="345"/>
                      <a:pt x="366" y="345"/>
                      <a:pt x="367" y="344"/>
                    </a:cubicBezTo>
                    <a:cubicBezTo>
                      <a:pt x="370" y="342"/>
                      <a:pt x="372" y="340"/>
                      <a:pt x="375" y="338"/>
                    </a:cubicBezTo>
                    <a:cubicBezTo>
                      <a:pt x="376" y="338"/>
                      <a:pt x="378" y="337"/>
                      <a:pt x="379" y="336"/>
                    </a:cubicBezTo>
                    <a:cubicBezTo>
                      <a:pt x="384" y="332"/>
                      <a:pt x="388" y="329"/>
                      <a:pt x="393" y="325"/>
                    </a:cubicBezTo>
                    <a:cubicBezTo>
                      <a:pt x="394" y="324"/>
                      <a:pt x="394" y="324"/>
                      <a:pt x="395" y="323"/>
                    </a:cubicBezTo>
                    <a:cubicBezTo>
                      <a:pt x="399" y="320"/>
                      <a:pt x="403" y="317"/>
                      <a:pt x="406" y="314"/>
                    </a:cubicBezTo>
                    <a:cubicBezTo>
                      <a:pt x="408" y="313"/>
                      <a:pt x="409" y="311"/>
                      <a:pt x="411" y="310"/>
                    </a:cubicBezTo>
                    <a:cubicBezTo>
                      <a:pt x="413" y="308"/>
                      <a:pt x="415" y="306"/>
                      <a:pt x="417" y="305"/>
                    </a:cubicBezTo>
                    <a:cubicBezTo>
                      <a:pt x="418" y="304"/>
                      <a:pt x="419" y="303"/>
                      <a:pt x="420" y="302"/>
                    </a:cubicBezTo>
                    <a:cubicBezTo>
                      <a:pt x="421" y="301"/>
                      <a:pt x="422" y="300"/>
                      <a:pt x="424" y="298"/>
                    </a:cubicBezTo>
                    <a:cubicBezTo>
                      <a:pt x="427" y="296"/>
                      <a:pt x="429" y="293"/>
                      <a:pt x="432" y="290"/>
                    </a:cubicBezTo>
                    <a:cubicBezTo>
                      <a:pt x="434" y="289"/>
                      <a:pt x="435" y="288"/>
                      <a:pt x="436" y="286"/>
                    </a:cubicBezTo>
                    <a:cubicBezTo>
                      <a:pt x="439" y="283"/>
                      <a:pt x="442" y="280"/>
                      <a:pt x="445" y="277"/>
                    </a:cubicBezTo>
                    <a:cubicBezTo>
                      <a:pt x="446" y="276"/>
                      <a:pt x="447" y="275"/>
                      <a:pt x="448" y="274"/>
                    </a:cubicBezTo>
                    <a:cubicBezTo>
                      <a:pt x="452" y="270"/>
                      <a:pt x="456" y="266"/>
                      <a:pt x="459" y="262"/>
                    </a:cubicBezTo>
                    <a:cubicBezTo>
                      <a:pt x="459" y="262"/>
                      <a:pt x="460" y="262"/>
                      <a:pt x="460" y="261"/>
                    </a:cubicBezTo>
                    <a:cubicBezTo>
                      <a:pt x="461" y="260"/>
                      <a:pt x="461" y="259"/>
                      <a:pt x="462" y="259"/>
                    </a:cubicBezTo>
                    <a:cubicBezTo>
                      <a:pt x="465" y="255"/>
                      <a:pt x="468" y="252"/>
                      <a:pt x="471" y="248"/>
                    </a:cubicBezTo>
                    <a:cubicBezTo>
                      <a:pt x="472" y="247"/>
                      <a:pt x="473" y="245"/>
                      <a:pt x="475" y="244"/>
                    </a:cubicBezTo>
                    <a:cubicBezTo>
                      <a:pt x="477" y="241"/>
                      <a:pt x="479" y="238"/>
                      <a:pt x="482" y="235"/>
                    </a:cubicBezTo>
                    <a:cubicBezTo>
                      <a:pt x="483" y="233"/>
                      <a:pt x="484" y="231"/>
                      <a:pt x="486" y="230"/>
                    </a:cubicBezTo>
                    <a:cubicBezTo>
                      <a:pt x="488" y="226"/>
                      <a:pt x="491" y="223"/>
                      <a:pt x="493" y="220"/>
                    </a:cubicBezTo>
                    <a:cubicBezTo>
                      <a:pt x="494" y="218"/>
                      <a:pt x="495" y="217"/>
                      <a:pt x="496" y="216"/>
                    </a:cubicBezTo>
                    <a:cubicBezTo>
                      <a:pt x="496" y="215"/>
                      <a:pt x="496" y="215"/>
                      <a:pt x="497" y="215"/>
                    </a:cubicBezTo>
                    <a:cubicBezTo>
                      <a:pt x="500" y="210"/>
                      <a:pt x="503" y="206"/>
                      <a:pt x="506" y="201"/>
                    </a:cubicBezTo>
                    <a:cubicBezTo>
                      <a:pt x="506" y="201"/>
                      <a:pt x="506" y="200"/>
                      <a:pt x="507" y="200"/>
                    </a:cubicBezTo>
                    <a:cubicBezTo>
                      <a:pt x="510" y="195"/>
                      <a:pt x="512" y="191"/>
                      <a:pt x="515" y="186"/>
                    </a:cubicBezTo>
                    <a:cubicBezTo>
                      <a:pt x="516" y="185"/>
                      <a:pt x="517" y="183"/>
                      <a:pt x="518" y="181"/>
                    </a:cubicBezTo>
                    <a:cubicBezTo>
                      <a:pt x="520" y="178"/>
                      <a:pt x="522" y="175"/>
                      <a:pt x="524" y="171"/>
                    </a:cubicBezTo>
                    <a:cubicBezTo>
                      <a:pt x="525" y="169"/>
                      <a:pt x="526" y="167"/>
                      <a:pt x="527" y="165"/>
                    </a:cubicBezTo>
                    <a:cubicBezTo>
                      <a:pt x="528" y="163"/>
                      <a:pt x="529" y="162"/>
                      <a:pt x="530" y="160"/>
                    </a:cubicBezTo>
                    <a:cubicBezTo>
                      <a:pt x="531" y="159"/>
                      <a:pt x="532" y="157"/>
                      <a:pt x="532" y="156"/>
                    </a:cubicBezTo>
                    <a:cubicBezTo>
                      <a:pt x="534" y="153"/>
                      <a:pt x="535" y="150"/>
                      <a:pt x="537" y="148"/>
                    </a:cubicBezTo>
                    <a:cubicBezTo>
                      <a:pt x="538" y="145"/>
                      <a:pt x="540" y="142"/>
                      <a:pt x="541" y="139"/>
                    </a:cubicBezTo>
                    <a:cubicBezTo>
                      <a:pt x="542" y="136"/>
                      <a:pt x="544" y="133"/>
                      <a:pt x="545" y="130"/>
                    </a:cubicBezTo>
                    <a:cubicBezTo>
                      <a:pt x="546" y="128"/>
                      <a:pt x="548" y="125"/>
                      <a:pt x="549" y="122"/>
                    </a:cubicBezTo>
                    <a:cubicBezTo>
                      <a:pt x="550" y="119"/>
                      <a:pt x="551" y="116"/>
                      <a:pt x="553" y="113"/>
                    </a:cubicBezTo>
                    <a:cubicBezTo>
                      <a:pt x="554" y="110"/>
                      <a:pt x="555" y="107"/>
                      <a:pt x="556" y="104"/>
                    </a:cubicBezTo>
                    <a:cubicBezTo>
                      <a:pt x="557" y="101"/>
                      <a:pt x="559" y="98"/>
                      <a:pt x="560" y="95"/>
                    </a:cubicBezTo>
                    <a:cubicBezTo>
                      <a:pt x="560" y="94"/>
                      <a:pt x="561" y="92"/>
                      <a:pt x="562" y="90"/>
                    </a:cubicBezTo>
                    <a:cubicBezTo>
                      <a:pt x="562" y="89"/>
                      <a:pt x="563" y="87"/>
                      <a:pt x="563" y="86"/>
                    </a:cubicBezTo>
                    <a:cubicBezTo>
                      <a:pt x="564" y="84"/>
                      <a:pt x="565" y="81"/>
                      <a:pt x="566" y="79"/>
                    </a:cubicBezTo>
                    <a:cubicBezTo>
                      <a:pt x="567" y="76"/>
                      <a:pt x="568" y="72"/>
                      <a:pt x="569" y="68"/>
                    </a:cubicBezTo>
                    <a:cubicBezTo>
                      <a:pt x="570" y="66"/>
                      <a:pt x="570" y="64"/>
                      <a:pt x="571" y="62"/>
                    </a:cubicBezTo>
                    <a:cubicBezTo>
                      <a:pt x="572" y="58"/>
                      <a:pt x="573" y="54"/>
                      <a:pt x="574" y="50"/>
                    </a:cubicBezTo>
                    <a:cubicBezTo>
                      <a:pt x="575" y="48"/>
                      <a:pt x="576" y="47"/>
                      <a:pt x="576" y="45"/>
                    </a:cubicBezTo>
                    <a:cubicBezTo>
                      <a:pt x="578" y="39"/>
                      <a:pt x="579" y="33"/>
                      <a:pt x="580" y="27"/>
                    </a:cubicBezTo>
                    <a:cubicBezTo>
                      <a:pt x="531" y="0"/>
                      <a:pt x="531" y="0"/>
                      <a:pt x="531" y="0"/>
                    </a:cubicBezTo>
                    <a:cubicBezTo>
                      <a:pt x="529" y="6"/>
                      <a:pt x="528" y="12"/>
                      <a:pt x="526" y="18"/>
                    </a:cubicBezTo>
                    <a:close/>
                  </a:path>
                </a:pathLst>
              </a:custGeom>
              <a:solidFill>
                <a:srgbClr val="76923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grpSp>
        <p:grpSp>
          <p:nvGrpSpPr>
            <p:cNvPr id="595" name="Google Shape;595;p21"/>
            <p:cNvGrpSpPr/>
            <p:nvPr/>
          </p:nvGrpSpPr>
          <p:grpSpPr>
            <a:xfrm>
              <a:off x="4612994" y="3540318"/>
              <a:ext cx="1303197" cy="1754168"/>
              <a:chOff x="4612994" y="3540318"/>
              <a:chExt cx="1303197" cy="1754168"/>
            </a:xfrm>
          </p:grpSpPr>
          <p:sp>
            <p:nvSpPr>
              <p:cNvPr id="596" name="Google Shape;596;p21"/>
              <p:cNvSpPr/>
              <p:nvPr/>
            </p:nvSpPr>
            <p:spPr>
              <a:xfrm>
                <a:off x="4612994" y="3540318"/>
                <a:ext cx="1303197" cy="1620033"/>
              </a:xfrm>
              <a:custGeom>
                <a:rect b="b" l="l" r="r" t="t"/>
                <a:pathLst>
                  <a:path extrusionOk="0" h="712" w="573">
                    <a:moveTo>
                      <a:pt x="573" y="541"/>
                    </a:moveTo>
                    <a:cubicBezTo>
                      <a:pt x="567" y="540"/>
                      <a:pt x="560" y="539"/>
                      <a:pt x="554" y="538"/>
                    </a:cubicBezTo>
                    <a:cubicBezTo>
                      <a:pt x="553" y="538"/>
                      <a:pt x="551" y="537"/>
                      <a:pt x="549" y="537"/>
                    </a:cubicBezTo>
                    <a:cubicBezTo>
                      <a:pt x="544" y="536"/>
                      <a:pt x="540" y="535"/>
                      <a:pt x="536" y="534"/>
                    </a:cubicBezTo>
                    <a:cubicBezTo>
                      <a:pt x="535" y="534"/>
                      <a:pt x="534" y="533"/>
                      <a:pt x="532" y="533"/>
                    </a:cubicBezTo>
                    <a:cubicBezTo>
                      <a:pt x="532" y="533"/>
                      <a:pt x="531" y="533"/>
                      <a:pt x="530" y="532"/>
                    </a:cubicBezTo>
                    <a:cubicBezTo>
                      <a:pt x="526" y="531"/>
                      <a:pt x="523" y="531"/>
                      <a:pt x="520" y="530"/>
                    </a:cubicBezTo>
                    <a:cubicBezTo>
                      <a:pt x="518" y="529"/>
                      <a:pt x="516" y="528"/>
                      <a:pt x="514" y="528"/>
                    </a:cubicBezTo>
                    <a:cubicBezTo>
                      <a:pt x="510" y="527"/>
                      <a:pt x="507" y="525"/>
                      <a:pt x="503" y="524"/>
                    </a:cubicBezTo>
                    <a:cubicBezTo>
                      <a:pt x="502" y="524"/>
                      <a:pt x="500" y="523"/>
                      <a:pt x="498" y="522"/>
                    </a:cubicBezTo>
                    <a:cubicBezTo>
                      <a:pt x="494" y="521"/>
                      <a:pt x="489" y="519"/>
                      <a:pt x="485" y="517"/>
                    </a:cubicBezTo>
                    <a:cubicBezTo>
                      <a:pt x="484" y="517"/>
                      <a:pt x="483" y="516"/>
                      <a:pt x="483" y="516"/>
                    </a:cubicBezTo>
                    <a:cubicBezTo>
                      <a:pt x="477" y="514"/>
                      <a:pt x="473" y="512"/>
                      <a:pt x="468" y="509"/>
                    </a:cubicBezTo>
                    <a:cubicBezTo>
                      <a:pt x="467" y="509"/>
                      <a:pt x="467" y="509"/>
                      <a:pt x="467" y="509"/>
                    </a:cubicBezTo>
                    <a:cubicBezTo>
                      <a:pt x="463" y="507"/>
                      <a:pt x="459" y="505"/>
                      <a:pt x="455" y="502"/>
                    </a:cubicBezTo>
                    <a:cubicBezTo>
                      <a:pt x="405" y="475"/>
                      <a:pt x="405" y="475"/>
                      <a:pt x="405" y="475"/>
                    </a:cubicBezTo>
                    <a:cubicBezTo>
                      <a:pt x="409" y="478"/>
                      <a:pt x="414" y="480"/>
                      <a:pt x="418" y="482"/>
                    </a:cubicBezTo>
                    <a:cubicBezTo>
                      <a:pt x="423" y="485"/>
                      <a:pt x="428" y="487"/>
                      <a:pt x="433" y="489"/>
                    </a:cubicBezTo>
                    <a:cubicBezTo>
                      <a:pt x="434" y="489"/>
                      <a:pt x="435" y="490"/>
                      <a:pt x="436" y="490"/>
                    </a:cubicBezTo>
                    <a:cubicBezTo>
                      <a:pt x="440" y="492"/>
                      <a:pt x="444" y="494"/>
                      <a:pt x="448" y="495"/>
                    </a:cubicBezTo>
                    <a:cubicBezTo>
                      <a:pt x="450" y="496"/>
                      <a:pt x="452" y="497"/>
                      <a:pt x="454" y="497"/>
                    </a:cubicBezTo>
                    <a:cubicBezTo>
                      <a:pt x="457" y="498"/>
                      <a:pt x="461" y="500"/>
                      <a:pt x="464" y="501"/>
                    </a:cubicBezTo>
                    <a:cubicBezTo>
                      <a:pt x="466" y="501"/>
                      <a:pt x="468" y="502"/>
                      <a:pt x="470" y="503"/>
                    </a:cubicBezTo>
                    <a:cubicBezTo>
                      <a:pt x="474" y="504"/>
                      <a:pt x="477" y="504"/>
                      <a:pt x="480" y="505"/>
                    </a:cubicBezTo>
                    <a:cubicBezTo>
                      <a:pt x="482" y="506"/>
                      <a:pt x="484" y="506"/>
                      <a:pt x="486" y="507"/>
                    </a:cubicBezTo>
                    <a:cubicBezTo>
                      <a:pt x="490" y="508"/>
                      <a:pt x="495" y="509"/>
                      <a:pt x="499" y="510"/>
                    </a:cubicBezTo>
                    <a:cubicBezTo>
                      <a:pt x="501" y="510"/>
                      <a:pt x="503" y="511"/>
                      <a:pt x="505" y="511"/>
                    </a:cubicBezTo>
                    <a:cubicBezTo>
                      <a:pt x="511" y="512"/>
                      <a:pt x="517" y="513"/>
                      <a:pt x="523" y="514"/>
                    </a:cubicBezTo>
                    <a:lnTo>
                      <a:pt x="573" y="541"/>
                    </a:lnTo>
                    <a:close/>
                    <a:moveTo>
                      <a:pt x="50" y="182"/>
                    </a:moveTo>
                    <a:cubicBezTo>
                      <a:pt x="50" y="161"/>
                      <a:pt x="51" y="140"/>
                      <a:pt x="53" y="120"/>
                    </a:cubicBezTo>
                    <a:cubicBezTo>
                      <a:pt x="53" y="118"/>
                      <a:pt x="53" y="116"/>
                      <a:pt x="54" y="115"/>
                    </a:cubicBezTo>
                    <a:cubicBezTo>
                      <a:pt x="54" y="114"/>
                      <a:pt x="54" y="114"/>
                      <a:pt x="54" y="114"/>
                    </a:cubicBezTo>
                    <a:cubicBezTo>
                      <a:pt x="54" y="112"/>
                      <a:pt x="54" y="111"/>
                      <a:pt x="55" y="109"/>
                    </a:cubicBezTo>
                    <a:cubicBezTo>
                      <a:pt x="55" y="109"/>
                      <a:pt x="55" y="109"/>
                      <a:pt x="55" y="109"/>
                    </a:cubicBezTo>
                    <a:cubicBezTo>
                      <a:pt x="55" y="108"/>
                      <a:pt x="56" y="107"/>
                      <a:pt x="56" y="106"/>
                    </a:cubicBezTo>
                    <a:cubicBezTo>
                      <a:pt x="56" y="105"/>
                      <a:pt x="57" y="104"/>
                      <a:pt x="57" y="104"/>
                    </a:cubicBezTo>
                    <a:cubicBezTo>
                      <a:pt x="57" y="103"/>
                      <a:pt x="58" y="103"/>
                      <a:pt x="58" y="102"/>
                    </a:cubicBezTo>
                    <a:cubicBezTo>
                      <a:pt x="58" y="102"/>
                      <a:pt x="58" y="101"/>
                      <a:pt x="59" y="101"/>
                    </a:cubicBezTo>
                    <a:cubicBezTo>
                      <a:pt x="59" y="100"/>
                      <a:pt x="59" y="100"/>
                      <a:pt x="60" y="99"/>
                    </a:cubicBezTo>
                    <a:cubicBezTo>
                      <a:pt x="60" y="99"/>
                      <a:pt x="60" y="98"/>
                      <a:pt x="61" y="98"/>
                    </a:cubicBezTo>
                    <a:cubicBezTo>
                      <a:pt x="61" y="97"/>
                      <a:pt x="62" y="97"/>
                      <a:pt x="62" y="96"/>
                    </a:cubicBezTo>
                    <a:cubicBezTo>
                      <a:pt x="63" y="96"/>
                      <a:pt x="63" y="95"/>
                      <a:pt x="64" y="95"/>
                    </a:cubicBezTo>
                    <a:cubicBezTo>
                      <a:pt x="64" y="94"/>
                      <a:pt x="65" y="94"/>
                      <a:pt x="65" y="93"/>
                    </a:cubicBezTo>
                    <a:cubicBezTo>
                      <a:pt x="66" y="92"/>
                      <a:pt x="68" y="91"/>
                      <a:pt x="69" y="90"/>
                    </a:cubicBezTo>
                    <a:cubicBezTo>
                      <a:pt x="155" y="29"/>
                      <a:pt x="155" y="29"/>
                      <a:pt x="155" y="29"/>
                    </a:cubicBezTo>
                    <a:cubicBezTo>
                      <a:pt x="156" y="29"/>
                      <a:pt x="157" y="29"/>
                      <a:pt x="158" y="28"/>
                    </a:cubicBezTo>
                    <a:cubicBezTo>
                      <a:pt x="158" y="28"/>
                      <a:pt x="159" y="28"/>
                      <a:pt x="159" y="28"/>
                    </a:cubicBezTo>
                    <a:cubicBezTo>
                      <a:pt x="160" y="27"/>
                      <a:pt x="162" y="27"/>
                      <a:pt x="163" y="27"/>
                    </a:cubicBezTo>
                    <a:cubicBezTo>
                      <a:pt x="164" y="27"/>
                      <a:pt x="166" y="27"/>
                      <a:pt x="167" y="27"/>
                    </a:cubicBezTo>
                    <a:cubicBezTo>
                      <a:pt x="168" y="27"/>
                      <a:pt x="168" y="27"/>
                      <a:pt x="168" y="27"/>
                    </a:cubicBezTo>
                    <a:cubicBezTo>
                      <a:pt x="170" y="27"/>
                      <a:pt x="171" y="27"/>
                      <a:pt x="173" y="27"/>
                    </a:cubicBezTo>
                    <a:cubicBezTo>
                      <a:pt x="173" y="27"/>
                      <a:pt x="173" y="27"/>
                      <a:pt x="173" y="27"/>
                    </a:cubicBezTo>
                    <a:cubicBezTo>
                      <a:pt x="174" y="27"/>
                      <a:pt x="175" y="28"/>
                      <a:pt x="176" y="28"/>
                    </a:cubicBezTo>
                    <a:cubicBezTo>
                      <a:pt x="177" y="28"/>
                      <a:pt x="179" y="29"/>
                      <a:pt x="180" y="29"/>
                    </a:cubicBezTo>
                    <a:cubicBezTo>
                      <a:pt x="181" y="30"/>
                      <a:pt x="181" y="30"/>
                      <a:pt x="182" y="30"/>
                    </a:cubicBezTo>
                    <a:cubicBezTo>
                      <a:pt x="132" y="3"/>
                      <a:pt x="132" y="3"/>
                      <a:pt x="132" y="3"/>
                    </a:cubicBezTo>
                    <a:cubicBezTo>
                      <a:pt x="132" y="3"/>
                      <a:pt x="132" y="3"/>
                      <a:pt x="131" y="3"/>
                    </a:cubicBezTo>
                    <a:cubicBezTo>
                      <a:pt x="131" y="2"/>
                      <a:pt x="131" y="2"/>
                      <a:pt x="130" y="2"/>
                    </a:cubicBezTo>
                    <a:cubicBezTo>
                      <a:pt x="129" y="2"/>
                      <a:pt x="128" y="1"/>
                      <a:pt x="127" y="1"/>
                    </a:cubicBezTo>
                    <a:cubicBezTo>
                      <a:pt x="126" y="1"/>
                      <a:pt x="126" y="1"/>
                      <a:pt x="126" y="1"/>
                    </a:cubicBezTo>
                    <a:cubicBezTo>
                      <a:pt x="125" y="0"/>
                      <a:pt x="124" y="0"/>
                      <a:pt x="124" y="0"/>
                    </a:cubicBezTo>
                    <a:cubicBezTo>
                      <a:pt x="123" y="0"/>
                      <a:pt x="123" y="0"/>
                      <a:pt x="123" y="0"/>
                    </a:cubicBezTo>
                    <a:cubicBezTo>
                      <a:pt x="122" y="0"/>
                      <a:pt x="120" y="0"/>
                      <a:pt x="119" y="0"/>
                    </a:cubicBezTo>
                    <a:cubicBezTo>
                      <a:pt x="118" y="0"/>
                      <a:pt x="118" y="0"/>
                      <a:pt x="118" y="0"/>
                    </a:cubicBezTo>
                    <a:cubicBezTo>
                      <a:pt x="116" y="0"/>
                      <a:pt x="115" y="0"/>
                      <a:pt x="113" y="0"/>
                    </a:cubicBezTo>
                    <a:cubicBezTo>
                      <a:pt x="112" y="0"/>
                      <a:pt x="111" y="0"/>
                      <a:pt x="109" y="1"/>
                    </a:cubicBezTo>
                    <a:cubicBezTo>
                      <a:pt x="109" y="1"/>
                      <a:pt x="109" y="1"/>
                      <a:pt x="108" y="1"/>
                    </a:cubicBezTo>
                    <a:cubicBezTo>
                      <a:pt x="107" y="1"/>
                      <a:pt x="107" y="2"/>
                      <a:pt x="106" y="2"/>
                    </a:cubicBezTo>
                    <a:cubicBezTo>
                      <a:pt x="106" y="2"/>
                      <a:pt x="105" y="2"/>
                      <a:pt x="105" y="2"/>
                    </a:cubicBezTo>
                    <a:cubicBezTo>
                      <a:pt x="20" y="63"/>
                      <a:pt x="20" y="63"/>
                      <a:pt x="20" y="63"/>
                    </a:cubicBezTo>
                    <a:cubicBezTo>
                      <a:pt x="18" y="64"/>
                      <a:pt x="17" y="65"/>
                      <a:pt x="15" y="66"/>
                    </a:cubicBezTo>
                    <a:cubicBezTo>
                      <a:pt x="15" y="67"/>
                      <a:pt x="15" y="67"/>
                      <a:pt x="15" y="67"/>
                    </a:cubicBezTo>
                    <a:cubicBezTo>
                      <a:pt x="15" y="67"/>
                      <a:pt x="14" y="67"/>
                      <a:pt x="14" y="68"/>
                    </a:cubicBezTo>
                    <a:cubicBezTo>
                      <a:pt x="14" y="68"/>
                      <a:pt x="13" y="69"/>
                      <a:pt x="12" y="69"/>
                    </a:cubicBezTo>
                    <a:cubicBezTo>
                      <a:pt x="12" y="70"/>
                      <a:pt x="12" y="70"/>
                      <a:pt x="12" y="70"/>
                    </a:cubicBezTo>
                    <a:cubicBezTo>
                      <a:pt x="12" y="70"/>
                      <a:pt x="11" y="71"/>
                      <a:pt x="11" y="71"/>
                    </a:cubicBezTo>
                    <a:cubicBezTo>
                      <a:pt x="11" y="71"/>
                      <a:pt x="10" y="72"/>
                      <a:pt x="10" y="72"/>
                    </a:cubicBezTo>
                    <a:cubicBezTo>
                      <a:pt x="10" y="72"/>
                      <a:pt x="10" y="72"/>
                      <a:pt x="10" y="73"/>
                    </a:cubicBezTo>
                    <a:cubicBezTo>
                      <a:pt x="9" y="73"/>
                      <a:pt x="9" y="73"/>
                      <a:pt x="9" y="74"/>
                    </a:cubicBezTo>
                    <a:cubicBezTo>
                      <a:pt x="9" y="74"/>
                      <a:pt x="8" y="75"/>
                      <a:pt x="8" y="75"/>
                    </a:cubicBezTo>
                    <a:cubicBezTo>
                      <a:pt x="8" y="75"/>
                      <a:pt x="8" y="75"/>
                      <a:pt x="8" y="76"/>
                    </a:cubicBezTo>
                    <a:cubicBezTo>
                      <a:pt x="8" y="76"/>
                      <a:pt x="8" y="76"/>
                      <a:pt x="7" y="77"/>
                    </a:cubicBezTo>
                    <a:cubicBezTo>
                      <a:pt x="7" y="77"/>
                      <a:pt x="7" y="78"/>
                      <a:pt x="6" y="79"/>
                    </a:cubicBezTo>
                    <a:cubicBezTo>
                      <a:pt x="6" y="79"/>
                      <a:pt x="6" y="79"/>
                      <a:pt x="6" y="80"/>
                    </a:cubicBezTo>
                    <a:cubicBezTo>
                      <a:pt x="6" y="80"/>
                      <a:pt x="5" y="81"/>
                      <a:pt x="5" y="82"/>
                    </a:cubicBezTo>
                    <a:cubicBezTo>
                      <a:pt x="5" y="82"/>
                      <a:pt x="5" y="82"/>
                      <a:pt x="5" y="82"/>
                    </a:cubicBezTo>
                    <a:cubicBezTo>
                      <a:pt x="5" y="84"/>
                      <a:pt x="4" y="85"/>
                      <a:pt x="4" y="87"/>
                    </a:cubicBezTo>
                    <a:cubicBezTo>
                      <a:pt x="4" y="87"/>
                      <a:pt x="4" y="87"/>
                      <a:pt x="4" y="88"/>
                    </a:cubicBezTo>
                    <a:cubicBezTo>
                      <a:pt x="4" y="89"/>
                      <a:pt x="3" y="91"/>
                      <a:pt x="3" y="93"/>
                    </a:cubicBezTo>
                    <a:cubicBezTo>
                      <a:pt x="1" y="113"/>
                      <a:pt x="0" y="134"/>
                      <a:pt x="0" y="155"/>
                    </a:cubicBezTo>
                    <a:cubicBezTo>
                      <a:pt x="0" y="395"/>
                      <a:pt x="116" y="590"/>
                      <a:pt x="291" y="685"/>
                    </a:cubicBezTo>
                    <a:cubicBezTo>
                      <a:pt x="341" y="712"/>
                      <a:pt x="341" y="712"/>
                      <a:pt x="341" y="712"/>
                    </a:cubicBezTo>
                    <a:cubicBezTo>
                      <a:pt x="166" y="617"/>
                      <a:pt x="50" y="422"/>
                      <a:pt x="50" y="182"/>
                    </a:cubicBezTo>
                    <a:close/>
                  </a:path>
                </a:pathLst>
              </a:custGeom>
              <a:solidFill>
                <a:srgbClr val="5F497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597" name="Google Shape;597;p21"/>
              <p:cNvSpPr/>
              <p:nvPr/>
            </p:nvSpPr>
            <p:spPr>
              <a:xfrm>
                <a:off x="4724003" y="3599291"/>
                <a:ext cx="1192188" cy="1695195"/>
              </a:xfrm>
              <a:custGeom>
                <a:rect b="b" l="l" r="r" t="t"/>
                <a:pathLst>
                  <a:path extrusionOk="0" h="745" w="524">
                    <a:moveTo>
                      <a:pt x="114" y="1"/>
                    </a:moveTo>
                    <a:cubicBezTo>
                      <a:pt x="122" y="0"/>
                      <a:pt x="132" y="2"/>
                      <a:pt x="137" y="7"/>
                    </a:cubicBezTo>
                    <a:cubicBezTo>
                      <a:pt x="205" y="59"/>
                      <a:pt x="205" y="59"/>
                      <a:pt x="205" y="59"/>
                    </a:cubicBezTo>
                    <a:cubicBezTo>
                      <a:pt x="209" y="62"/>
                      <a:pt x="212" y="66"/>
                      <a:pt x="215" y="71"/>
                    </a:cubicBezTo>
                    <a:cubicBezTo>
                      <a:pt x="215" y="72"/>
                      <a:pt x="216" y="76"/>
                      <a:pt x="216" y="78"/>
                    </a:cubicBezTo>
                    <a:cubicBezTo>
                      <a:pt x="214" y="94"/>
                      <a:pt x="214" y="110"/>
                      <a:pt x="214" y="126"/>
                    </a:cubicBezTo>
                    <a:cubicBezTo>
                      <a:pt x="213" y="334"/>
                      <a:pt x="345" y="491"/>
                      <a:pt x="524" y="515"/>
                    </a:cubicBezTo>
                    <a:cubicBezTo>
                      <a:pt x="520" y="521"/>
                      <a:pt x="509" y="536"/>
                      <a:pt x="496" y="551"/>
                    </a:cubicBezTo>
                    <a:cubicBezTo>
                      <a:pt x="489" y="561"/>
                      <a:pt x="481" y="570"/>
                      <a:pt x="474" y="577"/>
                    </a:cubicBezTo>
                    <a:cubicBezTo>
                      <a:pt x="468" y="584"/>
                      <a:pt x="464" y="588"/>
                      <a:pt x="464" y="588"/>
                    </a:cubicBezTo>
                    <a:cubicBezTo>
                      <a:pt x="456" y="597"/>
                      <a:pt x="449" y="608"/>
                      <a:pt x="445" y="621"/>
                    </a:cubicBezTo>
                    <a:cubicBezTo>
                      <a:pt x="441" y="633"/>
                      <a:pt x="440" y="646"/>
                      <a:pt x="442" y="657"/>
                    </a:cubicBezTo>
                    <a:cubicBezTo>
                      <a:pt x="442" y="657"/>
                      <a:pt x="444" y="662"/>
                      <a:pt x="446" y="671"/>
                    </a:cubicBezTo>
                    <a:cubicBezTo>
                      <a:pt x="448" y="680"/>
                      <a:pt x="452" y="692"/>
                      <a:pt x="455" y="703"/>
                    </a:cubicBezTo>
                    <a:cubicBezTo>
                      <a:pt x="460" y="720"/>
                      <a:pt x="467" y="736"/>
                      <a:pt x="470" y="745"/>
                    </a:cubicBezTo>
                    <a:cubicBezTo>
                      <a:pt x="200" y="707"/>
                      <a:pt x="0" y="471"/>
                      <a:pt x="1" y="156"/>
                    </a:cubicBezTo>
                    <a:cubicBezTo>
                      <a:pt x="1" y="135"/>
                      <a:pt x="2" y="114"/>
                      <a:pt x="4" y="94"/>
                    </a:cubicBezTo>
                    <a:cubicBezTo>
                      <a:pt x="6" y="78"/>
                      <a:pt x="10" y="72"/>
                      <a:pt x="20" y="64"/>
                    </a:cubicBezTo>
                    <a:cubicBezTo>
                      <a:pt x="106" y="3"/>
                      <a:pt x="106" y="3"/>
                      <a:pt x="106" y="3"/>
                    </a:cubicBezTo>
                    <a:cubicBezTo>
                      <a:pt x="108" y="2"/>
                      <a:pt x="111" y="1"/>
                      <a:pt x="114" y="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grpSp>
        <p:grpSp>
          <p:nvGrpSpPr>
            <p:cNvPr id="598" name="Google Shape;598;p21"/>
            <p:cNvGrpSpPr/>
            <p:nvPr/>
          </p:nvGrpSpPr>
          <p:grpSpPr>
            <a:xfrm>
              <a:off x="4658092" y="2141146"/>
              <a:ext cx="1792327" cy="1488210"/>
              <a:chOff x="4658092" y="2141146"/>
              <a:chExt cx="1792327" cy="1488210"/>
            </a:xfrm>
          </p:grpSpPr>
          <p:sp>
            <p:nvSpPr>
              <p:cNvPr id="599" name="Google Shape;599;p21"/>
              <p:cNvSpPr/>
              <p:nvPr/>
            </p:nvSpPr>
            <p:spPr>
              <a:xfrm>
                <a:off x="4772568" y="2202432"/>
                <a:ext cx="1677851" cy="1426924"/>
              </a:xfrm>
              <a:custGeom>
                <a:rect b="b" l="l" r="r" t="t"/>
                <a:pathLst>
                  <a:path extrusionOk="0" h="627" w="738">
                    <a:moveTo>
                      <a:pt x="608" y="5"/>
                    </a:moveTo>
                    <a:cubicBezTo>
                      <a:pt x="627" y="3"/>
                      <a:pt x="646" y="1"/>
                      <a:pt x="665" y="0"/>
                    </a:cubicBezTo>
                    <a:cubicBezTo>
                      <a:pt x="680" y="0"/>
                      <a:pt x="684" y="4"/>
                      <a:pt x="690" y="14"/>
                    </a:cubicBezTo>
                    <a:cubicBezTo>
                      <a:pt x="735" y="100"/>
                      <a:pt x="735" y="100"/>
                      <a:pt x="735" y="100"/>
                    </a:cubicBezTo>
                    <a:cubicBezTo>
                      <a:pt x="738" y="111"/>
                      <a:pt x="735" y="126"/>
                      <a:pt x="727" y="136"/>
                    </a:cubicBezTo>
                    <a:cubicBezTo>
                      <a:pt x="670" y="216"/>
                      <a:pt x="670" y="216"/>
                      <a:pt x="670" y="216"/>
                    </a:cubicBezTo>
                    <a:cubicBezTo>
                      <a:pt x="668" y="221"/>
                      <a:pt x="663" y="226"/>
                      <a:pt x="658" y="229"/>
                    </a:cubicBezTo>
                    <a:cubicBezTo>
                      <a:pt x="657" y="230"/>
                      <a:pt x="653" y="231"/>
                      <a:pt x="652" y="231"/>
                    </a:cubicBezTo>
                    <a:cubicBezTo>
                      <a:pt x="637" y="232"/>
                      <a:pt x="622" y="233"/>
                      <a:pt x="607" y="235"/>
                    </a:cubicBezTo>
                    <a:cubicBezTo>
                      <a:pt x="414" y="262"/>
                      <a:pt x="252" y="428"/>
                      <a:pt x="206" y="627"/>
                    </a:cubicBezTo>
                    <a:cubicBezTo>
                      <a:pt x="201" y="623"/>
                      <a:pt x="188" y="613"/>
                      <a:pt x="176" y="602"/>
                    </a:cubicBezTo>
                    <a:cubicBezTo>
                      <a:pt x="168" y="594"/>
                      <a:pt x="161" y="587"/>
                      <a:pt x="155" y="581"/>
                    </a:cubicBezTo>
                    <a:cubicBezTo>
                      <a:pt x="149" y="575"/>
                      <a:pt x="146" y="571"/>
                      <a:pt x="146" y="571"/>
                    </a:cubicBezTo>
                    <a:cubicBezTo>
                      <a:pt x="139" y="563"/>
                      <a:pt x="129" y="558"/>
                      <a:pt x="118" y="555"/>
                    </a:cubicBezTo>
                    <a:cubicBezTo>
                      <a:pt x="111" y="553"/>
                      <a:pt x="103" y="552"/>
                      <a:pt x="96" y="553"/>
                    </a:cubicBezTo>
                    <a:cubicBezTo>
                      <a:pt x="92" y="554"/>
                      <a:pt x="89" y="555"/>
                      <a:pt x="85" y="556"/>
                    </a:cubicBezTo>
                    <a:cubicBezTo>
                      <a:pt x="85" y="556"/>
                      <a:pt x="80" y="559"/>
                      <a:pt x="71" y="562"/>
                    </a:cubicBezTo>
                    <a:cubicBezTo>
                      <a:pt x="63" y="566"/>
                      <a:pt x="51" y="571"/>
                      <a:pt x="40" y="577"/>
                    </a:cubicBezTo>
                    <a:cubicBezTo>
                      <a:pt x="24" y="584"/>
                      <a:pt x="8" y="593"/>
                      <a:pt x="0" y="598"/>
                    </a:cubicBezTo>
                    <a:cubicBezTo>
                      <a:pt x="70" y="297"/>
                      <a:pt x="316" y="47"/>
                      <a:pt x="608" y="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0" name="Google Shape;600;p21"/>
              <p:cNvSpPr/>
              <p:nvPr/>
            </p:nvSpPr>
            <p:spPr>
              <a:xfrm>
                <a:off x="4658092" y="2141146"/>
                <a:ext cx="1660506" cy="1488210"/>
              </a:xfrm>
              <a:custGeom>
                <a:rect b="b" l="l" r="r" t="t"/>
                <a:pathLst>
                  <a:path extrusionOk="0" h="654" w="730">
                    <a:moveTo>
                      <a:pt x="730" y="30"/>
                    </a:moveTo>
                    <a:cubicBezTo>
                      <a:pt x="730" y="30"/>
                      <a:pt x="729" y="30"/>
                      <a:pt x="729" y="30"/>
                    </a:cubicBezTo>
                    <a:cubicBezTo>
                      <a:pt x="728" y="29"/>
                      <a:pt x="727" y="29"/>
                      <a:pt x="726" y="29"/>
                    </a:cubicBezTo>
                    <a:cubicBezTo>
                      <a:pt x="725" y="29"/>
                      <a:pt x="725" y="28"/>
                      <a:pt x="724" y="28"/>
                    </a:cubicBezTo>
                    <a:cubicBezTo>
                      <a:pt x="724" y="28"/>
                      <a:pt x="724" y="28"/>
                      <a:pt x="724" y="28"/>
                    </a:cubicBezTo>
                    <a:cubicBezTo>
                      <a:pt x="722" y="28"/>
                      <a:pt x="721" y="28"/>
                      <a:pt x="720" y="28"/>
                    </a:cubicBezTo>
                    <a:cubicBezTo>
                      <a:pt x="720" y="28"/>
                      <a:pt x="719" y="28"/>
                      <a:pt x="719" y="27"/>
                    </a:cubicBezTo>
                    <a:cubicBezTo>
                      <a:pt x="718" y="27"/>
                      <a:pt x="716" y="27"/>
                      <a:pt x="715" y="27"/>
                    </a:cubicBezTo>
                    <a:cubicBezTo>
                      <a:pt x="696" y="28"/>
                      <a:pt x="677" y="30"/>
                      <a:pt x="658" y="32"/>
                    </a:cubicBezTo>
                    <a:cubicBezTo>
                      <a:pt x="658" y="32"/>
                      <a:pt x="658" y="32"/>
                      <a:pt x="658" y="33"/>
                    </a:cubicBezTo>
                    <a:cubicBezTo>
                      <a:pt x="650" y="34"/>
                      <a:pt x="643" y="35"/>
                      <a:pt x="635" y="36"/>
                    </a:cubicBezTo>
                    <a:cubicBezTo>
                      <a:pt x="633" y="37"/>
                      <a:pt x="630" y="37"/>
                      <a:pt x="628" y="38"/>
                    </a:cubicBezTo>
                    <a:cubicBezTo>
                      <a:pt x="623" y="39"/>
                      <a:pt x="618" y="39"/>
                      <a:pt x="613" y="41"/>
                    </a:cubicBezTo>
                    <a:cubicBezTo>
                      <a:pt x="610" y="41"/>
                      <a:pt x="607" y="42"/>
                      <a:pt x="604" y="43"/>
                    </a:cubicBezTo>
                    <a:cubicBezTo>
                      <a:pt x="600" y="44"/>
                      <a:pt x="595" y="45"/>
                      <a:pt x="591" y="46"/>
                    </a:cubicBezTo>
                    <a:cubicBezTo>
                      <a:pt x="588" y="47"/>
                      <a:pt x="585" y="47"/>
                      <a:pt x="581" y="48"/>
                    </a:cubicBezTo>
                    <a:cubicBezTo>
                      <a:pt x="577" y="49"/>
                      <a:pt x="573" y="51"/>
                      <a:pt x="569" y="52"/>
                    </a:cubicBezTo>
                    <a:cubicBezTo>
                      <a:pt x="566" y="53"/>
                      <a:pt x="562" y="54"/>
                      <a:pt x="559" y="55"/>
                    </a:cubicBezTo>
                    <a:cubicBezTo>
                      <a:pt x="555" y="56"/>
                      <a:pt x="551" y="57"/>
                      <a:pt x="547" y="59"/>
                    </a:cubicBezTo>
                    <a:cubicBezTo>
                      <a:pt x="544" y="60"/>
                      <a:pt x="541" y="61"/>
                      <a:pt x="538" y="62"/>
                    </a:cubicBezTo>
                    <a:cubicBezTo>
                      <a:pt x="533" y="63"/>
                      <a:pt x="529" y="65"/>
                      <a:pt x="525" y="66"/>
                    </a:cubicBezTo>
                    <a:cubicBezTo>
                      <a:pt x="522" y="67"/>
                      <a:pt x="519" y="69"/>
                      <a:pt x="516" y="70"/>
                    </a:cubicBezTo>
                    <a:cubicBezTo>
                      <a:pt x="512" y="71"/>
                      <a:pt x="508" y="73"/>
                      <a:pt x="503" y="75"/>
                    </a:cubicBezTo>
                    <a:cubicBezTo>
                      <a:pt x="501" y="76"/>
                      <a:pt x="498" y="77"/>
                      <a:pt x="495" y="78"/>
                    </a:cubicBezTo>
                    <a:cubicBezTo>
                      <a:pt x="489" y="81"/>
                      <a:pt x="483" y="84"/>
                      <a:pt x="477" y="86"/>
                    </a:cubicBezTo>
                    <a:cubicBezTo>
                      <a:pt x="328" y="155"/>
                      <a:pt x="203" y="279"/>
                      <a:pt x="123" y="431"/>
                    </a:cubicBezTo>
                    <a:cubicBezTo>
                      <a:pt x="121" y="435"/>
                      <a:pt x="118" y="439"/>
                      <a:pt x="116" y="444"/>
                    </a:cubicBezTo>
                    <a:cubicBezTo>
                      <a:pt x="114" y="448"/>
                      <a:pt x="112" y="452"/>
                      <a:pt x="110" y="456"/>
                    </a:cubicBezTo>
                    <a:cubicBezTo>
                      <a:pt x="108" y="461"/>
                      <a:pt x="106" y="465"/>
                      <a:pt x="104" y="469"/>
                    </a:cubicBezTo>
                    <a:cubicBezTo>
                      <a:pt x="102" y="474"/>
                      <a:pt x="100" y="478"/>
                      <a:pt x="98" y="483"/>
                    </a:cubicBezTo>
                    <a:cubicBezTo>
                      <a:pt x="96" y="487"/>
                      <a:pt x="94" y="491"/>
                      <a:pt x="92" y="496"/>
                    </a:cubicBezTo>
                    <a:cubicBezTo>
                      <a:pt x="90" y="500"/>
                      <a:pt x="88" y="505"/>
                      <a:pt x="87" y="509"/>
                    </a:cubicBezTo>
                    <a:cubicBezTo>
                      <a:pt x="85" y="514"/>
                      <a:pt x="83" y="518"/>
                      <a:pt x="81" y="523"/>
                    </a:cubicBezTo>
                    <a:cubicBezTo>
                      <a:pt x="80" y="527"/>
                      <a:pt x="78" y="532"/>
                      <a:pt x="76" y="537"/>
                    </a:cubicBezTo>
                    <a:cubicBezTo>
                      <a:pt x="75" y="540"/>
                      <a:pt x="74" y="543"/>
                      <a:pt x="73" y="547"/>
                    </a:cubicBezTo>
                    <a:cubicBezTo>
                      <a:pt x="71" y="552"/>
                      <a:pt x="69" y="558"/>
                      <a:pt x="67" y="563"/>
                    </a:cubicBezTo>
                    <a:cubicBezTo>
                      <a:pt x="66" y="566"/>
                      <a:pt x="65" y="569"/>
                      <a:pt x="64" y="573"/>
                    </a:cubicBezTo>
                    <a:cubicBezTo>
                      <a:pt x="62" y="579"/>
                      <a:pt x="61" y="584"/>
                      <a:pt x="59" y="590"/>
                    </a:cubicBezTo>
                    <a:cubicBezTo>
                      <a:pt x="58" y="593"/>
                      <a:pt x="57" y="596"/>
                      <a:pt x="57" y="599"/>
                    </a:cubicBezTo>
                    <a:cubicBezTo>
                      <a:pt x="54" y="607"/>
                      <a:pt x="52" y="616"/>
                      <a:pt x="50" y="625"/>
                    </a:cubicBezTo>
                    <a:cubicBezTo>
                      <a:pt x="0" y="598"/>
                      <a:pt x="0" y="598"/>
                      <a:pt x="0" y="598"/>
                    </a:cubicBezTo>
                    <a:cubicBezTo>
                      <a:pt x="3" y="589"/>
                      <a:pt x="5" y="580"/>
                      <a:pt x="7" y="572"/>
                    </a:cubicBezTo>
                    <a:cubicBezTo>
                      <a:pt x="8" y="569"/>
                      <a:pt x="9" y="566"/>
                      <a:pt x="9" y="563"/>
                    </a:cubicBezTo>
                    <a:cubicBezTo>
                      <a:pt x="11" y="557"/>
                      <a:pt x="13" y="552"/>
                      <a:pt x="15" y="546"/>
                    </a:cubicBezTo>
                    <a:cubicBezTo>
                      <a:pt x="16" y="542"/>
                      <a:pt x="17" y="539"/>
                      <a:pt x="18" y="536"/>
                    </a:cubicBezTo>
                    <a:cubicBezTo>
                      <a:pt x="19" y="531"/>
                      <a:pt x="21" y="525"/>
                      <a:pt x="23" y="520"/>
                    </a:cubicBezTo>
                    <a:cubicBezTo>
                      <a:pt x="24" y="516"/>
                      <a:pt x="25" y="513"/>
                      <a:pt x="26" y="510"/>
                    </a:cubicBezTo>
                    <a:cubicBezTo>
                      <a:pt x="27" y="508"/>
                      <a:pt x="28" y="506"/>
                      <a:pt x="29" y="504"/>
                    </a:cubicBezTo>
                    <a:cubicBezTo>
                      <a:pt x="30" y="501"/>
                      <a:pt x="31" y="498"/>
                      <a:pt x="32" y="496"/>
                    </a:cubicBezTo>
                    <a:cubicBezTo>
                      <a:pt x="33" y="491"/>
                      <a:pt x="35" y="487"/>
                      <a:pt x="37" y="482"/>
                    </a:cubicBezTo>
                    <a:cubicBezTo>
                      <a:pt x="39" y="478"/>
                      <a:pt x="41" y="473"/>
                      <a:pt x="42" y="469"/>
                    </a:cubicBezTo>
                    <a:cubicBezTo>
                      <a:pt x="44" y="464"/>
                      <a:pt x="46" y="460"/>
                      <a:pt x="48" y="456"/>
                    </a:cubicBezTo>
                    <a:cubicBezTo>
                      <a:pt x="50" y="451"/>
                      <a:pt x="52" y="447"/>
                      <a:pt x="54" y="442"/>
                    </a:cubicBezTo>
                    <a:cubicBezTo>
                      <a:pt x="56" y="438"/>
                      <a:pt x="58" y="434"/>
                      <a:pt x="60" y="429"/>
                    </a:cubicBezTo>
                    <a:cubicBezTo>
                      <a:pt x="62" y="425"/>
                      <a:pt x="64" y="421"/>
                      <a:pt x="67" y="417"/>
                    </a:cubicBezTo>
                    <a:cubicBezTo>
                      <a:pt x="69" y="412"/>
                      <a:pt x="71" y="408"/>
                      <a:pt x="73" y="404"/>
                    </a:cubicBezTo>
                    <a:cubicBezTo>
                      <a:pt x="74" y="402"/>
                      <a:pt x="75" y="400"/>
                      <a:pt x="76" y="398"/>
                    </a:cubicBezTo>
                    <a:cubicBezTo>
                      <a:pt x="76" y="398"/>
                      <a:pt x="76" y="398"/>
                      <a:pt x="76" y="398"/>
                    </a:cubicBezTo>
                    <a:cubicBezTo>
                      <a:pt x="156" y="251"/>
                      <a:pt x="279" y="129"/>
                      <a:pt x="425" y="61"/>
                    </a:cubicBezTo>
                    <a:cubicBezTo>
                      <a:pt x="425" y="61"/>
                      <a:pt x="425" y="61"/>
                      <a:pt x="425" y="61"/>
                    </a:cubicBezTo>
                    <a:cubicBezTo>
                      <a:pt x="425" y="60"/>
                      <a:pt x="426" y="60"/>
                      <a:pt x="426" y="60"/>
                    </a:cubicBezTo>
                    <a:cubicBezTo>
                      <a:pt x="432" y="58"/>
                      <a:pt x="437" y="55"/>
                      <a:pt x="442" y="53"/>
                    </a:cubicBezTo>
                    <a:cubicBezTo>
                      <a:pt x="446" y="51"/>
                      <a:pt x="450" y="50"/>
                      <a:pt x="454" y="48"/>
                    </a:cubicBezTo>
                    <a:cubicBezTo>
                      <a:pt x="458" y="46"/>
                      <a:pt x="463" y="44"/>
                      <a:pt x="467" y="43"/>
                    </a:cubicBezTo>
                    <a:cubicBezTo>
                      <a:pt x="470" y="41"/>
                      <a:pt x="473" y="40"/>
                      <a:pt x="476" y="39"/>
                    </a:cubicBezTo>
                    <a:cubicBezTo>
                      <a:pt x="480" y="38"/>
                      <a:pt x="484" y="36"/>
                      <a:pt x="488" y="35"/>
                    </a:cubicBezTo>
                    <a:cubicBezTo>
                      <a:pt x="491" y="34"/>
                      <a:pt x="495" y="33"/>
                      <a:pt x="498" y="32"/>
                    </a:cubicBezTo>
                    <a:cubicBezTo>
                      <a:pt x="502" y="30"/>
                      <a:pt x="506" y="29"/>
                      <a:pt x="510" y="28"/>
                    </a:cubicBezTo>
                    <a:cubicBezTo>
                      <a:pt x="513" y="27"/>
                      <a:pt x="516" y="26"/>
                      <a:pt x="519" y="25"/>
                    </a:cubicBezTo>
                    <a:cubicBezTo>
                      <a:pt x="524" y="24"/>
                      <a:pt x="528" y="22"/>
                      <a:pt x="532" y="21"/>
                    </a:cubicBezTo>
                    <a:cubicBezTo>
                      <a:pt x="535" y="20"/>
                      <a:pt x="538" y="20"/>
                      <a:pt x="541" y="19"/>
                    </a:cubicBezTo>
                    <a:cubicBezTo>
                      <a:pt x="546" y="18"/>
                      <a:pt x="550" y="17"/>
                      <a:pt x="555" y="16"/>
                    </a:cubicBezTo>
                    <a:cubicBezTo>
                      <a:pt x="558" y="15"/>
                      <a:pt x="560" y="14"/>
                      <a:pt x="563" y="14"/>
                    </a:cubicBezTo>
                    <a:cubicBezTo>
                      <a:pt x="568" y="12"/>
                      <a:pt x="573" y="11"/>
                      <a:pt x="578" y="11"/>
                    </a:cubicBezTo>
                    <a:cubicBezTo>
                      <a:pt x="581" y="10"/>
                      <a:pt x="583" y="10"/>
                      <a:pt x="586" y="9"/>
                    </a:cubicBezTo>
                    <a:cubicBezTo>
                      <a:pt x="593" y="8"/>
                      <a:pt x="601" y="7"/>
                      <a:pt x="608" y="6"/>
                    </a:cubicBezTo>
                    <a:cubicBezTo>
                      <a:pt x="608" y="6"/>
                      <a:pt x="608" y="5"/>
                      <a:pt x="608" y="5"/>
                    </a:cubicBezTo>
                    <a:cubicBezTo>
                      <a:pt x="627" y="3"/>
                      <a:pt x="646" y="1"/>
                      <a:pt x="665" y="0"/>
                    </a:cubicBezTo>
                    <a:cubicBezTo>
                      <a:pt x="667" y="0"/>
                      <a:pt x="668" y="0"/>
                      <a:pt x="669" y="0"/>
                    </a:cubicBezTo>
                    <a:cubicBezTo>
                      <a:pt x="670" y="1"/>
                      <a:pt x="670" y="1"/>
                      <a:pt x="670" y="1"/>
                    </a:cubicBezTo>
                    <a:cubicBezTo>
                      <a:pt x="672" y="1"/>
                      <a:pt x="673" y="1"/>
                      <a:pt x="674" y="1"/>
                    </a:cubicBezTo>
                    <a:cubicBezTo>
                      <a:pt x="674" y="1"/>
                      <a:pt x="674" y="1"/>
                      <a:pt x="674" y="1"/>
                    </a:cubicBezTo>
                    <a:cubicBezTo>
                      <a:pt x="675" y="1"/>
                      <a:pt x="675" y="1"/>
                      <a:pt x="676" y="1"/>
                    </a:cubicBezTo>
                    <a:cubicBezTo>
                      <a:pt x="676" y="2"/>
                      <a:pt x="676" y="2"/>
                      <a:pt x="677" y="2"/>
                    </a:cubicBezTo>
                    <a:cubicBezTo>
                      <a:pt x="677" y="2"/>
                      <a:pt x="678" y="2"/>
                      <a:pt x="679" y="3"/>
                    </a:cubicBezTo>
                    <a:cubicBezTo>
                      <a:pt x="679" y="3"/>
                      <a:pt x="680" y="3"/>
                      <a:pt x="680" y="3"/>
                    </a:cubicBezTo>
                    <a:cubicBezTo>
                      <a:pt x="680" y="3"/>
                      <a:pt x="680" y="3"/>
                      <a:pt x="681" y="3"/>
                    </a:cubicBezTo>
                    <a:lnTo>
                      <a:pt x="730" y="30"/>
                    </a:lnTo>
                    <a:close/>
                    <a:moveTo>
                      <a:pt x="205" y="608"/>
                    </a:moveTo>
                    <a:cubicBezTo>
                      <a:pt x="199" y="602"/>
                      <a:pt x="196" y="598"/>
                      <a:pt x="196" y="598"/>
                    </a:cubicBezTo>
                    <a:cubicBezTo>
                      <a:pt x="194" y="596"/>
                      <a:pt x="192" y="594"/>
                      <a:pt x="190" y="593"/>
                    </a:cubicBezTo>
                    <a:cubicBezTo>
                      <a:pt x="190" y="593"/>
                      <a:pt x="190" y="593"/>
                      <a:pt x="190" y="592"/>
                    </a:cubicBezTo>
                    <a:cubicBezTo>
                      <a:pt x="188" y="591"/>
                      <a:pt x="186" y="590"/>
                      <a:pt x="184" y="588"/>
                    </a:cubicBezTo>
                    <a:cubicBezTo>
                      <a:pt x="184" y="588"/>
                      <a:pt x="183" y="588"/>
                      <a:pt x="183" y="588"/>
                    </a:cubicBezTo>
                    <a:cubicBezTo>
                      <a:pt x="179" y="585"/>
                      <a:pt x="174" y="583"/>
                      <a:pt x="168" y="582"/>
                    </a:cubicBezTo>
                    <a:cubicBezTo>
                      <a:pt x="164" y="581"/>
                      <a:pt x="159" y="580"/>
                      <a:pt x="155" y="580"/>
                    </a:cubicBezTo>
                    <a:cubicBezTo>
                      <a:pt x="155" y="580"/>
                      <a:pt x="155" y="581"/>
                      <a:pt x="155" y="581"/>
                    </a:cubicBezTo>
                    <a:cubicBezTo>
                      <a:pt x="161" y="587"/>
                      <a:pt x="168" y="594"/>
                      <a:pt x="176" y="602"/>
                    </a:cubicBezTo>
                    <a:cubicBezTo>
                      <a:pt x="188" y="613"/>
                      <a:pt x="201" y="623"/>
                      <a:pt x="206" y="627"/>
                    </a:cubicBezTo>
                    <a:cubicBezTo>
                      <a:pt x="256" y="654"/>
                      <a:pt x="256" y="654"/>
                      <a:pt x="256" y="654"/>
                    </a:cubicBezTo>
                    <a:cubicBezTo>
                      <a:pt x="251" y="650"/>
                      <a:pt x="238" y="640"/>
                      <a:pt x="226" y="629"/>
                    </a:cubicBezTo>
                    <a:cubicBezTo>
                      <a:pt x="218" y="621"/>
                      <a:pt x="211" y="614"/>
                      <a:pt x="205" y="608"/>
                    </a:cubicBezTo>
                    <a:close/>
                  </a:path>
                </a:pathLst>
              </a:custGeom>
              <a:solidFill>
                <a:srgbClr val="36609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grpSp>
        <p:grpSp>
          <p:nvGrpSpPr>
            <p:cNvPr id="601" name="Google Shape;601;p21"/>
            <p:cNvGrpSpPr/>
            <p:nvPr/>
          </p:nvGrpSpPr>
          <p:grpSpPr>
            <a:xfrm>
              <a:off x="5311424" y="2742443"/>
              <a:ext cx="1926465" cy="2001625"/>
              <a:chOff x="5311424" y="2742443"/>
              <a:chExt cx="1926465" cy="2001625"/>
            </a:xfrm>
          </p:grpSpPr>
          <p:sp>
            <p:nvSpPr>
              <p:cNvPr id="602" name="Google Shape;602;p21"/>
              <p:cNvSpPr/>
              <p:nvPr/>
            </p:nvSpPr>
            <p:spPr>
              <a:xfrm>
                <a:off x="5475624" y="3013027"/>
                <a:ext cx="1303197" cy="1549496"/>
              </a:xfrm>
              <a:custGeom>
                <a:rect b="b" l="l" r="r" t="t"/>
                <a:pathLst>
                  <a:path extrusionOk="0" h="681" w="573">
                    <a:moveTo>
                      <a:pt x="569" y="48"/>
                    </a:moveTo>
                    <a:cubicBezTo>
                      <a:pt x="543" y="34"/>
                      <a:pt x="543" y="34"/>
                      <a:pt x="543" y="34"/>
                    </a:cubicBezTo>
                    <a:cubicBezTo>
                      <a:pt x="496" y="13"/>
                      <a:pt x="496" y="13"/>
                      <a:pt x="496" y="13"/>
                    </a:cubicBezTo>
                    <a:cubicBezTo>
                      <a:pt x="494" y="12"/>
                      <a:pt x="491" y="11"/>
                      <a:pt x="488" y="10"/>
                    </a:cubicBezTo>
                    <a:cubicBezTo>
                      <a:pt x="486" y="9"/>
                      <a:pt x="483" y="8"/>
                      <a:pt x="480" y="7"/>
                    </a:cubicBezTo>
                    <a:cubicBezTo>
                      <a:pt x="476" y="6"/>
                      <a:pt x="472" y="5"/>
                      <a:pt x="468" y="4"/>
                    </a:cubicBezTo>
                    <a:cubicBezTo>
                      <a:pt x="468" y="4"/>
                      <a:pt x="467" y="4"/>
                      <a:pt x="466" y="4"/>
                    </a:cubicBezTo>
                    <a:cubicBezTo>
                      <a:pt x="462" y="3"/>
                      <a:pt x="458" y="2"/>
                      <a:pt x="454" y="2"/>
                    </a:cubicBezTo>
                    <a:cubicBezTo>
                      <a:pt x="453" y="2"/>
                      <a:pt x="453" y="2"/>
                      <a:pt x="453" y="2"/>
                    </a:cubicBezTo>
                    <a:cubicBezTo>
                      <a:pt x="451" y="1"/>
                      <a:pt x="450" y="1"/>
                      <a:pt x="448" y="1"/>
                    </a:cubicBezTo>
                    <a:cubicBezTo>
                      <a:pt x="440" y="0"/>
                      <a:pt x="432" y="0"/>
                      <a:pt x="423" y="0"/>
                    </a:cubicBezTo>
                    <a:cubicBezTo>
                      <a:pt x="423" y="0"/>
                      <a:pt x="422" y="0"/>
                      <a:pt x="421" y="0"/>
                    </a:cubicBezTo>
                    <a:cubicBezTo>
                      <a:pt x="413" y="0"/>
                      <a:pt x="404" y="1"/>
                      <a:pt x="395" y="2"/>
                    </a:cubicBezTo>
                    <a:cubicBezTo>
                      <a:pt x="394" y="2"/>
                      <a:pt x="393" y="2"/>
                      <a:pt x="392" y="2"/>
                    </a:cubicBezTo>
                    <a:cubicBezTo>
                      <a:pt x="390" y="3"/>
                      <a:pt x="388" y="3"/>
                      <a:pt x="386" y="3"/>
                    </a:cubicBezTo>
                    <a:cubicBezTo>
                      <a:pt x="385" y="3"/>
                      <a:pt x="384" y="4"/>
                      <a:pt x="383" y="4"/>
                    </a:cubicBezTo>
                    <a:cubicBezTo>
                      <a:pt x="381" y="4"/>
                      <a:pt x="379" y="5"/>
                      <a:pt x="377" y="5"/>
                    </a:cubicBezTo>
                    <a:cubicBezTo>
                      <a:pt x="376" y="5"/>
                      <a:pt x="374" y="6"/>
                      <a:pt x="373" y="6"/>
                    </a:cubicBezTo>
                    <a:cubicBezTo>
                      <a:pt x="371" y="6"/>
                      <a:pt x="370" y="7"/>
                      <a:pt x="368" y="7"/>
                    </a:cubicBezTo>
                    <a:cubicBezTo>
                      <a:pt x="365" y="8"/>
                      <a:pt x="362" y="9"/>
                      <a:pt x="358" y="10"/>
                    </a:cubicBezTo>
                    <a:cubicBezTo>
                      <a:pt x="358" y="10"/>
                      <a:pt x="358" y="10"/>
                      <a:pt x="358" y="10"/>
                    </a:cubicBezTo>
                    <a:cubicBezTo>
                      <a:pt x="357" y="10"/>
                      <a:pt x="356" y="10"/>
                      <a:pt x="355" y="11"/>
                    </a:cubicBezTo>
                    <a:cubicBezTo>
                      <a:pt x="355" y="11"/>
                      <a:pt x="355" y="11"/>
                      <a:pt x="355" y="11"/>
                    </a:cubicBezTo>
                    <a:cubicBezTo>
                      <a:pt x="354" y="11"/>
                      <a:pt x="353" y="11"/>
                      <a:pt x="351" y="12"/>
                    </a:cubicBezTo>
                    <a:cubicBezTo>
                      <a:pt x="351" y="12"/>
                      <a:pt x="350" y="12"/>
                      <a:pt x="349" y="13"/>
                    </a:cubicBezTo>
                    <a:cubicBezTo>
                      <a:pt x="348" y="13"/>
                      <a:pt x="347" y="13"/>
                      <a:pt x="345" y="14"/>
                    </a:cubicBezTo>
                    <a:cubicBezTo>
                      <a:pt x="345" y="14"/>
                      <a:pt x="345" y="14"/>
                      <a:pt x="345" y="14"/>
                    </a:cubicBezTo>
                    <a:cubicBezTo>
                      <a:pt x="343" y="15"/>
                      <a:pt x="342" y="15"/>
                      <a:pt x="340" y="16"/>
                    </a:cubicBezTo>
                    <a:cubicBezTo>
                      <a:pt x="340" y="16"/>
                      <a:pt x="340" y="16"/>
                      <a:pt x="340" y="16"/>
                    </a:cubicBezTo>
                    <a:cubicBezTo>
                      <a:pt x="339" y="16"/>
                      <a:pt x="337" y="17"/>
                      <a:pt x="336" y="17"/>
                    </a:cubicBezTo>
                    <a:cubicBezTo>
                      <a:pt x="336" y="17"/>
                      <a:pt x="336" y="17"/>
                      <a:pt x="335" y="18"/>
                    </a:cubicBezTo>
                    <a:cubicBezTo>
                      <a:pt x="334" y="18"/>
                      <a:pt x="333" y="18"/>
                      <a:pt x="332" y="19"/>
                    </a:cubicBezTo>
                    <a:cubicBezTo>
                      <a:pt x="332" y="19"/>
                      <a:pt x="331" y="19"/>
                      <a:pt x="331" y="19"/>
                    </a:cubicBezTo>
                    <a:cubicBezTo>
                      <a:pt x="330" y="20"/>
                      <a:pt x="328" y="20"/>
                      <a:pt x="327" y="21"/>
                    </a:cubicBezTo>
                    <a:cubicBezTo>
                      <a:pt x="327" y="21"/>
                      <a:pt x="326" y="21"/>
                      <a:pt x="326" y="21"/>
                    </a:cubicBezTo>
                    <a:cubicBezTo>
                      <a:pt x="325" y="22"/>
                      <a:pt x="324" y="22"/>
                      <a:pt x="323" y="23"/>
                    </a:cubicBezTo>
                    <a:cubicBezTo>
                      <a:pt x="322" y="23"/>
                      <a:pt x="322" y="23"/>
                      <a:pt x="321" y="23"/>
                    </a:cubicBezTo>
                    <a:cubicBezTo>
                      <a:pt x="320" y="24"/>
                      <a:pt x="319" y="24"/>
                      <a:pt x="318" y="25"/>
                    </a:cubicBezTo>
                    <a:cubicBezTo>
                      <a:pt x="318" y="25"/>
                      <a:pt x="318" y="25"/>
                      <a:pt x="317" y="25"/>
                    </a:cubicBezTo>
                    <a:cubicBezTo>
                      <a:pt x="317" y="25"/>
                      <a:pt x="316" y="26"/>
                      <a:pt x="316" y="26"/>
                    </a:cubicBezTo>
                    <a:cubicBezTo>
                      <a:pt x="315" y="26"/>
                      <a:pt x="315" y="26"/>
                      <a:pt x="315" y="26"/>
                    </a:cubicBezTo>
                    <a:cubicBezTo>
                      <a:pt x="314" y="27"/>
                      <a:pt x="314" y="27"/>
                      <a:pt x="313" y="27"/>
                    </a:cubicBezTo>
                    <a:cubicBezTo>
                      <a:pt x="312" y="28"/>
                      <a:pt x="310" y="29"/>
                      <a:pt x="309" y="29"/>
                    </a:cubicBezTo>
                    <a:cubicBezTo>
                      <a:pt x="309" y="29"/>
                      <a:pt x="308" y="30"/>
                      <a:pt x="308" y="30"/>
                    </a:cubicBezTo>
                    <a:cubicBezTo>
                      <a:pt x="307" y="30"/>
                      <a:pt x="306" y="31"/>
                      <a:pt x="305" y="31"/>
                    </a:cubicBezTo>
                    <a:cubicBezTo>
                      <a:pt x="305" y="31"/>
                      <a:pt x="304" y="32"/>
                      <a:pt x="304" y="32"/>
                    </a:cubicBezTo>
                    <a:cubicBezTo>
                      <a:pt x="301" y="33"/>
                      <a:pt x="299" y="35"/>
                      <a:pt x="296" y="36"/>
                    </a:cubicBezTo>
                    <a:cubicBezTo>
                      <a:pt x="296" y="36"/>
                      <a:pt x="295" y="37"/>
                      <a:pt x="295" y="37"/>
                    </a:cubicBezTo>
                    <a:cubicBezTo>
                      <a:pt x="294" y="37"/>
                      <a:pt x="293" y="38"/>
                      <a:pt x="292" y="39"/>
                    </a:cubicBezTo>
                    <a:cubicBezTo>
                      <a:pt x="292" y="39"/>
                      <a:pt x="291" y="39"/>
                      <a:pt x="291" y="39"/>
                    </a:cubicBezTo>
                    <a:cubicBezTo>
                      <a:pt x="290" y="40"/>
                      <a:pt x="288" y="41"/>
                      <a:pt x="287" y="42"/>
                    </a:cubicBezTo>
                    <a:cubicBezTo>
                      <a:pt x="286" y="42"/>
                      <a:pt x="284" y="43"/>
                      <a:pt x="283" y="44"/>
                    </a:cubicBezTo>
                    <a:cubicBezTo>
                      <a:pt x="283" y="44"/>
                      <a:pt x="282" y="44"/>
                      <a:pt x="282" y="45"/>
                    </a:cubicBezTo>
                    <a:cubicBezTo>
                      <a:pt x="281" y="45"/>
                      <a:pt x="280" y="46"/>
                      <a:pt x="279" y="46"/>
                    </a:cubicBezTo>
                    <a:cubicBezTo>
                      <a:pt x="279" y="47"/>
                      <a:pt x="279" y="47"/>
                      <a:pt x="278" y="47"/>
                    </a:cubicBezTo>
                    <a:cubicBezTo>
                      <a:pt x="278" y="47"/>
                      <a:pt x="278" y="47"/>
                      <a:pt x="277" y="48"/>
                    </a:cubicBezTo>
                    <a:cubicBezTo>
                      <a:pt x="277" y="48"/>
                      <a:pt x="277" y="48"/>
                      <a:pt x="277" y="48"/>
                    </a:cubicBezTo>
                    <a:cubicBezTo>
                      <a:pt x="276" y="48"/>
                      <a:pt x="275" y="49"/>
                      <a:pt x="274" y="50"/>
                    </a:cubicBezTo>
                    <a:cubicBezTo>
                      <a:pt x="274" y="50"/>
                      <a:pt x="274" y="50"/>
                      <a:pt x="273" y="50"/>
                    </a:cubicBezTo>
                    <a:cubicBezTo>
                      <a:pt x="273" y="51"/>
                      <a:pt x="272" y="51"/>
                      <a:pt x="271" y="52"/>
                    </a:cubicBezTo>
                    <a:cubicBezTo>
                      <a:pt x="271" y="52"/>
                      <a:pt x="271" y="52"/>
                      <a:pt x="270" y="52"/>
                    </a:cubicBezTo>
                    <a:cubicBezTo>
                      <a:pt x="270" y="53"/>
                      <a:pt x="269" y="53"/>
                      <a:pt x="268" y="54"/>
                    </a:cubicBezTo>
                    <a:cubicBezTo>
                      <a:pt x="268" y="54"/>
                      <a:pt x="268" y="54"/>
                      <a:pt x="267" y="54"/>
                    </a:cubicBezTo>
                    <a:cubicBezTo>
                      <a:pt x="266" y="55"/>
                      <a:pt x="265" y="56"/>
                      <a:pt x="264" y="56"/>
                    </a:cubicBezTo>
                    <a:cubicBezTo>
                      <a:pt x="264" y="56"/>
                      <a:pt x="264" y="57"/>
                      <a:pt x="264" y="57"/>
                    </a:cubicBezTo>
                    <a:cubicBezTo>
                      <a:pt x="263" y="57"/>
                      <a:pt x="262" y="58"/>
                      <a:pt x="262" y="58"/>
                    </a:cubicBezTo>
                    <a:cubicBezTo>
                      <a:pt x="261" y="59"/>
                      <a:pt x="261" y="59"/>
                      <a:pt x="261" y="59"/>
                    </a:cubicBezTo>
                    <a:cubicBezTo>
                      <a:pt x="260" y="60"/>
                      <a:pt x="259" y="60"/>
                      <a:pt x="259" y="60"/>
                    </a:cubicBezTo>
                    <a:cubicBezTo>
                      <a:pt x="258" y="61"/>
                      <a:pt x="258" y="61"/>
                      <a:pt x="257" y="62"/>
                    </a:cubicBezTo>
                    <a:cubicBezTo>
                      <a:pt x="256" y="62"/>
                      <a:pt x="256" y="63"/>
                      <a:pt x="256" y="63"/>
                    </a:cubicBezTo>
                    <a:cubicBezTo>
                      <a:pt x="255" y="63"/>
                      <a:pt x="254" y="64"/>
                      <a:pt x="254" y="64"/>
                    </a:cubicBezTo>
                    <a:cubicBezTo>
                      <a:pt x="253" y="65"/>
                      <a:pt x="253" y="65"/>
                      <a:pt x="252" y="65"/>
                    </a:cubicBezTo>
                    <a:cubicBezTo>
                      <a:pt x="252" y="66"/>
                      <a:pt x="251" y="66"/>
                      <a:pt x="251" y="67"/>
                    </a:cubicBezTo>
                    <a:cubicBezTo>
                      <a:pt x="250" y="67"/>
                      <a:pt x="250" y="67"/>
                      <a:pt x="249" y="68"/>
                    </a:cubicBezTo>
                    <a:cubicBezTo>
                      <a:pt x="249" y="68"/>
                      <a:pt x="248" y="69"/>
                      <a:pt x="247" y="69"/>
                    </a:cubicBezTo>
                    <a:cubicBezTo>
                      <a:pt x="247" y="70"/>
                      <a:pt x="247" y="70"/>
                      <a:pt x="246" y="70"/>
                    </a:cubicBezTo>
                    <a:cubicBezTo>
                      <a:pt x="246" y="71"/>
                      <a:pt x="245" y="71"/>
                      <a:pt x="244" y="72"/>
                    </a:cubicBezTo>
                    <a:cubicBezTo>
                      <a:pt x="244" y="72"/>
                      <a:pt x="243" y="73"/>
                      <a:pt x="243" y="73"/>
                    </a:cubicBezTo>
                    <a:cubicBezTo>
                      <a:pt x="242" y="73"/>
                      <a:pt x="242" y="74"/>
                      <a:pt x="241" y="75"/>
                    </a:cubicBezTo>
                    <a:cubicBezTo>
                      <a:pt x="241" y="75"/>
                      <a:pt x="240" y="75"/>
                      <a:pt x="240" y="75"/>
                    </a:cubicBezTo>
                    <a:cubicBezTo>
                      <a:pt x="239" y="76"/>
                      <a:pt x="239" y="77"/>
                      <a:pt x="238" y="77"/>
                    </a:cubicBezTo>
                    <a:cubicBezTo>
                      <a:pt x="238" y="78"/>
                      <a:pt x="237" y="78"/>
                      <a:pt x="237" y="78"/>
                    </a:cubicBezTo>
                    <a:cubicBezTo>
                      <a:pt x="236" y="79"/>
                      <a:pt x="235" y="79"/>
                      <a:pt x="235" y="80"/>
                    </a:cubicBezTo>
                    <a:cubicBezTo>
                      <a:pt x="234" y="80"/>
                      <a:pt x="234" y="81"/>
                      <a:pt x="234" y="81"/>
                    </a:cubicBezTo>
                    <a:cubicBezTo>
                      <a:pt x="130" y="24"/>
                      <a:pt x="130" y="24"/>
                      <a:pt x="130" y="24"/>
                    </a:cubicBezTo>
                    <a:cubicBezTo>
                      <a:pt x="129" y="24"/>
                      <a:pt x="129" y="24"/>
                      <a:pt x="129" y="24"/>
                    </a:cubicBezTo>
                    <a:cubicBezTo>
                      <a:pt x="216" y="71"/>
                      <a:pt x="216" y="71"/>
                      <a:pt x="216" y="71"/>
                    </a:cubicBezTo>
                    <a:cubicBezTo>
                      <a:pt x="216" y="71"/>
                      <a:pt x="216" y="71"/>
                      <a:pt x="216" y="71"/>
                    </a:cubicBezTo>
                    <a:cubicBezTo>
                      <a:pt x="234" y="81"/>
                      <a:pt x="234" y="81"/>
                      <a:pt x="234" y="81"/>
                    </a:cubicBezTo>
                    <a:cubicBezTo>
                      <a:pt x="233" y="82"/>
                      <a:pt x="231" y="83"/>
                      <a:pt x="230" y="84"/>
                    </a:cubicBezTo>
                    <a:cubicBezTo>
                      <a:pt x="230" y="84"/>
                      <a:pt x="230" y="85"/>
                      <a:pt x="229" y="85"/>
                    </a:cubicBezTo>
                    <a:cubicBezTo>
                      <a:pt x="228" y="86"/>
                      <a:pt x="227" y="87"/>
                      <a:pt x="226" y="88"/>
                    </a:cubicBezTo>
                    <a:cubicBezTo>
                      <a:pt x="226" y="88"/>
                      <a:pt x="226" y="88"/>
                      <a:pt x="226" y="88"/>
                    </a:cubicBezTo>
                    <a:cubicBezTo>
                      <a:pt x="223" y="91"/>
                      <a:pt x="221" y="93"/>
                      <a:pt x="218" y="95"/>
                    </a:cubicBezTo>
                    <a:cubicBezTo>
                      <a:pt x="218" y="96"/>
                      <a:pt x="217" y="97"/>
                      <a:pt x="216" y="97"/>
                    </a:cubicBezTo>
                    <a:cubicBezTo>
                      <a:pt x="215" y="98"/>
                      <a:pt x="215" y="99"/>
                      <a:pt x="214" y="100"/>
                    </a:cubicBezTo>
                    <a:cubicBezTo>
                      <a:pt x="214" y="100"/>
                      <a:pt x="214" y="100"/>
                      <a:pt x="213" y="100"/>
                    </a:cubicBezTo>
                    <a:cubicBezTo>
                      <a:pt x="212" y="101"/>
                      <a:pt x="212" y="102"/>
                      <a:pt x="211" y="103"/>
                    </a:cubicBezTo>
                    <a:cubicBezTo>
                      <a:pt x="210" y="104"/>
                      <a:pt x="209" y="105"/>
                      <a:pt x="208" y="105"/>
                    </a:cubicBezTo>
                    <a:cubicBezTo>
                      <a:pt x="207" y="107"/>
                      <a:pt x="206" y="108"/>
                      <a:pt x="205" y="109"/>
                    </a:cubicBezTo>
                    <a:cubicBezTo>
                      <a:pt x="203" y="111"/>
                      <a:pt x="202" y="112"/>
                      <a:pt x="201" y="114"/>
                    </a:cubicBezTo>
                    <a:cubicBezTo>
                      <a:pt x="198" y="116"/>
                      <a:pt x="196" y="119"/>
                      <a:pt x="194" y="122"/>
                    </a:cubicBezTo>
                    <a:cubicBezTo>
                      <a:pt x="194" y="122"/>
                      <a:pt x="193" y="122"/>
                      <a:pt x="193" y="122"/>
                    </a:cubicBezTo>
                    <a:cubicBezTo>
                      <a:pt x="192" y="123"/>
                      <a:pt x="191" y="125"/>
                      <a:pt x="190" y="126"/>
                    </a:cubicBezTo>
                    <a:cubicBezTo>
                      <a:pt x="190" y="126"/>
                      <a:pt x="190" y="126"/>
                      <a:pt x="190" y="126"/>
                    </a:cubicBezTo>
                    <a:cubicBezTo>
                      <a:pt x="189" y="128"/>
                      <a:pt x="188" y="129"/>
                      <a:pt x="186" y="130"/>
                    </a:cubicBezTo>
                    <a:cubicBezTo>
                      <a:pt x="186" y="131"/>
                      <a:pt x="185" y="132"/>
                      <a:pt x="184" y="133"/>
                    </a:cubicBezTo>
                    <a:cubicBezTo>
                      <a:pt x="184" y="133"/>
                      <a:pt x="184" y="133"/>
                      <a:pt x="184" y="134"/>
                    </a:cubicBezTo>
                    <a:cubicBezTo>
                      <a:pt x="183" y="135"/>
                      <a:pt x="182" y="135"/>
                      <a:pt x="182" y="136"/>
                    </a:cubicBezTo>
                    <a:cubicBezTo>
                      <a:pt x="182" y="136"/>
                      <a:pt x="182" y="136"/>
                      <a:pt x="181" y="137"/>
                    </a:cubicBezTo>
                    <a:cubicBezTo>
                      <a:pt x="181" y="137"/>
                      <a:pt x="180" y="138"/>
                      <a:pt x="180" y="139"/>
                    </a:cubicBezTo>
                    <a:cubicBezTo>
                      <a:pt x="178" y="142"/>
                      <a:pt x="175" y="145"/>
                      <a:pt x="173" y="148"/>
                    </a:cubicBezTo>
                    <a:cubicBezTo>
                      <a:pt x="173" y="148"/>
                      <a:pt x="173" y="148"/>
                      <a:pt x="173" y="148"/>
                    </a:cubicBezTo>
                    <a:cubicBezTo>
                      <a:pt x="173" y="148"/>
                      <a:pt x="173" y="148"/>
                      <a:pt x="172" y="149"/>
                    </a:cubicBezTo>
                    <a:cubicBezTo>
                      <a:pt x="172" y="149"/>
                      <a:pt x="171" y="150"/>
                      <a:pt x="170" y="151"/>
                    </a:cubicBezTo>
                    <a:cubicBezTo>
                      <a:pt x="170" y="152"/>
                      <a:pt x="170" y="152"/>
                      <a:pt x="170" y="152"/>
                    </a:cubicBezTo>
                    <a:cubicBezTo>
                      <a:pt x="169" y="154"/>
                      <a:pt x="168" y="155"/>
                      <a:pt x="167" y="156"/>
                    </a:cubicBezTo>
                    <a:cubicBezTo>
                      <a:pt x="166" y="157"/>
                      <a:pt x="165" y="158"/>
                      <a:pt x="165" y="159"/>
                    </a:cubicBezTo>
                    <a:cubicBezTo>
                      <a:pt x="164" y="161"/>
                      <a:pt x="163" y="162"/>
                      <a:pt x="162" y="163"/>
                    </a:cubicBezTo>
                    <a:cubicBezTo>
                      <a:pt x="161" y="165"/>
                      <a:pt x="160" y="166"/>
                      <a:pt x="159" y="167"/>
                    </a:cubicBezTo>
                    <a:cubicBezTo>
                      <a:pt x="159" y="167"/>
                      <a:pt x="159" y="167"/>
                      <a:pt x="159" y="168"/>
                    </a:cubicBezTo>
                    <a:cubicBezTo>
                      <a:pt x="158" y="169"/>
                      <a:pt x="158" y="170"/>
                      <a:pt x="157" y="171"/>
                    </a:cubicBezTo>
                    <a:cubicBezTo>
                      <a:pt x="157" y="171"/>
                      <a:pt x="157" y="172"/>
                      <a:pt x="156" y="172"/>
                    </a:cubicBezTo>
                    <a:cubicBezTo>
                      <a:pt x="156" y="173"/>
                      <a:pt x="155" y="174"/>
                      <a:pt x="154" y="175"/>
                    </a:cubicBezTo>
                    <a:cubicBezTo>
                      <a:pt x="154" y="175"/>
                      <a:pt x="154" y="176"/>
                      <a:pt x="154" y="176"/>
                    </a:cubicBezTo>
                    <a:cubicBezTo>
                      <a:pt x="153" y="177"/>
                      <a:pt x="153" y="177"/>
                      <a:pt x="153" y="177"/>
                    </a:cubicBezTo>
                    <a:cubicBezTo>
                      <a:pt x="153" y="178"/>
                      <a:pt x="152" y="178"/>
                      <a:pt x="152" y="179"/>
                    </a:cubicBezTo>
                    <a:cubicBezTo>
                      <a:pt x="151" y="181"/>
                      <a:pt x="149" y="183"/>
                      <a:pt x="148" y="185"/>
                    </a:cubicBezTo>
                    <a:cubicBezTo>
                      <a:pt x="148" y="185"/>
                      <a:pt x="148" y="185"/>
                      <a:pt x="148" y="185"/>
                    </a:cubicBezTo>
                    <a:cubicBezTo>
                      <a:pt x="148" y="185"/>
                      <a:pt x="148" y="186"/>
                      <a:pt x="148" y="186"/>
                    </a:cubicBezTo>
                    <a:cubicBezTo>
                      <a:pt x="147" y="187"/>
                      <a:pt x="146" y="189"/>
                      <a:pt x="145" y="190"/>
                    </a:cubicBezTo>
                    <a:cubicBezTo>
                      <a:pt x="145" y="190"/>
                      <a:pt x="145" y="190"/>
                      <a:pt x="145" y="190"/>
                    </a:cubicBezTo>
                    <a:cubicBezTo>
                      <a:pt x="144" y="192"/>
                      <a:pt x="143" y="194"/>
                      <a:pt x="142" y="195"/>
                    </a:cubicBezTo>
                    <a:cubicBezTo>
                      <a:pt x="142" y="195"/>
                      <a:pt x="142" y="196"/>
                      <a:pt x="142" y="196"/>
                    </a:cubicBezTo>
                    <a:cubicBezTo>
                      <a:pt x="141" y="197"/>
                      <a:pt x="140" y="199"/>
                      <a:pt x="140" y="200"/>
                    </a:cubicBezTo>
                    <a:cubicBezTo>
                      <a:pt x="139" y="200"/>
                      <a:pt x="139" y="201"/>
                      <a:pt x="139" y="201"/>
                    </a:cubicBezTo>
                    <a:cubicBezTo>
                      <a:pt x="138" y="203"/>
                      <a:pt x="137" y="204"/>
                      <a:pt x="137" y="206"/>
                    </a:cubicBezTo>
                    <a:cubicBezTo>
                      <a:pt x="136" y="206"/>
                      <a:pt x="136" y="206"/>
                      <a:pt x="136" y="206"/>
                    </a:cubicBezTo>
                    <a:cubicBezTo>
                      <a:pt x="135" y="208"/>
                      <a:pt x="135" y="209"/>
                      <a:pt x="134" y="211"/>
                    </a:cubicBezTo>
                    <a:cubicBezTo>
                      <a:pt x="134" y="211"/>
                      <a:pt x="134" y="211"/>
                      <a:pt x="133" y="212"/>
                    </a:cubicBezTo>
                    <a:cubicBezTo>
                      <a:pt x="132" y="215"/>
                      <a:pt x="130" y="218"/>
                      <a:pt x="129" y="221"/>
                    </a:cubicBezTo>
                    <a:cubicBezTo>
                      <a:pt x="128" y="222"/>
                      <a:pt x="128" y="222"/>
                      <a:pt x="128" y="222"/>
                    </a:cubicBezTo>
                    <a:cubicBezTo>
                      <a:pt x="127" y="224"/>
                      <a:pt x="127" y="226"/>
                      <a:pt x="126" y="227"/>
                    </a:cubicBezTo>
                    <a:cubicBezTo>
                      <a:pt x="22" y="171"/>
                      <a:pt x="22" y="171"/>
                      <a:pt x="22" y="171"/>
                    </a:cubicBezTo>
                    <a:cubicBezTo>
                      <a:pt x="21" y="170"/>
                      <a:pt x="21" y="170"/>
                      <a:pt x="21" y="170"/>
                    </a:cubicBezTo>
                    <a:cubicBezTo>
                      <a:pt x="111" y="219"/>
                      <a:pt x="111" y="219"/>
                      <a:pt x="111" y="219"/>
                    </a:cubicBezTo>
                    <a:cubicBezTo>
                      <a:pt x="111" y="219"/>
                      <a:pt x="111" y="219"/>
                      <a:pt x="111" y="219"/>
                    </a:cubicBezTo>
                    <a:cubicBezTo>
                      <a:pt x="126" y="227"/>
                      <a:pt x="126" y="227"/>
                      <a:pt x="126" y="227"/>
                    </a:cubicBezTo>
                    <a:cubicBezTo>
                      <a:pt x="125" y="229"/>
                      <a:pt x="124" y="231"/>
                      <a:pt x="123" y="232"/>
                    </a:cubicBezTo>
                    <a:cubicBezTo>
                      <a:pt x="123" y="233"/>
                      <a:pt x="123" y="233"/>
                      <a:pt x="123" y="233"/>
                    </a:cubicBezTo>
                    <a:cubicBezTo>
                      <a:pt x="122" y="235"/>
                      <a:pt x="122" y="236"/>
                      <a:pt x="121" y="238"/>
                    </a:cubicBezTo>
                    <a:cubicBezTo>
                      <a:pt x="121" y="238"/>
                      <a:pt x="121" y="238"/>
                      <a:pt x="121" y="238"/>
                    </a:cubicBezTo>
                    <a:cubicBezTo>
                      <a:pt x="120" y="240"/>
                      <a:pt x="119" y="242"/>
                      <a:pt x="119" y="244"/>
                    </a:cubicBezTo>
                    <a:cubicBezTo>
                      <a:pt x="118" y="244"/>
                      <a:pt x="118" y="244"/>
                      <a:pt x="118" y="244"/>
                    </a:cubicBezTo>
                    <a:cubicBezTo>
                      <a:pt x="118" y="246"/>
                      <a:pt x="117" y="247"/>
                      <a:pt x="116" y="249"/>
                    </a:cubicBezTo>
                    <a:cubicBezTo>
                      <a:pt x="116" y="249"/>
                      <a:pt x="116" y="249"/>
                      <a:pt x="116" y="250"/>
                    </a:cubicBezTo>
                    <a:cubicBezTo>
                      <a:pt x="115" y="253"/>
                      <a:pt x="113" y="257"/>
                      <a:pt x="112" y="260"/>
                    </a:cubicBezTo>
                    <a:cubicBezTo>
                      <a:pt x="112" y="260"/>
                      <a:pt x="112" y="261"/>
                      <a:pt x="112" y="261"/>
                    </a:cubicBezTo>
                    <a:cubicBezTo>
                      <a:pt x="110" y="264"/>
                      <a:pt x="109" y="268"/>
                      <a:pt x="108" y="271"/>
                    </a:cubicBezTo>
                    <a:cubicBezTo>
                      <a:pt x="108" y="272"/>
                      <a:pt x="107" y="273"/>
                      <a:pt x="107" y="274"/>
                    </a:cubicBezTo>
                    <a:cubicBezTo>
                      <a:pt x="106" y="275"/>
                      <a:pt x="106" y="277"/>
                      <a:pt x="106" y="278"/>
                    </a:cubicBezTo>
                    <a:cubicBezTo>
                      <a:pt x="106" y="278"/>
                      <a:pt x="106" y="278"/>
                      <a:pt x="105" y="278"/>
                    </a:cubicBezTo>
                    <a:cubicBezTo>
                      <a:pt x="105" y="279"/>
                      <a:pt x="105" y="279"/>
                      <a:pt x="105" y="280"/>
                    </a:cubicBezTo>
                    <a:cubicBezTo>
                      <a:pt x="6" y="226"/>
                      <a:pt x="6" y="226"/>
                      <a:pt x="6" y="226"/>
                    </a:cubicBezTo>
                    <a:cubicBezTo>
                      <a:pt x="0" y="223"/>
                      <a:pt x="0" y="223"/>
                      <a:pt x="0" y="223"/>
                    </a:cubicBezTo>
                    <a:cubicBezTo>
                      <a:pt x="91" y="273"/>
                      <a:pt x="91" y="273"/>
                      <a:pt x="91" y="273"/>
                    </a:cubicBezTo>
                    <a:cubicBezTo>
                      <a:pt x="91" y="273"/>
                      <a:pt x="91" y="273"/>
                      <a:pt x="91" y="273"/>
                    </a:cubicBezTo>
                    <a:cubicBezTo>
                      <a:pt x="105" y="281"/>
                      <a:pt x="105" y="281"/>
                      <a:pt x="105" y="281"/>
                    </a:cubicBezTo>
                    <a:cubicBezTo>
                      <a:pt x="104" y="282"/>
                      <a:pt x="103" y="284"/>
                      <a:pt x="103" y="287"/>
                    </a:cubicBezTo>
                    <a:cubicBezTo>
                      <a:pt x="102" y="289"/>
                      <a:pt x="101" y="291"/>
                      <a:pt x="101" y="294"/>
                    </a:cubicBezTo>
                    <a:cubicBezTo>
                      <a:pt x="100" y="296"/>
                      <a:pt x="100" y="298"/>
                      <a:pt x="99" y="301"/>
                    </a:cubicBezTo>
                    <a:cubicBezTo>
                      <a:pt x="98" y="303"/>
                      <a:pt x="98" y="305"/>
                      <a:pt x="97" y="307"/>
                    </a:cubicBezTo>
                    <a:cubicBezTo>
                      <a:pt x="96" y="309"/>
                      <a:pt x="96" y="311"/>
                      <a:pt x="95" y="314"/>
                    </a:cubicBezTo>
                    <a:cubicBezTo>
                      <a:pt x="95" y="316"/>
                      <a:pt x="94" y="318"/>
                      <a:pt x="94" y="321"/>
                    </a:cubicBezTo>
                    <a:cubicBezTo>
                      <a:pt x="93" y="323"/>
                      <a:pt x="93" y="325"/>
                      <a:pt x="92" y="328"/>
                    </a:cubicBezTo>
                    <a:cubicBezTo>
                      <a:pt x="91" y="332"/>
                      <a:pt x="90" y="336"/>
                      <a:pt x="90" y="342"/>
                    </a:cubicBezTo>
                    <a:cubicBezTo>
                      <a:pt x="89" y="344"/>
                      <a:pt x="89" y="346"/>
                      <a:pt x="88" y="349"/>
                    </a:cubicBezTo>
                    <a:cubicBezTo>
                      <a:pt x="88" y="351"/>
                      <a:pt x="88" y="353"/>
                      <a:pt x="87" y="355"/>
                    </a:cubicBezTo>
                    <a:cubicBezTo>
                      <a:pt x="87" y="357"/>
                      <a:pt x="87" y="359"/>
                      <a:pt x="87" y="362"/>
                    </a:cubicBezTo>
                    <a:cubicBezTo>
                      <a:pt x="86" y="364"/>
                      <a:pt x="86" y="366"/>
                      <a:pt x="86" y="368"/>
                    </a:cubicBezTo>
                    <a:cubicBezTo>
                      <a:pt x="86" y="369"/>
                      <a:pt x="86" y="369"/>
                      <a:pt x="86" y="370"/>
                    </a:cubicBezTo>
                    <a:cubicBezTo>
                      <a:pt x="86" y="372"/>
                      <a:pt x="85" y="374"/>
                      <a:pt x="85" y="376"/>
                    </a:cubicBezTo>
                    <a:cubicBezTo>
                      <a:pt x="85" y="378"/>
                      <a:pt x="85" y="380"/>
                      <a:pt x="85" y="383"/>
                    </a:cubicBezTo>
                    <a:cubicBezTo>
                      <a:pt x="84" y="385"/>
                      <a:pt x="84" y="387"/>
                      <a:pt x="84" y="389"/>
                    </a:cubicBezTo>
                    <a:cubicBezTo>
                      <a:pt x="84" y="390"/>
                      <a:pt x="84" y="391"/>
                      <a:pt x="84" y="392"/>
                    </a:cubicBezTo>
                    <a:cubicBezTo>
                      <a:pt x="84" y="393"/>
                      <a:pt x="84" y="395"/>
                      <a:pt x="84" y="396"/>
                    </a:cubicBezTo>
                    <a:cubicBezTo>
                      <a:pt x="84" y="397"/>
                      <a:pt x="84" y="399"/>
                      <a:pt x="84" y="400"/>
                    </a:cubicBezTo>
                    <a:cubicBezTo>
                      <a:pt x="84" y="402"/>
                      <a:pt x="84" y="403"/>
                      <a:pt x="84" y="404"/>
                    </a:cubicBezTo>
                    <a:cubicBezTo>
                      <a:pt x="84" y="406"/>
                      <a:pt x="84" y="407"/>
                      <a:pt x="84" y="408"/>
                    </a:cubicBezTo>
                    <a:cubicBezTo>
                      <a:pt x="83" y="474"/>
                      <a:pt x="100" y="530"/>
                      <a:pt x="129" y="572"/>
                    </a:cubicBezTo>
                    <a:cubicBezTo>
                      <a:pt x="129" y="572"/>
                      <a:pt x="129" y="572"/>
                      <a:pt x="129" y="572"/>
                    </a:cubicBezTo>
                    <a:cubicBezTo>
                      <a:pt x="140" y="587"/>
                      <a:pt x="152" y="601"/>
                      <a:pt x="165" y="612"/>
                    </a:cubicBezTo>
                    <a:cubicBezTo>
                      <a:pt x="165" y="612"/>
                      <a:pt x="165" y="613"/>
                      <a:pt x="166" y="613"/>
                    </a:cubicBezTo>
                    <a:cubicBezTo>
                      <a:pt x="169" y="615"/>
                      <a:pt x="172" y="618"/>
                      <a:pt x="175" y="620"/>
                    </a:cubicBezTo>
                    <a:cubicBezTo>
                      <a:pt x="176" y="621"/>
                      <a:pt x="176" y="621"/>
                      <a:pt x="176" y="621"/>
                    </a:cubicBezTo>
                    <a:cubicBezTo>
                      <a:pt x="180" y="623"/>
                      <a:pt x="183" y="626"/>
                      <a:pt x="186" y="628"/>
                    </a:cubicBezTo>
                    <a:cubicBezTo>
                      <a:pt x="187" y="628"/>
                      <a:pt x="187" y="628"/>
                      <a:pt x="188" y="629"/>
                    </a:cubicBezTo>
                    <a:cubicBezTo>
                      <a:pt x="195" y="633"/>
                      <a:pt x="202" y="637"/>
                      <a:pt x="210" y="641"/>
                    </a:cubicBezTo>
                    <a:cubicBezTo>
                      <a:pt x="301" y="681"/>
                      <a:pt x="301" y="681"/>
                      <a:pt x="301" y="681"/>
                    </a:cubicBezTo>
                    <a:cubicBezTo>
                      <a:pt x="297" y="679"/>
                      <a:pt x="293" y="677"/>
                      <a:pt x="289" y="675"/>
                    </a:cubicBezTo>
                    <a:cubicBezTo>
                      <a:pt x="288" y="675"/>
                      <a:pt x="286" y="674"/>
                      <a:pt x="285" y="673"/>
                    </a:cubicBezTo>
                    <a:cubicBezTo>
                      <a:pt x="283" y="671"/>
                      <a:pt x="280" y="670"/>
                      <a:pt x="278" y="668"/>
                    </a:cubicBezTo>
                    <a:cubicBezTo>
                      <a:pt x="276" y="667"/>
                      <a:pt x="275" y="666"/>
                      <a:pt x="273" y="665"/>
                    </a:cubicBezTo>
                    <a:cubicBezTo>
                      <a:pt x="271" y="664"/>
                      <a:pt x="269" y="662"/>
                      <a:pt x="267" y="661"/>
                    </a:cubicBezTo>
                    <a:cubicBezTo>
                      <a:pt x="265" y="659"/>
                      <a:pt x="264" y="658"/>
                      <a:pt x="263" y="657"/>
                    </a:cubicBezTo>
                    <a:cubicBezTo>
                      <a:pt x="260" y="656"/>
                      <a:pt x="258" y="654"/>
                      <a:pt x="256" y="652"/>
                    </a:cubicBezTo>
                    <a:cubicBezTo>
                      <a:pt x="254" y="650"/>
                      <a:pt x="252" y="648"/>
                      <a:pt x="250" y="647"/>
                    </a:cubicBezTo>
                    <a:cubicBezTo>
                      <a:pt x="249" y="645"/>
                      <a:pt x="248" y="644"/>
                      <a:pt x="246" y="643"/>
                    </a:cubicBezTo>
                    <a:cubicBezTo>
                      <a:pt x="244" y="641"/>
                      <a:pt x="242" y="639"/>
                      <a:pt x="240" y="636"/>
                    </a:cubicBezTo>
                    <a:cubicBezTo>
                      <a:pt x="240" y="636"/>
                      <a:pt x="240" y="636"/>
                      <a:pt x="240" y="636"/>
                    </a:cubicBezTo>
                    <a:cubicBezTo>
                      <a:pt x="237" y="633"/>
                      <a:pt x="234" y="630"/>
                      <a:pt x="232" y="626"/>
                    </a:cubicBezTo>
                    <a:cubicBezTo>
                      <a:pt x="231" y="626"/>
                      <a:pt x="231" y="626"/>
                      <a:pt x="231" y="626"/>
                    </a:cubicBezTo>
                    <a:cubicBezTo>
                      <a:pt x="229" y="622"/>
                      <a:pt x="226" y="619"/>
                      <a:pt x="224" y="616"/>
                    </a:cubicBezTo>
                    <a:cubicBezTo>
                      <a:pt x="223" y="615"/>
                      <a:pt x="223" y="615"/>
                      <a:pt x="223" y="615"/>
                    </a:cubicBezTo>
                    <a:cubicBezTo>
                      <a:pt x="221" y="611"/>
                      <a:pt x="218" y="608"/>
                      <a:pt x="216" y="604"/>
                    </a:cubicBezTo>
                    <a:cubicBezTo>
                      <a:pt x="216" y="604"/>
                      <a:pt x="216" y="604"/>
                      <a:pt x="216" y="604"/>
                    </a:cubicBezTo>
                    <a:cubicBezTo>
                      <a:pt x="214" y="600"/>
                      <a:pt x="211" y="596"/>
                      <a:pt x="209" y="592"/>
                    </a:cubicBezTo>
                    <a:cubicBezTo>
                      <a:pt x="209" y="592"/>
                      <a:pt x="209" y="592"/>
                      <a:pt x="209" y="592"/>
                    </a:cubicBezTo>
                    <a:cubicBezTo>
                      <a:pt x="207" y="588"/>
                      <a:pt x="205" y="584"/>
                      <a:pt x="203" y="579"/>
                    </a:cubicBezTo>
                    <a:cubicBezTo>
                      <a:pt x="203" y="579"/>
                      <a:pt x="203" y="579"/>
                      <a:pt x="203" y="579"/>
                    </a:cubicBezTo>
                    <a:cubicBezTo>
                      <a:pt x="201" y="575"/>
                      <a:pt x="199" y="571"/>
                      <a:pt x="197" y="566"/>
                    </a:cubicBezTo>
                    <a:cubicBezTo>
                      <a:pt x="197" y="566"/>
                      <a:pt x="197" y="566"/>
                      <a:pt x="197" y="566"/>
                    </a:cubicBezTo>
                    <a:cubicBezTo>
                      <a:pt x="195" y="561"/>
                      <a:pt x="194" y="557"/>
                      <a:pt x="192" y="552"/>
                    </a:cubicBezTo>
                    <a:cubicBezTo>
                      <a:pt x="192" y="552"/>
                      <a:pt x="192" y="552"/>
                      <a:pt x="192" y="552"/>
                    </a:cubicBezTo>
                    <a:cubicBezTo>
                      <a:pt x="191" y="547"/>
                      <a:pt x="189" y="543"/>
                      <a:pt x="188" y="538"/>
                    </a:cubicBezTo>
                    <a:cubicBezTo>
                      <a:pt x="188" y="538"/>
                      <a:pt x="188" y="538"/>
                      <a:pt x="188" y="538"/>
                    </a:cubicBezTo>
                    <a:cubicBezTo>
                      <a:pt x="188" y="538"/>
                      <a:pt x="188" y="537"/>
                      <a:pt x="188" y="537"/>
                    </a:cubicBezTo>
                    <a:cubicBezTo>
                      <a:pt x="186" y="533"/>
                      <a:pt x="185" y="528"/>
                      <a:pt x="184" y="523"/>
                    </a:cubicBezTo>
                    <a:cubicBezTo>
                      <a:pt x="184" y="523"/>
                      <a:pt x="184" y="523"/>
                      <a:pt x="184" y="523"/>
                    </a:cubicBezTo>
                    <a:cubicBezTo>
                      <a:pt x="183" y="518"/>
                      <a:pt x="182" y="513"/>
                      <a:pt x="181" y="508"/>
                    </a:cubicBezTo>
                    <a:cubicBezTo>
                      <a:pt x="181" y="507"/>
                      <a:pt x="181" y="507"/>
                      <a:pt x="181" y="507"/>
                    </a:cubicBezTo>
                    <a:cubicBezTo>
                      <a:pt x="180" y="502"/>
                      <a:pt x="180" y="497"/>
                      <a:pt x="179" y="491"/>
                    </a:cubicBezTo>
                    <a:cubicBezTo>
                      <a:pt x="179" y="491"/>
                      <a:pt x="179" y="491"/>
                      <a:pt x="179" y="491"/>
                    </a:cubicBezTo>
                    <a:cubicBezTo>
                      <a:pt x="179" y="491"/>
                      <a:pt x="179" y="490"/>
                      <a:pt x="179" y="490"/>
                    </a:cubicBezTo>
                    <a:cubicBezTo>
                      <a:pt x="179" y="489"/>
                      <a:pt x="179" y="487"/>
                      <a:pt x="178" y="486"/>
                    </a:cubicBezTo>
                    <a:cubicBezTo>
                      <a:pt x="178" y="484"/>
                      <a:pt x="178" y="481"/>
                      <a:pt x="178" y="479"/>
                    </a:cubicBezTo>
                    <a:cubicBezTo>
                      <a:pt x="178" y="479"/>
                      <a:pt x="178" y="479"/>
                      <a:pt x="178" y="479"/>
                    </a:cubicBezTo>
                    <a:cubicBezTo>
                      <a:pt x="178" y="478"/>
                      <a:pt x="178" y="477"/>
                      <a:pt x="178" y="476"/>
                    </a:cubicBezTo>
                    <a:cubicBezTo>
                      <a:pt x="178" y="475"/>
                      <a:pt x="178" y="475"/>
                      <a:pt x="178" y="475"/>
                    </a:cubicBezTo>
                    <a:cubicBezTo>
                      <a:pt x="178" y="475"/>
                      <a:pt x="178" y="475"/>
                      <a:pt x="178" y="475"/>
                    </a:cubicBezTo>
                    <a:cubicBezTo>
                      <a:pt x="178" y="474"/>
                      <a:pt x="178" y="474"/>
                      <a:pt x="178" y="474"/>
                    </a:cubicBezTo>
                    <a:cubicBezTo>
                      <a:pt x="178" y="474"/>
                      <a:pt x="178" y="474"/>
                      <a:pt x="177" y="473"/>
                    </a:cubicBezTo>
                    <a:cubicBezTo>
                      <a:pt x="177" y="473"/>
                      <a:pt x="177" y="473"/>
                      <a:pt x="177" y="473"/>
                    </a:cubicBezTo>
                    <a:cubicBezTo>
                      <a:pt x="177" y="472"/>
                      <a:pt x="177" y="472"/>
                      <a:pt x="177" y="471"/>
                    </a:cubicBezTo>
                    <a:cubicBezTo>
                      <a:pt x="177" y="471"/>
                      <a:pt x="177" y="471"/>
                      <a:pt x="177" y="471"/>
                    </a:cubicBezTo>
                    <a:cubicBezTo>
                      <a:pt x="177" y="470"/>
                      <a:pt x="177" y="469"/>
                      <a:pt x="177" y="468"/>
                    </a:cubicBezTo>
                    <a:cubicBezTo>
                      <a:pt x="177" y="468"/>
                      <a:pt x="177" y="468"/>
                      <a:pt x="177" y="468"/>
                    </a:cubicBezTo>
                    <a:cubicBezTo>
                      <a:pt x="177" y="468"/>
                      <a:pt x="177" y="467"/>
                      <a:pt x="177" y="466"/>
                    </a:cubicBezTo>
                    <a:cubicBezTo>
                      <a:pt x="177" y="466"/>
                      <a:pt x="177" y="466"/>
                      <a:pt x="177" y="466"/>
                    </a:cubicBezTo>
                    <a:cubicBezTo>
                      <a:pt x="177" y="465"/>
                      <a:pt x="177" y="465"/>
                      <a:pt x="177" y="464"/>
                    </a:cubicBezTo>
                    <a:cubicBezTo>
                      <a:pt x="177" y="463"/>
                      <a:pt x="177" y="462"/>
                      <a:pt x="177" y="460"/>
                    </a:cubicBezTo>
                    <a:cubicBezTo>
                      <a:pt x="177" y="460"/>
                      <a:pt x="177" y="460"/>
                      <a:pt x="177" y="460"/>
                    </a:cubicBezTo>
                    <a:cubicBezTo>
                      <a:pt x="177" y="459"/>
                      <a:pt x="177" y="459"/>
                      <a:pt x="177" y="459"/>
                    </a:cubicBezTo>
                    <a:cubicBezTo>
                      <a:pt x="177" y="459"/>
                      <a:pt x="177" y="459"/>
                      <a:pt x="177" y="459"/>
                    </a:cubicBezTo>
                    <a:cubicBezTo>
                      <a:pt x="177" y="459"/>
                      <a:pt x="177" y="458"/>
                      <a:pt x="177" y="458"/>
                    </a:cubicBezTo>
                    <a:cubicBezTo>
                      <a:pt x="177" y="458"/>
                      <a:pt x="177" y="458"/>
                      <a:pt x="177" y="457"/>
                    </a:cubicBezTo>
                    <a:cubicBezTo>
                      <a:pt x="177" y="457"/>
                      <a:pt x="177" y="456"/>
                      <a:pt x="177" y="455"/>
                    </a:cubicBezTo>
                    <a:cubicBezTo>
                      <a:pt x="177" y="454"/>
                      <a:pt x="177" y="454"/>
                      <a:pt x="177" y="453"/>
                    </a:cubicBezTo>
                    <a:cubicBezTo>
                      <a:pt x="177" y="453"/>
                      <a:pt x="177" y="452"/>
                      <a:pt x="177" y="452"/>
                    </a:cubicBezTo>
                    <a:cubicBezTo>
                      <a:pt x="177" y="451"/>
                      <a:pt x="177" y="451"/>
                      <a:pt x="177" y="450"/>
                    </a:cubicBezTo>
                    <a:cubicBezTo>
                      <a:pt x="177" y="450"/>
                      <a:pt x="177" y="450"/>
                      <a:pt x="177" y="450"/>
                    </a:cubicBezTo>
                    <a:cubicBezTo>
                      <a:pt x="177" y="447"/>
                      <a:pt x="177" y="443"/>
                      <a:pt x="177" y="440"/>
                    </a:cubicBezTo>
                    <a:cubicBezTo>
                      <a:pt x="177" y="440"/>
                      <a:pt x="177" y="440"/>
                      <a:pt x="177" y="439"/>
                    </a:cubicBezTo>
                    <a:cubicBezTo>
                      <a:pt x="177" y="436"/>
                      <a:pt x="177" y="433"/>
                      <a:pt x="177" y="430"/>
                    </a:cubicBezTo>
                    <a:cubicBezTo>
                      <a:pt x="177" y="430"/>
                      <a:pt x="177" y="429"/>
                      <a:pt x="177" y="429"/>
                    </a:cubicBezTo>
                    <a:cubicBezTo>
                      <a:pt x="178" y="426"/>
                      <a:pt x="178" y="423"/>
                      <a:pt x="178" y="420"/>
                    </a:cubicBezTo>
                    <a:cubicBezTo>
                      <a:pt x="178" y="419"/>
                      <a:pt x="178" y="419"/>
                      <a:pt x="178" y="419"/>
                    </a:cubicBezTo>
                    <a:cubicBezTo>
                      <a:pt x="179" y="416"/>
                      <a:pt x="179" y="412"/>
                      <a:pt x="179" y="409"/>
                    </a:cubicBezTo>
                    <a:cubicBezTo>
                      <a:pt x="179" y="409"/>
                      <a:pt x="179" y="409"/>
                      <a:pt x="179" y="409"/>
                    </a:cubicBezTo>
                    <a:cubicBezTo>
                      <a:pt x="183" y="380"/>
                      <a:pt x="185" y="369"/>
                      <a:pt x="187" y="361"/>
                    </a:cubicBezTo>
                    <a:cubicBezTo>
                      <a:pt x="188" y="360"/>
                      <a:pt x="188" y="358"/>
                      <a:pt x="188" y="357"/>
                    </a:cubicBezTo>
                    <a:cubicBezTo>
                      <a:pt x="193" y="338"/>
                      <a:pt x="196" y="328"/>
                      <a:pt x="199" y="320"/>
                    </a:cubicBezTo>
                    <a:cubicBezTo>
                      <a:pt x="199" y="319"/>
                      <a:pt x="199" y="318"/>
                      <a:pt x="200" y="317"/>
                    </a:cubicBezTo>
                    <a:cubicBezTo>
                      <a:pt x="200" y="316"/>
                      <a:pt x="200" y="316"/>
                      <a:pt x="200" y="316"/>
                    </a:cubicBezTo>
                    <a:cubicBezTo>
                      <a:pt x="201" y="312"/>
                      <a:pt x="203" y="308"/>
                      <a:pt x="204" y="305"/>
                    </a:cubicBezTo>
                    <a:cubicBezTo>
                      <a:pt x="205" y="303"/>
                      <a:pt x="205" y="302"/>
                      <a:pt x="205" y="301"/>
                    </a:cubicBezTo>
                    <a:cubicBezTo>
                      <a:pt x="206" y="299"/>
                      <a:pt x="207" y="296"/>
                      <a:pt x="208" y="294"/>
                    </a:cubicBezTo>
                    <a:cubicBezTo>
                      <a:pt x="209" y="292"/>
                      <a:pt x="209" y="291"/>
                      <a:pt x="210" y="290"/>
                    </a:cubicBezTo>
                    <a:cubicBezTo>
                      <a:pt x="211" y="287"/>
                      <a:pt x="212" y="285"/>
                      <a:pt x="213" y="282"/>
                    </a:cubicBezTo>
                    <a:cubicBezTo>
                      <a:pt x="213" y="281"/>
                      <a:pt x="214" y="280"/>
                      <a:pt x="214" y="279"/>
                    </a:cubicBezTo>
                    <a:cubicBezTo>
                      <a:pt x="216" y="276"/>
                      <a:pt x="217" y="272"/>
                      <a:pt x="219" y="269"/>
                    </a:cubicBezTo>
                    <a:cubicBezTo>
                      <a:pt x="219" y="269"/>
                      <a:pt x="219" y="269"/>
                      <a:pt x="219" y="269"/>
                    </a:cubicBezTo>
                    <a:cubicBezTo>
                      <a:pt x="220" y="266"/>
                      <a:pt x="222" y="263"/>
                      <a:pt x="224" y="260"/>
                    </a:cubicBezTo>
                    <a:cubicBezTo>
                      <a:pt x="224" y="258"/>
                      <a:pt x="225" y="257"/>
                      <a:pt x="225" y="256"/>
                    </a:cubicBezTo>
                    <a:cubicBezTo>
                      <a:pt x="226" y="255"/>
                      <a:pt x="226" y="255"/>
                      <a:pt x="226" y="254"/>
                    </a:cubicBezTo>
                    <a:cubicBezTo>
                      <a:pt x="228" y="251"/>
                      <a:pt x="229" y="249"/>
                      <a:pt x="230" y="246"/>
                    </a:cubicBezTo>
                    <a:cubicBezTo>
                      <a:pt x="231" y="245"/>
                      <a:pt x="231" y="245"/>
                      <a:pt x="232" y="244"/>
                    </a:cubicBezTo>
                    <a:cubicBezTo>
                      <a:pt x="235" y="238"/>
                      <a:pt x="238" y="232"/>
                      <a:pt x="241" y="227"/>
                    </a:cubicBezTo>
                    <a:cubicBezTo>
                      <a:pt x="245" y="221"/>
                      <a:pt x="248" y="216"/>
                      <a:pt x="252" y="210"/>
                    </a:cubicBezTo>
                    <a:cubicBezTo>
                      <a:pt x="252" y="210"/>
                      <a:pt x="252" y="210"/>
                      <a:pt x="252" y="210"/>
                    </a:cubicBezTo>
                    <a:cubicBezTo>
                      <a:pt x="252" y="210"/>
                      <a:pt x="252" y="210"/>
                      <a:pt x="252" y="209"/>
                    </a:cubicBezTo>
                    <a:cubicBezTo>
                      <a:pt x="253" y="209"/>
                      <a:pt x="253" y="209"/>
                      <a:pt x="253" y="208"/>
                    </a:cubicBezTo>
                    <a:cubicBezTo>
                      <a:pt x="253" y="208"/>
                      <a:pt x="253" y="208"/>
                      <a:pt x="253" y="208"/>
                    </a:cubicBezTo>
                    <a:cubicBezTo>
                      <a:pt x="255" y="206"/>
                      <a:pt x="256" y="204"/>
                      <a:pt x="257" y="203"/>
                    </a:cubicBezTo>
                    <a:cubicBezTo>
                      <a:pt x="257" y="203"/>
                      <a:pt x="257" y="202"/>
                      <a:pt x="258" y="201"/>
                    </a:cubicBezTo>
                    <a:cubicBezTo>
                      <a:pt x="259" y="200"/>
                      <a:pt x="259" y="199"/>
                      <a:pt x="260" y="198"/>
                    </a:cubicBezTo>
                    <a:cubicBezTo>
                      <a:pt x="260" y="198"/>
                      <a:pt x="261" y="197"/>
                      <a:pt x="261" y="197"/>
                    </a:cubicBezTo>
                    <a:cubicBezTo>
                      <a:pt x="261" y="196"/>
                      <a:pt x="262" y="196"/>
                      <a:pt x="262" y="195"/>
                    </a:cubicBezTo>
                    <a:cubicBezTo>
                      <a:pt x="262" y="195"/>
                      <a:pt x="263" y="194"/>
                      <a:pt x="263" y="194"/>
                    </a:cubicBezTo>
                    <a:cubicBezTo>
                      <a:pt x="263" y="194"/>
                      <a:pt x="263" y="193"/>
                      <a:pt x="264" y="193"/>
                    </a:cubicBezTo>
                    <a:cubicBezTo>
                      <a:pt x="264" y="192"/>
                      <a:pt x="265" y="191"/>
                      <a:pt x="266" y="190"/>
                    </a:cubicBezTo>
                    <a:cubicBezTo>
                      <a:pt x="266" y="190"/>
                      <a:pt x="266" y="190"/>
                      <a:pt x="266" y="190"/>
                    </a:cubicBezTo>
                    <a:cubicBezTo>
                      <a:pt x="270" y="185"/>
                      <a:pt x="273" y="180"/>
                      <a:pt x="277" y="175"/>
                    </a:cubicBezTo>
                    <a:cubicBezTo>
                      <a:pt x="277" y="175"/>
                      <a:pt x="277" y="175"/>
                      <a:pt x="277" y="175"/>
                    </a:cubicBezTo>
                    <a:cubicBezTo>
                      <a:pt x="281" y="171"/>
                      <a:pt x="285" y="166"/>
                      <a:pt x="288" y="162"/>
                    </a:cubicBezTo>
                    <a:cubicBezTo>
                      <a:pt x="289" y="162"/>
                      <a:pt x="289" y="162"/>
                      <a:pt x="289" y="161"/>
                    </a:cubicBezTo>
                    <a:cubicBezTo>
                      <a:pt x="290" y="160"/>
                      <a:pt x="290" y="159"/>
                      <a:pt x="291" y="158"/>
                    </a:cubicBezTo>
                    <a:cubicBezTo>
                      <a:pt x="293" y="157"/>
                      <a:pt x="294" y="155"/>
                      <a:pt x="296" y="153"/>
                    </a:cubicBezTo>
                    <a:cubicBezTo>
                      <a:pt x="296" y="153"/>
                      <a:pt x="296" y="153"/>
                      <a:pt x="297" y="152"/>
                    </a:cubicBezTo>
                    <a:cubicBezTo>
                      <a:pt x="298" y="151"/>
                      <a:pt x="299" y="149"/>
                      <a:pt x="301" y="148"/>
                    </a:cubicBezTo>
                    <a:cubicBezTo>
                      <a:pt x="301" y="148"/>
                      <a:pt x="301" y="148"/>
                      <a:pt x="301" y="148"/>
                    </a:cubicBezTo>
                    <a:cubicBezTo>
                      <a:pt x="302" y="147"/>
                      <a:pt x="302" y="146"/>
                      <a:pt x="303" y="146"/>
                    </a:cubicBezTo>
                    <a:cubicBezTo>
                      <a:pt x="303" y="146"/>
                      <a:pt x="303" y="146"/>
                      <a:pt x="303" y="146"/>
                    </a:cubicBezTo>
                    <a:cubicBezTo>
                      <a:pt x="304" y="145"/>
                      <a:pt x="305" y="144"/>
                      <a:pt x="306" y="143"/>
                    </a:cubicBezTo>
                    <a:cubicBezTo>
                      <a:pt x="306" y="143"/>
                      <a:pt x="306" y="143"/>
                      <a:pt x="306" y="142"/>
                    </a:cubicBezTo>
                    <a:cubicBezTo>
                      <a:pt x="307" y="141"/>
                      <a:pt x="309" y="140"/>
                      <a:pt x="310" y="138"/>
                    </a:cubicBezTo>
                    <a:cubicBezTo>
                      <a:pt x="310" y="138"/>
                      <a:pt x="310" y="138"/>
                      <a:pt x="310" y="138"/>
                    </a:cubicBezTo>
                    <a:cubicBezTo>
                      <a:pt x="310" y="138"/>
                      <a:pt x="310" y="138"/>
                      <a:pt x="310" y="138"/>
                    </a:cubicBezTo>
                    <a:cubicBezTo>
                      <a:pt x="311" y="138"/>
                      <a:pt x="312" y="137"/>
                      <a:pt x="312" y="136"/>
                    </a:cubicBezTo>
                    <a:cubicBezTo>
                      <a:pt x="313" y="136"/>
                      <a:pt x="314" y="135"/>
                      <a:pt x="314" y="135"/>
                    </a:cubicBezTo>
                    <a:cubicBezTo>
                      <a:pt x="315" y="133"/>
                      <a:pt x="316" y="133"/>
                      <a:pt x="316" y="132"/>
                    </a:cubicBezTo>
                    <a:cubicBezTo>
                      <a:pt x="317" y="132"/>
                      <a:pt x="317" y="132"/>
                      <a:pt x="318" y="131"/>
                    </a:cubicBezTo>
                    <a:cubicBezTo>
                      <a:pt x="318" y="131"/>
                      <a:pt x="318" y="131"/>
                      <a:pt x="318" y="131"/>
                    </a:cubicBezTo>
                    <a:cubicBezTo>
                      <a:pt x="320" y="129"/>
                      <a:pt x="321" y="128"/>
                      <a:pt x="322" y="127"/>
                    </a:cubicBezTo>
                    <a:cubicBezTo>
                      <a:pt x="322" y="127"/>
                      <a:pt x="322" y="127"/>
                      <a:pt x="323" y="126"/>
                    </a:cubicBezTo>
                    <a:cubicBezTo>
                      <a:pt x="323" y="126"/>
                      <a:pt x="323" y="126"/>
                      <a:pt x="323" y="126"/>
                    </a:cubicBezTo>
                    <a:cubicBezTo>
                      <a:pt x="323" y="126"/>
                      <a:pt x="323" y="126"/>
                      <a:pt x="323" y="126"/>
                    </a:cubicBezTo>
                    <a:cubicBezTo>
                      <a:pt x="323" y="126"/>
                      <a:pt x="324" y="126"/>
                      <a:pt x="324" y="126"/>
                    </a:cubicBezTo>
                    <a:cubicBezTo>
                      <a:pt x="324" y="125"/>
                      <a:pt x="324" y="125"/>
                      <a:pt x="324" y="125"/>
                    </a:cubicBezTo>
                    <a:cubicBezTo>
                      <a:pt x="325" y="125"/>
                      <a:pt x="325" y="125"/>
                      <a:pt x="325" y="125"/>
                    </a:cubicBezTo>
                    <a:cubicBezTo>
                      <a:pt x="325" y="124"/>
                      <a:pt x="325" y="124"/>
                      <a:pt x="325" y="124"/>
                    </a:cubicBezTo>
                    <a:cubicBezTo>
                      <a:pt x="325" y="124"/>
                      <a:pt x="325" y="124"/>
                      <a:pt x="325" y="124"/>
                    </a:cubicBezTo>
                    <a:cubicBezTo>
                      <a:pt x="326" y="124"/>
                      <a:pt x="326" y="123"/>
                      <a:pt x="326" y="123"/>
                    </a:cubicBezTo>
                    <a:cubicBezTo>
                      <a:pt x="327" y="123"/>
                      <a:pt x="327" y="123"/>
                      <a:pt x="327" y="122"/>
                    </a:cubicBezTo>
                    <a:cubicBezTo>
                      <a:pt x="327" y="122"/>
                      <a:pt x="327" y="122"/>
                      <a:pt x="327" y="122"/>
                    </a:cubicBezTo>
                    <a:cubicBezTo>
                      <a:pt x="327" y="122"/>
                      <a:pt x="327" y="122"/>
                      <a:pt x="327" y="122"/>
                    </a:cubicBezTo>
                    <a:cubicBezTo>
                      <a:pt x="330" y="119"/>
                      <a:pt x="334" y="117"/>
                      <a:pt x="337" y="114"/>
                    </a:cubicBezTo>
                    <a:cubicBezTo>
                      <a:pt x="338" y="113"/>
                      <a:pt x="339" y="112"/>
                      <a:pt x="340" y="111"/>
                    </a:cubicBezTo>
                    <a:cubicBezTo>
                      <a:pt x="342" y="110"/>
                      <a:pt x="345" y="108"/>
                      <a:pt x="347" y="106"/>
                    </a:cubicBezTo>
                    <a:cubicBezTo>
                      <a:pt x="348" y="105"/>
                      <a:pt x="350" y="104"/>
                      <a:pt x="351" y="103"/>
                    </a:cubicBezTo>
                    <a:cubicBezTo>
                      <a:pt x="353" y="101"/>
                      <a:pt x="355" y="100"/>
                      <a:pt x="358" y="98"/>
                    </a:cubicBezTo>
                    <a:cubicBezTo>
                      <a:pt x="359" y="97"/>
                      <a:pt x="360" y="96"/>
                      <a:pt x="361" y="96"/>
                    </a:cubicBezTo>
                    <a:cubicBezTo>
                      <a:pt x="365" y="93"/>
                      <a:pt x="368" y="91"/>
                      <a:pt x="372" y="89"/>
                    </a:cubicBezTo>
                    <a:cubicBezTo>
                      <a:pt x="372" y="89"/>
                      <a:pt x="372" y="89"/>
                      <a:pt x="372" y="89"/>
                    </a:cubicBezTo>
                    <a:cubicBezTo>
                      <a:pt x="372" y="89"/>
                      <a:pt x="372" y="89"/>
                      <a:pt x="372" y="88"/>
                    </a:cubicBezTo>
                    <a:cubicBezTo>
                      <a:pt x="375" y="86"/>
                      <a:pt x="379" y="84"/>
                      <a:pt x="382" y="82"/>
                    </a:cubicBezTo>
                    <a:cubicBezTo>
                      <a:pt x="384" y="81"/>
                      <a:pt x="385" y="80"/>
                      <a:pt x="386" y="80"/>
                    </a:cubicBezTo>
                    <a:cubicBezTo>
                      <a:pt x="388" y="78"/>
                      <a:pt x="391" y="77"/>
                      <a:pt x="394" y="75"/>
                    </a:cubicBezTo>
                    <a:cubicBezTo>
                      <a:pt x="395" y="75"/>
                      <a:pt x="396" y="74"/>
                      <a:pt x="397" y="73"/>
                    </a:cubicBezTo>
                    <a:cubicBezTo>
                      <a:pt x="400" y="72"/>
                      <a:pt x="403" y="70"/>
                      <a:pt x="406" y="69"/>
                    </a:cubicBezTo>
                    <a:cubicBezTo>
                      <a:pt x="407" y="69"/>
                      <a:pt x="408" y="68"/>
                      <a:pt x="409" y="68"/>
                    </a:cubicBezTo>
                    <a:cubicBezTo>
                      <a:pt x="413" y="66"/>
                      <a:pt x="417" y="64"/>
                      <a:pt x="421" y="62"/>
                    </a:cubicBezTo>
                    <a:cubicBezTo>
                      <a:pt x="421" y="62"/>
                      <a:pt x="421" y="62"/>
                      <a:pt x="421" y="62"/>
                    </a:cubicBezTo>
                    <a:cubicBezTo>
                      <a:pt x="421" y="62"/>
                      <a:pt x="421" y="62"/>
                      <a:pt x="421" y="62"/>
                    </a:cubicBezTo>
                    <a:cubicBezTo>
                      <a:pt x="422" y="62"/>
                      <a:pt x="422" y="62"/>
                      <a:pt x="423" y="61"/>
                    </a:cubicBezTo>
                    <a:cubicBezTo>
                      <a:pt x="424" y="61"/>
                      <a:pt x="425" y="61"/>
                      <a:pt x="425" y="61"/>
                    </a:cubicBezTo>
                    <a:cubicBezTo>
                      <a:pt x="425" y="60"/>
                      <a:pt x="426" y="60"/>
                      <a:pt x="426" y="60"/>
                    </a:cubicBezTo>
                    <a:cubicBezTo>
                      <a:pt x="426" y="60"/>
                      <a:pt x="426" y="60"/>
                      <a:pt x="426" y="60"/>
                    </a:cubicBezTo>
                    <a:cubicBezTo>
                      <a:pt x="426" y="60"/>
                      <a:pt x="426" y="60"/>
                      <a:pt x="426" y="60"/>
                    </a:cubicBezTo>
                    <a:cubicBezTo>
                      <a:pt x="426" y="60"/>
                      <a:pt x="427" y="60"/>
                      <a:pt x="427" y="60"/>
                    </a:cubicBezTo>
                    <a:cubicBezTo>
                      <a:pt x="427" y="60"/>
                      <a:pt x="427" y="60"/>
                      <a:pt x="428" y="60"/>
                    </a:cubicBezTo>
                    <a:cubicBezTo>
                      <a:pt x="428" y="59"/>
                      <a:pt x="428" y="59"/>
                      <a:pt x="428" y="59"/>
                    </a:cubicBezTo>
                    <a:cubicBezTo>
                      <a:pt x="428" y="59"/>
                      <a:pt x="428" y="59"/>
                      <a:pt x="428" y="59"/>
                    </a:cubicBezTo>
                    <a:cubicBezTo>
                      <a:pt x="429" y="59"/>
                      <a:pt x="429" y="59"/>
                      <a:pt x="429" y="59"/>
                    </a:cubicBezTo>
                    <a:cubicBezTo>
                      <a:pt x="429" y="59"/>
                      <a:pt x="430" y="59"/>
                      <a:pt x="430" y="59"/>
                    </a:cubicBezTo>
                    <a:cubicBezTo>
                      <a:pt x="430" y="58"/>
                      <a:pt x="431" y="58"/>
                      <a:pt x="431" y="58"/>
                    </a:cubicBezTo>
                    <a:cubicBezTo>
                      <a:pt x="431" y="58"/>
                      <a:pt x="431" y="58"/>
                      <a:pt x="431" y="58"/>
                    </a:cubicBezTo>
                    <a:cubicBezTo>
                      <a:pt x="433" y="57"/>
                      <a:pt x="434" y="57"/>
                      <a:pt x="435" y="57"/>
                    </a:cubicBezTo>
                    <a:cubicBezTo>
                      <a:pt x="435" y="57"/>
                      <a:pt x="436" y="57"/>
                      <a:pt x="436" y="56"/>
                    </a:cubicBezTo>
                    <a:cubicBezTo>
                      <a:pt x="436" y="56"/>
                      <a:pt x="436" y="56"/>
                      <a:pt x="436" y="56"/>
                    </a:cubicBezTo>
                    <a:cubicBezTo>
                      <a:pt x="438" y="56"/>
                      <a:pt x="439" y="55"/>
                      <a:pt x="440" y="55"/>
                    </a:cubicBezTo>
                    <a:cubicBezTo>
                      <a:pt x="440" y="55"/>
                      <a:pt x="441" y="55"/>
                      <a:pt x="441" y="55"/>
                    </a:cubicBezTo>
                    <a:cubicBezTo>
                      <a:pt x="441" y="55"/>
                      <a:pt x="441" y="55"/>
                      <a:pt x="441" y="55"/>
                    </a:cubicBezTo>
                    <a:cubicBezTo>
                      <a:pt x="443" y="54"/>
                      <a:pt x="444" y="54"/>
                      <a:pt x="445" y="53"/>
                    </a:cubicBezTo>
                    <a:cubicBezTo>
                      <a:pt x="446" y="53"/>
                      <a:pt x="446" y="53"/>
                      <a:pt x="446" y="53"/>
                    </a:cubicBezTo>
                    <a:cubicBezTo>
                      <a:pt x="446" y="53"/>
                      <a:pt x="446" y="53"/>
                      <a:pt x="446" y="53"/>
                    </a:cubicBezTo>
                    <a:cubicBezTo>
                      <a:pt x="448" y="52"/>
                      <a:pt x="450" y="52"/>
                      <a:pt x="450" y="52"/>
                    </a:cubicBezTo>
                    <a:cubicBezTo>
                      <a:pt x="451" y="52"/>
                      <a:pt x="451" y="51"/>
                      <a:pt x="452" y="51"/>
                    </a:cubicBezTo>
                    <a:cubicBezTo>
                      <a:pt x="452" y="51"/>
                      <a:pt x="452" y="51"/>
                      <a:pt x="452" y="51"/>
                    </a:cubicBezTo>
                    <a:cubicBezTo>
                      <a:pt x="455" y="50"/>
                      <a:pt x="458" y="50"/>
                      <a:pt x="461" y="49"/>
                    </a:cubicBezTo>
                    <a:cubicBezTo>
                      <a:pt x="462" y="48"/>
                      <a:pt x="463" y="48"/>
                      <a:pt x="464" y="48"/>
                    </a:cubicBezTo>
                    <a:cubicBezTo>
                      <a:pt x="467" y="47"/>
                      <a:pt x="469" y="47"/>
                      <a:pt x="471" y="47"/>
                    </a:cubicBezTo>
                    <a:cubicBezTo>
                      <a:pt x="472" y="46"/>
                      <a:pt x="473" y="46"/>
                      <a:pt x="474" y="46"/>
                    </a:cubicBezTo>
                    <a:cubicBezTo>
                      <a:pt x="476" y="45"/>
                      <a:pt x="478" y="45"/>
                      <a:pt x="480" y="45"/>
                    </a:cubicBezTo>
                    <a:cubicBezTo>
                      <a:pt x="483" y="44"/>
                      <a:pt x="485" y="44"/>
                      <a:pt x="487" y="44"/>
                    </a:cubicBezTo>
                    <a:cubicBezTo>
                      <a:pt x="489" y="43"/>
                      <a:pt x="491" y="43"/>
                      <a:pt x="493" y="43"/>
                    </a:cubicBezTo>
                    <a:cubicBezTo>
                      <a:pt x="495" y="43"/>
                      <a:pt x="497" y="42"/>
                      <a:pt x="499" y="42"/>
                    </a:cubicBezTo>
                    <a:cubicBezTo>
                      <a:pt x="500" y="42"/>
                      <a:pt x="501" y="42"/>
                      <a:pt x="502" y="42"/>
                    </a:cubicBezTo>
                    <a:cubicBezTo>
                      <a:pt x="504" y="42"/>
                      <a:pt x="507" y="42"/>
                      <a:pt x="509" y="42"/>
                    </a:cubicBezTo>
                    <a:cubicBezTo>
                      <a:pt x="510" y="42"/>
                      <a:pt x="510" y="42"/>
                      <a:pt x="511" y="42"/>
                    </a:cubicBezTo>
                    <a:cubicBezTo>
                      <a:pt x="514" y="41"/>
                      <a:pt x="516" y="41"/>
                      <a:pt x="519" y="41"/>
                    </a:cubicBezTo>
                    <a:cubicBezTo>
                      <a:pt x="520" y="41"/>
                      <a:pt x="520" y="41"/>
                      <a:pt x="520" y="41"/>
                    </a:cubicBezTo>
                    <a:cubicBezTo>
                      <a:pt x="521" y="41"/>
                      <a:pt x="521" y="41"/>
                      <a:pt x="521" y="41"/>
                    </a:cubicBezTo>
                    <a:cubicBezTo>
                      <a:pt x="524" y="41"/>
                      <a:pt x="526" y="41"/>
                      <a:pt x="528" y="42"/>
                    </a:cubicBezTo>
                    <a:cubicBezTo>
                      <a:pt x="528" y="42"/>
                      <a:pt x="528" y="42"/>
                      <a:pt x="528" y="42"/>
                    </a:cubicBezTo>
                    <a:cubicBezTo>
                      <a:pt x="529" y="42"/>
                      <a:pt x="530" y="42"/>
                      <a:pt x="531" y="42"/>
                    </a:cubicBezTo>
                    <a:cubicBezTo>
                      <a:pt x="533" y="42"/>
                      <a:pt x="535" y="42"/>
                      <a:pt x="537" y="42"/>
                    </a:cubicBezTo>
                    <a:cubicBezTo>
                      <a:pt x="538" y="42"/>
                      <a:pt x="539" y="42"/>
                      <a:pt x="540" y="43"/>
                    </a:cubicBezTo>
                    <a:cubicBezTo>
                      <a:pt x="542" y="43"/>
                      <a:pt x="543" y="43"/>
                      <a:pt x="544" y="43"/>
                    </a:cubicBezTo>
                    <a:cubicBezTo>
                      <a:pt x="546" y="43"/>
                      <a:pt x="548" y="43"/>
                      <a:pt x="550" y="44"/>
                    </a:cubicBezTo>
                    <a:cubicBezTo>
                      <a:pt x="550" y="44"/>
                      <a:pt x="550" y="44"/>
                      <a:pt x="550" y="44"/>
                    </a:cubicBezTo>
                    <a:cubicBezTo>
                      <a:pt x="550" y="44"/>
                      <a:pt x="550" y="44"/>
                      <a:pt x="550" y="44"/>
                    </a:cubicBezTo>
                    <a:cubicBezTo>
                      <a:pt x="554" y="44"/>
                      <a:pt x="557" y="45"/>
                      <a:pt x="560" y="46"/>
                    </a:cubicBezTo>
                    <a:cubicBezTo>
                      <a:pt x="561" y="46"/>
                      <a:pt x="562" y="46"/>
                      <a:pt x="563" y="46"/>
                    </a:cubicBezTo>
                    <a:cubicBezTo>
                      <a:pt x="567" y="47"/>
                      <a:pt x="570" y="48"/>
                      <a:pt x="573" y="49"/>
                    </a:cubicBezTo>
                    <a:cubicBezTo>
                      <a:pt x="572" y="49"/>
                      <a:pt x="570" y="48"/>
                      <a:pt x="569" y="48"/>
                    </a:cubicBezTo>
                    <a:close/>
                  </a:path>
                </a:pathLst>
              </a:custGeom>
              <a:solidFill>
                <a:srgbClr val="4A4A4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3" name="Google Shape;603;p21"/>
              <p:cNvSpPr/>
              <p:nvPr/>
            </p:nvSpPr>
            <p:spPr>
              <a:xfrm>
                <a:off x="5424745" y="2883517"/>
                <a:ext cx="1437332" cy="1571466"/>
              </a:xfrm>
              <a:custGeom>
                <a:rect b="b" l="l" r="r" t="t"/>
                <a:pathLst>
                  <a:path extrusionOk="0" h="691" w="632">
                    <a:moveTo>
                      <a:pt x="632" y="121"/>
                    </a:moveTo>
                    <a:cubicBezTo>
                      <a:pt x="630" y="120"/>
                      <a:pt x="627" y="119"/>
                      <a:pt x="625" y="117"/>
                    </a:cubicBezTo>
                    <a:cubicBezTo>
                      <a:pt x="623" y="116"/>
                      <a:pt x="621" y="115"/>
                      <a:pt x="618" y="114"/>
                    </a:cubicBezTo>
                    <a:cubicBezTo>
                      <a:pt x="618" y="114"/>
                      <a:pt x="618" y="114"/>
                      <a:pt x="618" y="114"/>
                    </a:cubicBezTo>
                    <a:cubicBezTo>
                      <a:pt x="617" y="114"/>
                      <a:pt x="616" y="113"/>
                      <a:pt x="615" y="113"/>
                    </a:cubicBezTo>
                    <a:cubicBezTo>
                      <a:pt x="614" y="112"/>
                      <a:pt x="613" y="112"/>
                      <a:pt x="612" y="112"/>
                    </a:cubicBezTo>
                    <a:cubicBezTo>
                      <a:pt x="612" y="112"/>
                      <a:pt x="612" y="112"/>
                      <a:pt x="612" y="111"/>
                    </a:cubicBezTo>
                    <a:cubicBezTo>
                      <a:pt x="611" y="111"/>
                      <a:pt x="611" y="111"/>
                      <a:pt x="611" y="111"/>
                    </a:cubicBezTo>
                    <a:cubicBezTo>
                      <a:pt x="611" y="111"/>
                      <a:pt x="611" y="111"/>
                      <a:pt x="611" y="111"/>
                    </a:cubicBezTo>
                    <a:cubicBezTo>
                      <a:pt x="605" y="109"/>
                      <a:pt x="598" y="107"/>
                      <a:pt x="591" y="105"/>
                    </a:cubicBezTo>
                    <a:cubicBezTo>
                      <a:pt x="565" y="91"/>
                      <a:pt x="565" y="91"/>
                      <a:pt x="565" y="91"/>
                    </a:cubicBezTo>
                    <a:cubicBezTo>
                      <a:pt x="518" y="70"/>
                      <a:pt x="518" y="70"/>
                      <a:pt x="518" y="70"/>
                    </a:cubicBezTo>
                    <a:cubicBezTo>
                      <a:pt x="516" y="69"/>
                      <a:pt x="513" y="68"/>
                      <a:pt x="510" y="67"/>
                    </a:cubicBezTo>
                    <a:cubicBezTo>
                      <a:pt x="508" y="66"/>
                      <a:pt x="505" y="65"/>
                      <a:pt x="502" y="64"/>
                    </a:cubicBezTo>
                    <a:cubicBezTo>
                      <a:pt x="498" y="63"/>
                      <a:pt x="494" y="62"/>
                      <a:pt x="490" y="61"/>
                    </a:cubicBezTo>
                    <a:cubicBezTo>
                      <a:pt x="490" y="61"/>
                      <a:pt x="489" y="61"/>
                      <a:pt x="488" y="61"/>
                    </a:cubicBezTo>
                    <a:cubicBezTo>
                      <a:pt x="484" y="60"/>
                      <a:pt x="480" y="59"/>
                      <a:pt x="476" y="59"/>
                    </a:cubicBezTo>
                    <a:cubicBezTo>
                      <a:pt x="475" y="59"/>
                      <a:pt x="475" y="59"/>
                      <a:pt x="475" y="59"/>
                    </a:cubicBezTo>
                    <a:cubicBezTo>
                      <a:pt x="473" y="58"/>
                      <a:pt x="472" y="58"/>
                      <a:pt x="470" y="58"/>
                    </a:cubicBezTo>
                    <a:cubicBezTo>
                      <a:pt x="462" y="57"/>
                      <a:pt x="454" y="57"/>
                      <a:pt x="445" y="57"/>
                    </a:cubicBezTo>
                    <a:cubicBezTo>
                      <a:pt x="445" y="57"/>
                      <a:pt x="444" y="57"/>
                      <a:pt x="443" y="57"/>
                    </a:cubicBezTo>
                    <a:cubicBezTo>
                      <a:pt x="435" y="57"/>
                      <a:pt x="426" y="58"/>
                      <a:pt x="417" y="59"/>
                    </a:cubicBezTo>
                    <a:cubicBezTo>
                      <a:pt x="416" y="59"/>
                      <a:pt x="415" y="59"/>
                      <a:pt x="414" y="59"/>
                    </a:cubicBezTo>
                    <a:cubicBezTo>
                      <a:pt x="412" y="60"/>
                      <a:pt x="410" y="60"/>
                      <a:pt x="408" y="60"/>
                    </a:cubicBezTo>
                    <a:cubicBezTo>
                      <a:pt x="407" y="60"/>
                      <a:pt x="406" y="61"/>
                      <a:pt x="405" y="61"/>
                    </a:cubicBezTo>
                    <a:cubicBezTo>
                      <a:pt x="403" y="61"/>
                      <a:pt x="401" y="62"/>
                      <a:pt x="399" y="62"/>
                    </a:cubicBezTo>
                    <a:cubicBezTo>
                      <a:pt x="398" y="62"/>
                      <a:pt x="396" y="63"/>
                      <a:pt x="395" y="63"/>
                    </a:cubicBezTo>
                    <a:cubicBezTo>
                      <a:pt x="393" y="63"/>
                      <a:pt x="392" y="64"/>
                      <a:pt x="390" y="64"/>
                    </a:cubicBezTo>
                    <a:cubicBezTo>
                      <a:pt x="387" y="65"/>
                      <a:pt x="384" y="66"/>
                      <a:pt x="380" y="67"/>
                    </a:cubicBezTo>
                    <a:cubicBezTo>
                      <a:pt x="380" y="67"/>
                      <a:pt x="380" y="67"/>
                      <a:pt x="380" y="67"/>
                    </a:cubicBezTo>
                    <a:cubicBezTo>
                      <a:pt x="379" y="67"/>
                      <a:pt x="378" y="67"/>
                      <a:pt x="377" y="68"/>
                    </a:cubicBezTo>
                    <a:cubicBezTo>
                      <a:pt x="377" y="68"/>
                      <a:pt x="377" y="68"/>
                      <a:pt x="377" y="68"/>
                    </a:cubicBezTo>
                    <a:cubicBezTo>
                      <a:pt x="376" y="68"/>
                      <a:pt x="375" y="68"/>
                      <a:pt x="373" y="69"/>
                    </a:cubicBezTo>
                    <a:cubicBezTo>
                      <a:pt x="373" y="69"/>
                      <a:pt x="372" y="69"/>
                      <a:pt x="371" y="70"/>
                    </a:cubicBezTo>
                    <a:cubicBezTo>
                      <a:pt x="370" y="70"/>
                      <a:pt x="369" y="70"/>
                      <a:pt x="367" y="71"/>
                    </a:cubicBezTo>
                    <a:cubicBezTo>
                      <a:pt x="367" y="71"/>
                      <a:pt x="367" y="71"/>
                      <a:pt x="367" y="71"/>
                    </a:cubicBezTo>
                    <a:cubicBezTo>
                      <a:pt x="365" y="72"/>
                      <a:pt x="364" y="72"/>
                      <a:pt x="362" y="73"/>
                    </a:cubicBezTo>
                    <a:cubicBezTo>
                      <a:pt x="362" y="73"/>
                      <a:pt x="362" y="73"/>
                      <a:pt x="362" y="73"/>
                    </a:cubicBezTo>
                    <a:cubicBezTo>
                      <a:pt x="361" y="73"/>
                      <a:pt x="359" y="74"/>
                      <a:pt x="358" y="74"/>
                    </a:cubicBezTo>
                    <a:cubicBezTo>
                      <a:pt x="358" y="74"/>
                      <a:pt x="358" y="74"/>
                      <a:pt x="357" y="75"/>
                    </a:cubicBezTo>
                    <a:cubicBezTo>
                      <a:pt x="356" y="75"/>
                      <a:pt x="355" y="75"/>
                      <a:pt x="354" y="76"/>
                    </a:cubicBezTo>
                    <a:cubicBezTo>
                      <a:pt x="354" y="76"/>
                      <a:pt x="353" y="76"/>
                      <a:pt x="353" y="76"/>
                    </a:cubicBezTo>
                    <a:cubicBezTo>
                      <a:pt x="352" y="77"/>
                      <a:pt x="350" y="77"/>
                      <a:pt x="349" y="78"/>
                    </a:cubicBezTo>
                    <a:cubicBezTo>
                      <a:pt x="349" y="78"/>
                      <a:pt x="348" y="78"/>
                      <a:pt x="348" y="78"/>
                    </a:cubicBezTo>
                    <a:cubicBezTo>
                      <a:pt x="347" y="79"/>
                      <a:pt x="346" y="79"/>
                      <a:pt x="345" y="80"/>
                    </a:cubicBezTo>
                    <a:cubicBezTo>
                      <a:pt x="344" y="80"/>
                      <a:pt x="344" y="80"/>
                      <a:pt x="343" y="80"/>
                    </a:cubicBezTo>
                    <a:cubicBezTo>
                      <a:pt x="342" y="81"/>
                      <a:pt x="341" y="81"/>
                      <a:pt x="340" y="82"/>
                    </a:cubicBezTo>
                    <a:cubicBezTo>
                      <a:pt x="340" y="82"/>
                      <a:pt x="340" y="82"/>
                      <a:pt x="339" y="82"/>
                    </a:cubicBezTo>
                    <a:cubicBezTo>
                      <a:pt x="339" y="82"/>
                      <a:pt x="338" y="83"/>
                      <a:pt x="338" y="83"/>
                    </a:cubicBezTo>
                    <a:cubicBezTo>
                      <a:pt x="337" y="83"/>
                      <a:pt x="337" y="83"/>
                      <a:pt x="337" y="83"/>
                    </a:cubicBezTo>
                    <a:cubicBezTo>
                      <a:pt x="336" y="84"/>
                      <a:pt x="336" y="84"/>
                      <a:pt x="335" y="84"/>
                    </a:cubicBezTo>
                    <a:cubicBezTo>
                      <a:pt x="334" y="85"/>
                      <a:pt x="332" y="86"/>
                      <a:pt x="331" y="86"/>
                    </a:cubicBezTo>
                    <a:cubicBezTo>
                      <a:pt x="331" y="86"/>
                      <a:pt x="330" y="87"/>
                      <a:pt x="330" y="87"/>
                    </a:cubicBezTo>
                    <a:cubicBezTo>
                      <a:pt x="329" y="87"/>
                      <a:pt x="328" y="88"/>
                      <a:pt x="327" y="88"/>
                    </a:cubicBezTo>
                    <a:cubicBezTo>
                      <a:pt x="327" y="88"/>
                      <a:pt x="326" y="89"/>
                      <a:pt x="326" y="89"/>
                    </a:cubicBezTo>
                    <a:cubicBezTo>
                      <a:pt x="323" y="90"/>
                      <a:pt x="321" y="92"/>
                      <a:pt x="318" y="93"/>
                    </a:cubicBezTo>
                    <a:cubicBezTo>
                      <a:pt x="318" y="93"/>
                      <a:pt x="317" y="94"/>
                      <a:pt x="317" y="94"/>
                    </a:cubicBezTo>
                    <a:cubicBezTo>
                      <a:pt x="316" y="94"/>
                      <a:pt x="315" y="95"/>
                      <a:pt x="314" y="96"/>
                    </a:cubicBezTo>
                    <a:cubicBezTo>
                      <a:pt x="314" y="96"/>
                      <a:pt x="313" y="96"/>
                      <a:pt x="313" y="96"/>
                    </a:cubicBezTo>
                    <a:cubicBezTo>
                      <a:pt x="312" y="97"/>
                      <a:pt x="310" y="98"/>
                      <a:pt x="309" y="99"/>
                    </a:cubicBezTo>
                    <a:cubicBezTo>
                      <a:pt x="308" y="99"/>
                      <a:pt x="306" y="100"/>
                      <a:pt x="305" y="101"/>
                    </a:cubicBezTo>
                    <a:cubicBezTo>
                      <a:pt x="305" y="101"/>
                      <a:pt x="304" y="101"/>
                      <a:pt x="304" y="102"/>
                    </a:cubicBezTo>
                    <a:cubicBezTo>
                      <a:pt x="303" y="102"/>
                      <a:pt x="302" y="103"/>
                      <a:pt x="301" y="103"/>
                    </a:cubicBezTo>
                    <a:cubicBezTo>
                      <a:pt x="301" y="104"/>
                      <a:pt x="301" y="104"/>
                      <a:pt x="300" y="104"/>
                    </a:cubicBezTo>
                    <a:cubicBezTo>
                      <a:pt x="300" y="104"/>
                      <a:pt x="300" y="104"/>
                      <a:pt x="299" y="105"/>
                    </a:cubicBezTo>
                    <a:cubicBezTo>
                      <a:pt x="299" y="105"/>
                      <a:pt x="299" y="105"/>
                      <a:pt x="299" y="105"/>
                    </a:cubicBezTo>
                    <a:cubicBezTo>
                      <a:pt x="298" y="105"/>
                      <a:pt x="297" y="106"/>
                      <a:pt x="296" y="107"/>
                    </a:cubicBezTo>
                    <a:cubicBezTo>
                      <a:pt x="296" y="107"/>
                      <a:pt x="296" y="107"/>
                      <a:pt x="295" y="107"/>
                    </a:cubicBezTo>
                    <a:cubicBezTo>
                      <a:pt x="295" y="108"/>
                      <a:pt x="294" y="108"/>
                      <a:pt x="293" y="109"/>
                    </a:cubicBezTo>
                    <a:cubicBezTo>
                      <a:pt x="293" y="109"/>
                      <a:pt x="293" y="109"/>
                      <a:pt x="292" y="109"/>
                    </a:cubicBezTo>
                    <a:cubicBezTo>
                      <a:pt x="292" y="110"/>
                      <a:pt x="291" y="110"/>
                      <a:pt x="290" y="111"/>
                    </a:cubicBezTo>
                    <a:cubicBezTo>
                      <a:pt x="290" y="111"/>
                      <a:pt x="290" y="111"/>
                      <a:pt x="289" y="111"/>
                    </a:cubicBezTo>
                    <a:cubicBezTo>
                      <a:pt x="288" y="112"/>
                      <a:pt x="287" y="113"/>
                      <a:pt x="286" y="113"/>
                    </a:cubicBezTo>
                    <a:cubicBezTo>
                      <a:pt x="286" y="113"/>
                      <a:pt x="286" y="114"/>
                      <a:pt x="286" y="114"/>
                    </a:cubicBezTo>
                    <a:cubicBezTo>
                      <a:pt x="285" y="114"/>
                      <a:pt x="284" y="115"/>
                      <a:pt x="284" y="115"/>
                    </a:cubicBezTo>
                    <a:cubicBezTo>
                      <a:pt x="283" y="116"/>
                      <a:pt x="283" y="116"/>
                      <a:pt x="283" y="116"/>
                    </a:cubicBezTo>
                    <a:cubicBezTo>
                      <a:pt x="282" y="117"/>
                      <a:pt x="281" y="117"/>
                      <a:pt x="281" y="117"/>
                    </a:cubicBezTo>
                    <a:cubicBezTo>
                      <a:pt x="280" y="118"/>
                      <a:pt x="280" y="118"/>
                      <a:pt x="279" y="119"/>
                    </a:cubicBezTo>
                    <a:cubicBezTo>
                      <a:pt x="278" y="119"/>
                      <a:pt x="278" y="120"/>
                      <a:pt x="278" y="120"/>
                    </a:cubicBezTo>
                    <a:cubicBezTo>
                      <a:pt x="277" y="120"/>
                      <a:pt x="276" y="121"/>
                      <a:pt x="276" y="121"/>
                    </a:cubicBezTo>
                    <a:cubicBezTo>
                      <a:pt x="275" y="122"/>
                      <a:pt x="275" y="122"/>
                      <a:pt x="274" y="122"/>
                    </a:cubicBezTo>
                    <a:cubicBezTo>
                      <a:pt x="274" y="123"/>
                      <a:pt x="273" y="123"/>
                      <a:pt x="273" y="124"/>
                    </a:cubicBezTo>
                    <a:cubicBezTo>
                      <a:pt x="272" y="124"/>
                      <a:pt x="272" y="124"/>
                      <a:pt x="271" y="125"/>
                    </a:cubicBezTo>
                    <a:cubicBezTo>
                      <a:pt x="271" y="125"/>
                      <a:pt x="270" y="126"/>
                      <a:pt x="269" y="126"/>
                    </a:cubicBezTo>
                    <a:cubicBezTo>
                      <a:pt x="269" y="127"/>
                      <a:pt x="269" y="127"/>
                      <a:pt x="268" y="127"/>
                    </a:cubicBezTo>
                    <a:cubicBezTo>
                      <a:pt x="268" y="128"/>
                      <a:pt x="267" y="128"/>
                      <a:pt x="266" y="129"/>
                    </a:cubicBezTo>
                    <a:cubicBezTo>
                      <a:pt x="266" y="129"/>
                      <a:pt x="265" y="130"/>
                      <a:pt x="265" y="130"/>
                    </a:cubicBezTo>
                    <a:cubicBezTo>
                      <a:pt x="264" y="130"/>
                      <a:pt x="264" y="131"/>
                      <a:pt x="263" y="132"/>
                    </a:cubicBezTo>
                    <a:cubicBezTo>
                      <a:pt x="263" y="132"/>
                      <a:pt x="262" y="132"/>
                      <a:pt x="262" y="132"/>
                    </a:cubicBezTo>
                    <a:cubicBezTo>
                      <a:pt x="261" y="133"/>
                      <a:pt x="261" y="134"/>
                      <a:pt x="260" y="134"/>
                    </a:cubicBezTo>
                    <a:cubicBezTo>
                      <a:pt x="260" y="135"/>
                      <a:pt x="259" y="135"/>
                      <a:pt x="259" y="135"/>
                    </a:cubicBezTo>
                    <a:cubicBezTo>
                      <a:pt x="258" y="136"/>
                      <a:pt x="257" y="136"/>
                      <a:pt x="257" y="137"/>
                    </a:cubicBezTo>
                    <a:cubicBezTo>
                      <a:pt x="256" y="137"/>
                      <a:pt x="256" y="138"/>
                      <a:pt x="256" y="138"/>
                    </a:cubicBezTo>
                    <a:cubicBezTo>
                      <a:pt x="151" y="81"/>
                      <a:pt x="151" y="81"/>
                      <a:pt x="151" y="81"/>
                    </a:cubicBezTo>
                    <a:cubicBezTo>
                      <a:pt x="151" y="80"/>
                      <a:pt x="151" y="80"/>
                      <a:pt x="152" y="80"/>
                    </a:cubicBezTo>
                    <a:cubicBezTo>
                      <a:pt x="152" y="79"/>
                      <a:pt x="153" y="79"/>
                      <a:pt x="154" y="78"/>
                    </a:cubicBezTo>
                    <a:cubicBezTo>
                      <a:pt x="154" y="78"/>
                      <a:pt x="155" y="78"/>
                      <a:pt x="155" y="77"/>
                    </a:cubicBezTo>
                    <a:cubicBezTo>
                      <a:pt x="156" y="77"/>
                      <a:pt x="156" y="76"/>
                      <a:pt x="157" y="75"/>
                    </a:cubicBezTo>
                    <a:cubicBezTo>
                      <a:pt x="157" y="75"/>
                      <a:pt x="158" y="75"/>
                      <a:pt x="158" y="75"/>
                    </a:cubicBezTo>
                    <a:cubicBezTo>
                      <a:pt x="159" y="74"/>
                      <a:pt x="159" y="73"/>
                      <a:pt x="160" y="73"/>
                    </a:cubicBezTo>
                    <a:cubicBezTo>
                      <a:pt x="161" y="73"/>
                      <a:pt x="161" y="72"/>
                      <a:pt x="161" y="72"/>
                    </a:cubicBezTo>
                    <a:cubicBezTo>
                      <a:pt x="162" y="71"/>
                      <a:pt x="163" y="71"/>
                      <a:pt x="163" y="70"/>
                    </a:cubicBezTo>
                    <a:cubicBezTo>
                      <a:pt x="164" y="70"/>
                      <a:pt x="164" y="70"/>
                      <a:pt x="164" y="69"/>
                    </a:cubicBezTo>
                    <a:cubicBezTo>
                      <a:pt x="165" y="69"/>
                      <a:pt x="166" y="68"/>
                      <a:pt x="166" y="68"/>
                    </a:cubicBezTo>
                    <a:cubicBezTo>
                      <a:pt x="167" y="67"/>
                      <a:pt x="167" y="67"/>
                      <a:pt x="168" y="67"/>
                    </a:cubicBezTo>
                    <a:cubicBezTo>
                      <a:pt x="168" y="66"/>
                      <a:pt x="169" y="66"/>
                      <a:pt x="170" y="65"/>
                    </a:cubicBezTo>
                    <a:cubicBezTo>
                      <a:pt x="170" y="65"/>
                      <a:pt x="170" y="65"/>
                      <a:pt x="171" y="64"/>
                    </a:cubicBezTo>
                    <a:cubicBezTo>
                      <a:pt x="171" y="64"/>
                      <a:pt x="172" y="63"/>
                      <a:pt x="173" y="63"/>
                    </a:cubicBezTo>
                    <a:cubicBezTo>
                      <a:pt x="173" y="62"/>
                      <a:pt x="174" y="62"/>
                      <a:pt x="174" y="62"/>
                    </a:cubicBezTo>
                    <a:cubicBezTo>
                      <a:pt x="175" y="61"/>
                      <a:pt x="175" y="61"/>
                      <a:pt x="176" y="60"/>
                    </a:cubicBezTo>
                    <a:cubicBezTo>
                      <a:pt x="177" y="60"/>
                      <a:pt x="177" y="59"/>
                      <a:pt x="178" y="59"/>
                    </a:cubicBezTo>
                    <a:cubicBezTo>
                      <a:pt x="178" y="59"/>
                      <a:pt x="178" y="59"/>
                      <a:pt x="179" y="58"/>
                    </a:cubicBezTo>
                    <a:cubicBezTo>
                      <a:pt x="180" y="58"/>
                      <a:pt x="180" y="57"/>
                      <a:pt x="181" y="57"/>
                    </a:cubicBezTo>
                    <a:cubicBezTo>
                      <a:pt x="181" y="56"/>
                      <a:pt x="181" y="56"/>
                      <a:pt x="182" y="56"/>
                    </a:cubicBezTo>
                    <a:cubicBezTo>
                      <a:pt x="183" y="56"/>
                      <a:pt x="183" y="55"/>
                      <a:pt x="184" y="54"/>
                    </a:cubicBezTo>
                    <a:cubicBezTo>
                      <a:pt x="185" y="54"/>
                      <a:pt x="185" y="54"/>
                      <a:pt x="185" y="54"/>
                    </a:cubicBezTo>
                    <a:cubicBezTo>
                      <a:pt x="186" y="53"/>
                      <a:pt x="186" y="53"/>
                      <a:pt x="187" y="53"/>
                    </a:cubicBezTo>
                    <a:cubicBezTo>
                      <a:pt x="187" y="52"/>
                      <a:pt x="187" y="52"/>
                      <a:pt x="187" y="52"/>
                    </a:cubicBezTo>
                    <a:cubicBezTo>
                      <a:pt x="188" y="52"/>
                      <a:pt x="188" y="52"/>
                      <a:pt x="188" y="52"/>
                    </a:cubicBezTo>
                    <a:cubicBezTo>
                      <a:pt x="189" y="51"/>
                      <a:pt x="190" y="51"/>
                      <a:pt x="191" y="50"/>
                    </a:cubicBezTo>
                    <a:cubicBezTo>
                      <a:pt x="191" y="50"/>
                      <a:pt x="191" y="50"/>
                      <a:pt x="191" y="49"/>
                    </a:cubicBezTo>
                    <a:cubicBezTo>
                      <a:pt x="192" y="49"/>
                      <a:pt x="193" y="48"/>
                      <a:pt x="194" y="48"/>
                    </a:cubicBezTo>
                    <a:cubicBezTo>
                      <a:pt x="194" y="48"/>
                      <a:pt x="194" y="48"/>
                      <a:pt x="194" y="47"/>
                    </a:cubicBezTo>
                    <a:cubicBezTo>
                      <a:pt x="195" y="47"/>
                      <a:pt x="195" y="47"/>
                      <a:pt x="196" y="47"/>
                    </a:cubicBezTo>
                    <a:cubicBezTo>
                      <a:pt x="196" y="47"/>
                      <a:pt x="196" y="47"/>
                      <a:pt x="196" y="46"/>
                    </a:cubicBezTo>
                    <a:cubicBezTo>
                      <a:pt x="197" y="46"/>
                      <a:pt x="198" y="45"/>
                      <a:pt x="199" y="44"/>
                    </a:cubicBezTo>
                    <a:cubicBezTo>
                      <a:pt x="199" y="44"/>
                      <a:pt x="200" y="44"/>
                      <a:pt x="200" y="44"/>
                    </a:cubicBezTo>
                    <a:cubicBezTo>
                      <a:pt x="201" y="43"/>
                      <a:pt x="203" y="42"/>
                      <a:pt x="204" y="41"/>
                    </a:cubicBezTo>
                    <a:cubicBezTo>
                      <a:pt x="206" y="41"/>
                      <a:pt x="207" y="40"/>
                      <a:pt x="208" y="39"/>
                    </a:cubicBezTo>
                    <a:cubicBezTo>
                      <a:pt x="208" y="39"/>
                      <a:pt x="209" y="39"/>
                      <a:pt x="209" y="38"/>
                    </a:cubicBezTo>
                    <a:cubicBezTo>
                      <a:pt x="210" y="38"/>
                      <a:pt x="211" y="37"/>
                      <a:pt x="212" y="37"/>
                    </a:cubicBezTo>
                    <a:cubicBezTo>
                      <a:pt x="212" y="37"/>
                      <a:pt x="213" y="36"/>
                      <a:pt x="213" y="36"/>
                    </a:cubicBezTo>
                    <a:cubicBezTo>
                      <a:pt x="216" y="35"/>
                      <a:pt x="218" y="33"/>
                      <a:pt x="221" y="32"/>
                    </a:cubicBezTo>
                    <a:cubicBezTo>
                      <a:pt x="221" y="32"/>
                      <a:pt x="222" y="31"/>
                      <a:pt x="222" y="31"/>
                    </a:cubicBezTo>
                    <a:cubicBezTo>
                      <a:pt x="223" y="31"/>
                      <a:pt x="224" y="30"/>
                      <a:pt x="225" y="30"/>
                    </a:cubicBezTo>
                    <a:cubicBezTo>
                      <a:pt x="226" y="29"/>
                      <a:pt x="226" y="29"/>
                      <a:pt x="226" y="29"/>
                    </a:cubicBezTo>
                    <a:cubicBezTo>
                      <a:pt x="228" y="28"/>
                      <a:pt x="229" y="28"/>
                      <a:pt x="230" y="27"/>
                    </a:cubicBezTo>
                    <a:cubicBezTo>
                      <a:pt x="231" y="27"/>
                      <a:pt x="231" y="27"/>
                      <a:pt x="232" y="26"/>
                    </a:cubicBezTo>
                    <a:cubicBezTo>
                      <a:pt x="232" y="26"/>
                      <a:pt x="233" y="26"/>
                      <a:pt x="233" y="26"/>
                    </a:cubicBezTo>
                    <a:cubicBezTo>
                      <a:pt x="233" y="26"/>
                      <a:pt x="233" y="26"/>
                      <a:pt x="233" y="26"/>
                    </a:cubicBezTo>
                    <a:cubicBezTo>
                      <a:pt x="234" y="25"/>
                      <a:pt x="234" y="25"/>
                      <a:pt x="234" y="25"/>
                    </a:cubicBezTo>
                    <a:cubicBezTo>
                      <a:pt x="235" y="25"/>
                      <a:pt x="235" y="25"/>
                      <a:pt x="235" y="25"/>
                    </a:cubicBezTo>
                    <a:cubicBezTo>
                      <a:pt x="237" y="24"/>
                      <a:pt x="238" y="24"/>
                      <a:pt x="239" y="23"/>
                    </a:cubicBezTo>
                    <a:cubicBezTo>
                      <a:pt x="239" y="23"/>
                      <a:pt x="239" y="23"/>
                      <a:pt x="240" y="23"/>
                    </a:cubicBezTo>
                    <a:cubicBezTo>
                      <a:pt x="241" y="22"/>
                      <a:pt x="242" y="22"/>
                      <a:pt x="243" y="21"/>
                    </a:cubicBezTo>
                    <a:cubicBezTo>
                      <a:pt x="243" y="21"/>
                      <a:pt x="244" y="21"/>
                      <a:pt x="244" y="21"/>
                    </a:cubicBezTo>
                    <a:cubicBezTo>
                      <a:pt x="245" y="20"/>
                      <a:pt x="247" y="20"/>
                      <a:pt x="248" y="19"/>
                    </a:cubicBezTo>
                    <a:cubicBezTo>
                      <a:pt x="248" y="19"/>
                      <a:pt x="249" y="19"/>
                      <a:pt x="249" y="19"/>
                    </a:cubicBezTo>
                    <a:cubicBezTo>
                      <a:pt x="250" y="18"/>
                      <a:pt x="251" y="18"/>
                      <a:pt x="252" y="18"/>
                    </a:cubicBezTo>
                    <a:cubicBezTo>
                      <a:pt x="253" y="17"/>
                      <a:pt x="253" y="17"/>
                      <a:pt x="253" y="17"/>
                    </a:cubicBezTo>
                    <a:cubicBezTo>
                      <a:pt x="255" y="17"/>
                      <a:pt x="256" y="16"/>
                      <a:pt x="257" y="16"/>
                    </a:cubicBezTo>
                    <a:cubicBezTo>
                      <a:pt x="257" y="16"/>
                      <a:pt x="257" y="16"/>
                      <a:pt x="258" y="15"/>
                    </a:cubicBezTo>
                    <a:cubicBezTo>
                      <a:pt x="259" y="15"/>
                      <a:pt x="260" y="14"/>
                      <a:pt x="262" y="14"/>
                    </a:cubicBezTo>
                    <a:cubicBezTo>
                      <a:pt x="262" y="14"/>
                      <a:pt x="262" y="14"/>
                      <a:pt x="263" y="14"/>
                    </a:cubicBezTo>
                    <a:cubicBezTo>
                      <a:pt x="264" y="13"/>
                      <a:pt x="265" y="13"/>
                      <a:pt x="266" y="13"/>
                    </a:cubicBezTo>
                    <a:cubicBezTo>
                      <a:pt x="267" y="12"/>
                      <a:pt x="268" y="12"/>
                      <a:pt x="268" y="12"/>
                    </a:cubicBezTo>
                    <a:cubicBezTo>
                      <a:pt x="270" y="11"/>
                      <a:pt x="271" y="11"/>
                      <a:pt x="272" y="11"/>
                    </a:cubicBezTo>
                    <a:cubicBezTo>
                      <a:pt x="272" y="11"/>
                      <a:pt x="272" y="11"/>
                      <a:pt x="272" y="11"/>
                    </a:cubicBezTo>
                    <a:cubicBezTo>
                      <a:pt x="273" y="10"/>
                      <a:pt x="274" y="10"/>
                      <a:pt x="276" y="10"/>
                    </a:cubicBezTo>
                    <a:cubicBezTo>
                      <a:pt x="276" y="10"/>
                      <a:pt x="276" y="10"/>
                      <a:pt x="276" y="10"/>
                    </a:cubicBezTo>
                    <a:cubicBezTo>
                      <a:pt x="279" y="9"/>
                      <a:pt x="282" y="8"/>
                      <a:pt x="285" y="7"/>
                    </a:cubicBezTo>
                    <a:cubicBezTo>
                      <a:pt x="287" y="7"/>
                      <a:pt x="288" y="6"/>
                      <a:pt x="290" y="6"/>
                    </a:cubicBezTo>
                    <a:cubicBezTo>
                      <a:pt x="291" y="6"/>
                      <a:pt x="293" y="5"/>
                      <a:pt x="294" y="5"/>
                    </a:cubicBezTo>
                    <a:cubicBezTo>
                      <a:pt x="296" y="4"/>
                      <a:pt x="298" y="4"/>
                      <a:pt x="300" y="4"/>
                    </a:cubicBezTo>
                    <a:cubicBezTo>
                      <a:pt x="301" y="4"/>
                      <a:pt x="302" y="3"/>
                      <a:pt x="303" y="3"/>
                    </a:cubicBezTo>
                    <a:cubicBezTo>
                      <a:pt x="305" y="3"/>
                      <a:pt x="307" y="2"/>
                      <a:pt x="309" y="2"/>
                    </a:cubicBezTo>
                    <a:cubicBezTo>
                      <a:pt x="310" y="2"/>
                      <a:pt x="311" y="2"/>
                      <a:pt x="312" y="2"/>
                    </a:cubicBezTo>
                    <a:cubicBezTo>
                      <a:pt x="321" y="1"/>
                      <a:pt x="330" y="0"/>
                      <a:pt x="338" y="0"/>
                    </a:cubicBezTo>
                    <a:cubicBezTo>
                      <a:pt x="339" y="0"/>
                      <a:pt x="340" y="0"/>
                      <a:pt x="340" y="0"/>
                    </a:cubicBezTo>
                    <a:cubicBezTo>
                      <a:pt x="349" y="0"/>
                      <a:pt x="357" y="0"/>
                      <a:pt x="365" y="1"/>
                    </a:cubicBezTo>
                    <a:cubicBezTo>
                      <a:pt x="367" y="1"/>
                      <a:pt x="368" y="1"/>
                      <a:pt x="370" y="2"/>
                    </a:cubicBezTo>
                    <a:cubicBezTo>
                      <a:pt x="370" y="2"/>
                      <a:pt x="371" y="2"/>
                      <a:pt x="371" y="2"/>
                    </a:cubicBezTo>
                    <a:cubicBezTo>
                      <a:pt x="375" y="2"/>
                      <a:pt x="379" y="3"/>
                      <a:pt x="383" y="4"/>
                    </a:cubicBezTo>
                    <a:cubicBezTo>
                      <a:pt x="384" y="4"/>
                      <a:pt x="385" y="4"/>
                      <a:pt x="386" y="4"/>
                    </a:cubicBezTo>
                    <a:cubicBezTo>
                      <a:pt x="388" y="5"/>
                      <a:pt x="391" y="5"/>
                      <a:pt x="393" y="6"/>
                    </a:cubicBezTo>
                    <a:cubicBezTo>
                      <a:pt x="395" y="6"/>
                      <a:pt x="396" y="7"/>
                      <a:pt x="397" y="7"/>
                    </a:cubicBezTo>
                    <a:cubicBezTo>
                      <a:pt x="400" y="8"/>
                      <a:pt x="403" y="9"/>
                      <a:pt x="405" y="10"/>
                    </a:cubicBezTo>
                    <a:cubicBezTo>
                      <a:pt x="408" y="11"/>
                      <a:pt x="411" y="12"/>
                      <a:pt x="413" y="13"/>
                    </a:cubicBezTo>
                    <a:cubicBezTo>
                      <a:pt x="416" y="14"/>
                      <a:pt x="419" y="15"/>
                      <a:pt x="422" y="16"/>
                    </a:cubicBezTo>
                    <a:cubicBezTo>
                      <a:pt x="514" y="58"/>
                      <a:pt x="514" y="58"/>
                      <a:pt x="514" y="58"/>
                    </a:cubicBezTo>
                    <a:cubicBezTo>
                      <a:pt x="515" y="58"/>
                      <a:pt x="515" y="58"/>
                      <a:pt x="515" y="58"/>
                    </a:cubicBezTo>
                    <a:cubicBezTo>
                      <a:pt x="517" y="59"/>
                      <a:pt x="518" y="59"/>
                      <a:pt x="520" y="60"/>
                    </a:cubicBezTo>
                    <a:cubicBezTo>
                      <a:pt x="520" y="60"/>
                      <a:pt x="520" y="60"/>
                      <a:pt x="520" y="60"/>
                    </a:cubicBezTo>
                    <a:cubicBezTo>
                      <a:pt x="522" y="61"/>
                      <a:pt x="525" y="63"/>
                      <a:pt x="527" y="64"/>
                    </a:cubicBezTo>
                    <a:lnTo>
                      <a:pt x="632" y="121"/>
                    </a:lnTo>
                    <a:close/>
                    <a:moveTo>
                      <a:pt x="149" y="83"/>
                    </a:moveTo>
                    <a:cubicBezTo>
                      <a:pt x="148" y="83"/>
                      <a:pt x="148" y="84"/>
                      <a:pt x="147" y="84"/>
                    </a:cubicBezTo>
                    <a:cubicBezTo>
                      <a:pt x="147" y="84"/>
                      <a:pt x="147" y="85"/>
                      <a:pt x="147" y="85"/>
                    </a:cubicBezTo>
                    <a:cubicBezTo>
                      <a:pt x="146" y="86"/>
                      <a:pt x="145" y="87"/>
                      <a:pt x="144" y="88"/>
                    </a:cubicBezTo>
                    <a:cubicBezTo>
                      <a:pt x="143" y="88"/>
                      <a:pt x="143" y="88"/>
                      <a:pt x="143" y="88"/>
                    </a:cubicBezTo>
                    <a:cubicBezTo>
                      <a:pt x="140" y="91"/>
                      <a:pt x="138" y="93"/>
                      <a:pt x="136" y="95"/>
                    </a:cubicBezTo>
                    <a:cubicBezTo>
                      <a:pt x="135" y="96"/>
                      <a:pt x="134" y="96"/>
                      <a:pt x="133" y="97"/>
                    </a:cubicBezTo>
                    <a:cubicBezTo>
                      <a:pt x="133" y="98"/>
                      <a:pt x="132" y="99"/>
                      <a:pt x="131" y="100"/>
                    </a:cubicBezTo>
                    <a:cubicBezTo>
                      <a:pt x="131" y="100"/>
                      <a:pt x="131" y="100"/>
                      <a:pt x="130" y="100"/>
                    </a:cubicBezTo>
                    <a:cubicBezTo>
                      <a:pt x="130" y="101"/>
                      <a:pt x="129" y="102"/>
                      <a:pt x="128" y="103"/>
                    </a:cubicBezTo>
                    <a:cubicBezTo>
                      <a:pt x="127" y="104"/>
                      <a:pt x="126" y="105"/>
                      <a:pt x="126" y="105"/>
                    </a:cubicBezTo>
                    <a:cubicBezTo>
                      <a:pt x="124" y="107"/>
                      <a:pt x="123" y="108"/>
                      <a:pt x="122" y="109"/>
                    </a:cubicBezTo>
                    <a:cubicBezTo>
                      <a:pt x="120" y="111"/>
                      <a:pt x="119" y="112"/>
                      <a:pt x="118" y="114"/>
                    </a:cubicBezTo>
                    <a:cubicBezTo>
                      <a:pt x="117" y="115"/>
                      <a:pt x="116" y="116"/>
                      <a:pt x="115" y="117"/>
                    </a:cubicBezTo>
                    <a:cubicBezTo>
                      <a:pt x="114" y="118"/>
                      <a:pt x="112" y="120"/>
                      <a:pt x="111" y="122"/>
                    </a:cubicBezTo>
                    <a:cubicBezTo>
                      <a:pt x="111" y="122"/>
                      <a:pt x="111" y="122"/>
                      <a:pt x="110" y="122"/>
                    </a:cubicBezTo>
                    <a:cubicBezTo>
                      <a:pt x="109" y="123"/>
                      <a:pt x="108" y="125"/>
                      <a:pt x="107" y="126"/>
                    </a:cubicBezTo>
                    <a:cubicBezTo>
                      <a:pt x="107" y="126"/>
                      <a:pt x="107" y="126"/>
                      <a:pt x="107" y="126"/>
                    </a:cubicBezTo>
                    <a:cubicBezTo>
                      <a:pt x="106" y="128"/>
                      <a:pt x="105" y="129"/>
                      <a:pt x="104" y="130"/>
                    </a:cubicBezTo>
                    <a:cubicBezTo>
                      <a:pt x="103" y="131"/>
                      <a:pt x="102" y="132"/>
                      <a:pt x="101" y="133"/>
                    </a:cubicBezTo>
                    <a:cubicBezTo>
                      <a:pt x="101" y="133"/>
                      <a:pt x="101" y="133"/>
                      <a:pt x="101" y="134"/>
                    </a:cubicBezTo>
                    <a:cubicBezTo>
                      <a:pt x="100" y="134"/>
                      <a:pt x="100" y="135"/>
                      <a:pt x="99" y="136"/>
                    </a:cubicBezTo>
                    <a:cubicBezTo>
                      <a:pt x="99" y="136"/>
                      <a:pt x="99" y="136"/>
                      <a:pt x="99" y="137"/>
                    </a:cubicBezTo>
                    <a:cubicBezTo>
                      <a:pt x="98" y="137"/>
                      <a:pt x="98" y="138"/>
                      <a:pt x="97" y="139"/>
                    </a:cubicBezTo>
                    <a:cubicBezTo>
                      <a:pt x="95" y="142"/>
                      <a:pt x="93" y="144"/>
                      <a:pt x="90" y="147"/>
                    </a:cubicBezTo>
                    <a:cubicBezTo>
                      <a:pt x="90" y="148"/>
                      <a:pt x="90" y="148"/>
                      <a:pt x="90" y="148"/>
                    </a:cubicBezTo>
                    <a:cubicBezTo>
                      <a:pt x="90" y="148"/>
                      <a:pt x="90" y="148"/>
                      <a:pt x="90" y="148"/>
                    </a:cubicBezTo>
                    <a:cubicBezTo>
                      <a:pt x="90" y="148"/>
                      <a:pt x="90" y="148"/>
                      <a:pt x="90" y="149"/>
                    </a:cubicBezTo>
                    <a:cubicBezTo>
                      <a:pt x="89" y="149"/>
                      <a:pt x="88" y="150"/>
                      <a:pt x="88" y="151"/>
                    </a:cubicBezTo>
                    <a:cubicBezTo>
                      <a:pt x="87" y="152"/>
                      <a:pt x="87" y="152"/>
                      <a:pt x="87" y="152"/>
                    </a:cubicBezTo>
                    <a:cubicBezTo>
                      <a:pt x="86" y="153"/>
                      <a:pt x="85" y="155"/>
                      <a:pt x="84" y="156"/>
                    </a:cubicBezTo>
                    <a:cubicBezTo>
                      <a:pt x="84" y="156"/>
                      <a:pt x="84" y="156"/>
                      <a:pt x="84" y="156"/>
                    </a:cubicBezTo>
                    <a:cubicBezTo>
                      <a:pt x="83" y="157"/>
                      <a:pt x="83" y="158"/>
                      <a:pt x="82" y="159"/>
                    </a:cubicBezTo>
                    <a:cubicBezTo>
                      <a:pt x="81" y="161"/>
                      <a:pt x="80" y="162"/>
                      <a:pt x="79" y="163"/>
                    </a:cubicBezTo>
                    <a:cubicBezTo>
                      <a:pt x="78" y="165"/>
                      <a:pt x="77" y="166"/>
                      <a:pt x="77" y="167"/>
                    </a:cubicBezTo>
                    <a:cubicBezTo>
                      <a:pt x="76" y="167"/>
                      <a:pt x="76" y="167"/>
                      <a:pt x="76" y="168"/>
                    </a:cubicBezTo>
                    <a:cubicBezTo>
                      <a:pt x="76" y="169"/>
                      <a:pt x="75" y="170"/>
                      <a:pt x="74" y="171"/>
                    </a:cubicBezTo>
                    <a:cubicBezTo>
                      <a:pt x="74" y="171"/>
                      <a:pt x="74" y="171"/>
                      <a:pt x="74" y="172"/>
                    </a:cubicBezTo>
                    <a:cubicBezTo>
                      <a:pt x="73" y="173"/>
                      <a:pt x="72" y="174"/>
                      <a:pt x="72" y="175"/>
                    </a:cubicBezTo>
                    <a:cubicBezTo>
                      <a:pt x="71" y="175"/>
                      <a:pt x="71" y="176"/>
                      <a:pt x="71" y="176"/>
                    </a:cubicBezTo>
                    <a:cubicBezTo>
                      <a:pt x="71" y="177"/>
                      <a:pt x="70" y="177"/>
                      <a:pt x="70" y="177"/>
                    </a:cubicBezTo>
                    <a:cubicBezTo>
                      <a:pt x="70" y="178"/>
                      <a:pt x="69" y="178"/>
                      <a:pt x="69" y="179"/>
                    </a:cubicBezTo>
                    <a:cubicBezTo>
                      <a:pt x="68" y="181"/>
                      <a:pt x="67" y="183"/>
                      <a:pt x="65" y="185"/>
                    </a:cubicBezTo>
                    <a:cubicBezTo>
                      <a:pt x="65" y="185"/>
                      <a:pt x="65" y="185"/>
                      <a:pt x="65" y="185"/>
                    </a:cubicBezTo>
                    <a:cubicBezTo>
                      <a:pt x="65" y="185"/>
                      <a:pt x="65" y="186"/>
                      <a:pt x="65" y="186"/>
                    </a:cubicBezTo>
                    <a:cubicBezTo>
                      <a:pt x="64" y="187"/>
                      <a:pt x="63" y="188"/>
                      <a:pt x="62" y="190"/>
                    </a:cubicBezTo>
                    <a:cubicBezTo>
                      <a:pt x="62" y="190"/>
                      <a:pt x="62" y="190"/>
                      <a:pt x="62" y="190"/>
                    </a:cubicBezTo>
                    <a:cubicBezTo>
                      <a:pt x="61" y="192"/>
                      <a:pt x="60" y="194"/>
                      <a:pt x="59" y="195"/>
                    </a:cubicBezTo>
                    <a:cubicBezTo>
                      <a:pt x="59" y="195"/>
                      <a:pt x="59" y="196"/>
                      <a:pt x="59" y="196"/>
                    </a:cubicBezTo>
                    <a:cubicBezTo>
                      <a:pt x="58" y="197"/>
                      <a:pt x="57" y="199"/>
                      <a:pt x="57" y="200"/>
                    </a:cubicBezTo>
                    <a:cubicBezTo>
                      <a:pt x="57" y="200"/>
                      <a:pt x="56" y="201"/>
                      <a:pt x="56" y="201"/>
                    </a:cubicBezTo>
                    <a:cubicBezTo>
                      <a:pt x="56" y="202"/>
                      <a:pt x="55" y="203"/>
                      <a:pt x="55" y="204"/>
                    </a:cubicBezTo>
                    <a:cubicBezTo>
                      <a:pt x="54" y="204"/>
                      <a:pt x="54" y="205"/>
                      <a:pt x="54" y="206"/>
                    </a:cubicBezTo>
                    <a:cubicBezTo>
                      <a:pt x="54" y="206"/>
                      <a:pt x="53" y="206"/>
                      <a:pt x="53" y="206"/>
                    </a:cubicBezTo>
                    <a:cubicBezTo>
                      <a:pt x="53" y="208"/>
                      <a:pt x="52" y="209"/>
                      <a:pt x="51" y="211"/>
                    </a:cubicBezTo>
                    <a:cubicBezTo>
                      <a:pt x="51" y="211"/>
                      <a:pt x="51" y="211"/>
                      <a:pt x="51" y="212"/>
                    </a:cubicBezTo>
                    <a:cubicBezTo>
                      <a:pt x="49" y="215"/>
                      <a:pt x="47" y="218"/>
                      <a:pt x="46" y="221"/>
                    </a:cubicBezTo>
                    <a:cubicBezTo>
                      <a:pt x="46" y="222"/>
                      <a:pt x="45" y="222"/>
                      <a:pt x="45" y="222"/>
                    </a:cubicBezTo>
                    <a:cubicBezTo>
                      <a:pt x="44" y="224"/>
                      <a:pt x="44" y="226"/>
                      <a:pt x="43" y="227"/>
                    </a:cubicBezTo>
                    <a:cubicBezTo>
                      <a:pt x="148" y="284"/>
                      <a:pt x="148" y="284"/>
                      <a:pt x="148" y="284"/>
                    </a:cubicBezTo>
                    <a:cubicBezTo>
                      <a:pt x="149" y="283"/>
                      <a:pt x="149" y="281"/>
                      <a:pt x="150" y="279"/>
                    </a:cubicBezTo>
                    <a:cubicBezTo>
                      <a:pt x="150" y="279"/>
                      <a:pt x="150" y="279"/>
                      <a:pt x="151" y="278"/>
                    </a:cubicBezTo>
                    <a:cubicBezTo>
                      <a:pt x="152" y="275"/>
                      <a:pt x="154" y="272"/>
                      <a:pt x="155" y="269"/>
                    </a:cubicBezTo>
                    <a:cubicBezTo>
                      <a:pt x="156" y="268"/>
                      <a:pt x="156" y="268"/>
                      <a:pt x="156" y="268"/>
                    </a:cubicBezTo>
                    <a:cubicBezTo>
                      <a:pt x="157" y="266"/>
                      <a:pt x="157" y="265"/>
                      <a:pt x="158" y="263"/>
                    </a:cubicBezTo>
                    <a:cubicBezTo>
                      <a:pt x="158" y="263"/>
                      <a:pt x="158" y="263"/>
                      <a:pt x="159" y="263"/>
                    </a:cubicBezTo>
                    <a:cubicBezTo>
                      <a:pt x="159" y="261"/>
                      <a:pt x="160" y="260"/>
                      <a:pt x="161" y="258"/>
                    </a:cubicBezTo>
                    <a:cubicBezTo>
                      <a:pt x="161" y="258"/>
                      <a:pt x="161" y="257"/>
                      <a:pt x="162" y="257"/>
                    </a:cubicBezTo>
                    <a:cubicBezTo>
                      <a:pt x="162" y="256"/>
                      <a:pt x="163" y="254"/>
                      <a:pt x="164" y="253"/>
                    </a:cubicBezTo>
                    <a:cubicBezTo>
                      <a:pt x="164" y="253"/>
                      <a:pt x="164" y="252"/>
                      <a:pt x="164" y="252"/>
                    </a:cubicBezTo>
                    <a:cubicBezTo>
                      <a:pt x="165" y="251"/>
                      <a:pt x="166" y="249"/>
                      <a:pt x="167" y="247"/>
                    </a:cubicBezTo>
                    <a:cubicBezTo>
                      <a:pt x="167" y="247"/>
                      <a:pt x="167" y="247"/>
                      <a:pt x="167" y="247"/>
                    </a:cubicBezTo>
                    <a:cubicBezTo>
                      <a:pt x="168" y="246"/>
                      <a:pt x="169" y="244"/>
                      <a:pt x="170" y="243"/>
                    </a:cubicBezTo>
                    <a:cubicBezTo>
                      <a:pt x="170" y="243"/>
                      <a:pt x="170" y="242"/>
                      <a:pt x="170" y="242"/>
                    </a:cubicBezTo>
                    <a:cubicBezTo>
                      <a:pt x="170" y="242"/>
                      <a:pt x="170" y="242"/>
                      <a:pt x="170" y="242"/>
                    </a:cubicBezTo>
                    <a:cubicBezTo>
                      <a:pt x="171" y="240"/>
                      <a:pt x="173" y="238"/>
                      <a:pt x="174" y="236"/>
                    </a:cubicBezTo>
                    <a:cubicBezTo>
                      <a:pt x="174" y="235"/>
                      <a:pt x="175" y="235"/>
                      <a:pt x="175" y="234"/>
                    </a:cubicBezTo>
                    <a:cubicBezTo>
                      <a:pt x="175" y="234"/>
                      <a:pt x="175" y="234"/>
                      <a:pt x="176" y="233"/>
                    </a:cubicBezTo>
                    <a:cubicBezTo>
                      <a:pt x="176" y="233"/>
                      <a:pt x="176" y="232"/>
                      <a:pt x="176" y="232"/>
                    </a:cubicBezTo>
                    <a:cubicBezTo>
                      <a:pt x="177" y="231"/>
                      <a:pt x="178" y="230"/>
                      <a:pt x="178" y="229"/>
                    </a:cubicBezTo>
                    <a:cubicBezTo>
                      <a:pt x="179" y="229"/>
                      <a:pt x="179" y="228"/>
                      <a:pt x="179" y="228"/>
                    </a:cubicBezTo>
                    <a:cubicBezTo>
                      <a:pt x="180" y="227"/>
                      <a:pt x="180" y="226"/>
                      <a:pt x="181" y="225"/>
                    </a:cubicBezTo>
                    <a:cubicBezTo>
                      <a:pt x="181" y="224"/>
                      <a:pt x="181" y="224"/>
                      <a:pt x="181" y="224"/>
                    </a:cubicBezTo>
                    <a:cubicBezTo>
                      <a:pt x="182" y="223"/>
                      <a:pt x="183" y="222"/>
                      <a:pt x="184" y="220"/>
                    </a:cubicBezTo>
                    <a:cubicBezTo>
                      <a:pt x="185" y="219"/>
                      <a:pt x="186" y="218"/>
                      <a:pt x="187" y="216"/>
                    </a:cubicBezTo>
                    <a:cubicBezTo>
                      <a:pt x="187" y="215"/>
                      <a:pt x="188" y="214"/>
                      <a:pt x="189" y="213"/>
                    </a:cubicBezTo>
                    <a:cubicBezTo>
                      <a:pt x="190" y="212"/>
                      <a:pt x="191" y="211"/>
                      <a:pt x="192" y="209"/>
                    </a:cubicBezTo>
                    <a:cubicBezTo>
                      <a:pt x="192" y="209"/>
                      <a:pt x="192" y="209"/>
                      <a:pt x="192" y="208"/>
                    </a:cubicBezTo>
                    <a:cubicBezTo>
                      <a:pt x="193" y="207"/>
                      <a:pt x="194" y="206"/>
                      <a:pt x="194" y="206"/>
                    </a:cubicBezTo>
                    <a:cubicBezTo>
                      <a:pt x="195" y="205"/>
                      <a:pt x="195" y="205"/>
                      <a:pt x="195" y="205"/>
                    </a:cubicBezTo>
                    <a:cubicBezTo>
                      <a:pt x="195" y="205"/>
                      <a:pt x="195" y="205"/>
                      <a:pt x="195" y="205"/>
                    </a:cubicBezTo>
                    <a:cubicBezTo>
                      <a:pt x="197" y="202"/>
                      <a:pt x="200" y="199"/>
                      <a:pt x="202" y="196"/>
                    </a:cubicBezTo>
                    <a:cubicBezTo>
                      <a:pt x="202" y="195"/>
                      <a:pt x="203" y="194"/>
                      <a:pt x="203" y="194"/>
                    </a:cubicBezTo>
                    <a:cubicBezTo>
                      <a:pt x="204" y="193"/>
                      <a:pt x="204" y="193"/>
                      <a:pt x="204" y="193"/>
                    </a:cubicBezTo>
                    <a:cubicBezTo>
                      <a:pt x="204" y="192"/>
                      <a:pt x="205" y="192"/>
                      <a:pt x="206" y="191"/>
                    </a:cubicBezTo>
                    <a:cubicBezTo>
                      <a:pt x="206" y="190"/>
                      <a:pt x="206" y="190"/>
                      <a:pt x="206" y="190"/>
                    </a:cubicBezTo>
                    <a:cubicBezTo>
                      <a:pt x="207" y="189"/>
                      <a:pt x="208" y="188"/>
                      <a:pt x="208" y="187"/>
                    </a:cubicBezTo>
                    <a:cubicBezTo>
                      <a:pt x="210" y="186"/>
                      <a:pt x="211" y="185"/>
                      <a:pt x="212" y="183"/>
                    </a:cubicBezTo>
                    <a:cubicBezTo>
                      <a:pt x="212" y="183"/>
                      <a:pt x="212" y="183"/>
                      <a:pt x="212" y="183"/>
                    </a:cubicBezTo>
                    <a:cubicBezTo>
                      <a:pt x="213" y="182"/>
                      <a:pt x="214" y="180"/>
                      <a:pt x="215" y="179"/>
                    </a:cubicBezTo>
                    <a:cubicBezTo>
                      <a:pt x="215" y="179"/>
                      <a:pt x="216" y="179"/>
                      <a:pt x="216" y="179"/>
                    </a:cubicBezTo>
                    <a:cubicBezTo>
                      <a:pt x="218" y="176"/>
                      <a:pt x="220" y="173"/>
                      <a:pt x="223" y="171"/>
                    </a:cubicBezTo>
                    <a:cubicBezTo>
                      <a:pt x="224" y="169"/>
                      <a:pt x="225" y="168"/>
                      <a:pt x="227" y="166"/>
                    </a:cubicBezTo>
                    <a:cubicBezTo>
                      <a:pt x="228" y="165"/>
                      <a:pt x="229" y="164"/>
                      <a:pt x="230" y="162"/>
                    </a:cubicBezTo>
                    <a:cubicBezTo>
                      <a:pt x="231" y="162"/>
                      <a:pt x="232" y="161"/>
                      <a:pt x="233" y="160"/>
                    </a:cubicBezTo>
                    <a:cubicBezTo>
                      <a:pt x="234" y="159"/>
                      <a:pt x="234" y="158"/>
                      <a:pt x="235" y="157"/>
                    </a:cubicBezTo>
                    <a:cubicBezTo>
                      <a:pt x="236" y="157"/>
                      <a:pt x="236" y="157"/>
                      <a:pt x="236" y="157"/>
                    </a:cubicBezTo>
                    <a:cubicBezTo>
                      <a:pt x="237" y="156"/>
                      <a:pt x="237" y="155"/>
                      <a:pt x="238" y="154"/>
                    </a:cubicBezTo>
                    <a:cubicBezTo>
                      <a:pt x="239" y="154"/>
                      <a:pt x="240" y="153"/>
                      <a:pt x="240" y="152"/>
                    </a:cubicBezTo>
                    <a:cubicBezTo>
                      <a:pt x="243" y="150"/>
                      <a:pt x="245" y="148"/>
                      <a:pt x="248" y="145"/>
                    </a:cubicBezTo>
                    <a:cubicBezTo>
                      <a:pt x="248" y="145"/>
                      <a:pt x="248" y="145"/>
                      <a:pt x="248" y="145"/>
                    </a:cubicBezTo>
                    <a:cubicBezTo>
                      <a:pt x="249" y="144"/>
                      <a:pt x="250" y="143"/>
                      <a:pt x="251" y="142"/>
                    </a:cubicBezTo>
                    <a:cubicBezTo>
                      <a:pt x="252" y="142"/>
                      <a:pt x="252" y="141"/>
                      <a:pt x="252" y="141"/>
                    </a:cubicBezTo>
                    <a:cubicBezTo>
                      <a:pt x="253" y="140"/>
                      <a:pt x="255" y="139"/>
                      <a:pt x="256" y="138"/>
                    </a:cubicBezTo>
                    <a:cubicBezTo>
                      <a:pt x="151" y="81"/>
                      <a:pt x="151" y="81"/>
                      <a:pt x="151" y="81"/>
                    </a:cubicBezTo>
                    <a:cubicBezTo>
                      <a:pt x="150" y="81"/>
                      <a:pt x="150" y="82"/>
                      <a:pt x="149" y="83"/>
                    </a:cubicBezTo>
                    <a:close/>
                    <a:moveTo>
                      <a:pt x="106" y="465"/>
                    </a:moveTo>
                    <a:cubicBezTo>
                      <a:pt x="106" y="464"/>
                      <a:pt x="106" y="463"/>
                      <a:pt x="106" y="461"/>
                    </a:cubicBezTo>
                    <a:cubicBezTo>
                      <a:pt x="106" y="460"/>
                      <a:pt x="106" y="459"/>
                      <a:pt x="106" y="457"/>
                    </a:cubicBezTo>
                    <a:cubicBezTo>
                      <a:pt x="106" y="456"/>
                      <a:pt x="106" y="454"/>
                      <a:pt x="106" y="453"/>
                    </a:cubicBezTo>
                    <a:cubicBezTo>
                      <a:pt x="106" y="452"/>
                      <a:pt x="106" y="450"/>
                      <a:pt x="106" y="449"/>
                    </a:cubicBezTo>
                    <a:cubicBezTo>
                      <a:pt x="106" y="448"/>
                      <a:pt x="106" y="447"/>
                      <a:pt x="106" y="446"/>
                    </a:cubicBezTo>
                    <a:cubicBezTo>
                      <a:pt x="106" y="444"/>
                      <a:pt x="106" y="442"/>
                      <a:pt x="107" y="440"/>
                    </a:cubicBezTo>
                    <a:cubicBezTo>
                      <a:pt x="107" y="437"/>
                      <a:pt x="107" y="435"/>
                      <a:pt x="107" y="433"/>
                    </a:cubicBezTo>
                    <a:cubicBezTo>
                      <a:pt x="107" y="431"/>
                      <a:pt x="108" y="429"/>
                      <a:pt x="108" y="427"/>
                    </a:cubicBezTo>
                    <a:cubicBezTo>
                      <a:pt x="108" y="426"/>
                      <a:pt x="108" y="426"/>
                      <a:pt x="108" y="425"/>
                    </a:cubicBezTo>
                    <a:cubicBezTo>
                      <a:pt x="108" y="423"/>
                      <a:pt x="108" y="421"/>
                      <a:pt x="109" y="419"/>
                    </a:cubicBezTo>
                    <a:cubicBezTo>
                      <a:pt x="109" y="416"/>
                      <a:pt x="109" y="414"/>
                      <a:pt x="109" y="412"/>
                    </a:cubicBezTo>
                    <a:cubicBezTo>
                      <a:pt x="110" y="410"/>
                      <a:pt x="110" y="408"/>
                      <a:pt x="110" y="406"/>
                    </a:cubicBezTo>
                    <a:cubicBezTo>
                      <a:pt x="111" y="403"/>
                      <a:pt x="111" y="401"/>
                      <a:pt x="112" y="399"/>
                    </a:cubicBezTo>
                    <a:cubicBezTo>
                      <a:pt x="112" y="393"/>
                      <a:pt x="113" y="389"/>
                      <a:pt x="114" y="385"/>
                    </a:cubicBezTo>
                    <a:cubicBezTo>
                      <a:pt x="115" y="382"/>
                      <a:pt x="115" y="380"/>
                      <a:pt x="116" y="378"/>
                    </a:cubicBezTo>
                    <a:cubicBezTo>
                      <a:pt x="116" y="375"/>
                      <a:pt x="117" y="373"/>
                      <a:pt x="117" y="371"/>
                    </a:cubicBezTo>
                    <a:cubicBezTo>
                      <a:pt x="118" y="368"/>
                      <a:pt x="118" y="366"/>
                      <a:pt x="119" y="364"/>
                    </a:cubicBezTo>
                    <a:cubicBezTo>
                      <a:pt x="120" y="362"/>
                      <a:pt x="120" y="360"/>
                      <a:pt x="121" y="358"/>
                    </a:cubicBezTo>
                    <a:cubicBezTo>
                      <a:pt x="122" y="355"/>
                      <a:pt x="122" y="353"/>
                      <a:pt x="123" y="351"/>
                    </a:cubicBezTo>
                    <a:cubicBezTo>
                      <a:pt x="123" y="348"/>
                      <a:pt x="124" y="346"/>
                      <a:pt x="125" y="344"/>
                    </a:cubicBezTo>
                    <a:cubicBezTo>
                      <a:pt x="125" y="341"/>
                      <a:pt x="126" y="339"/>
                      <a:pt x="127" y="338"/>
                    </a:cubicBezTo>
                    <a:cubicBezTo>
                      <a:pt x="22" y="280"/>
                      <a:pt x="22" y="280"/>
                      <a:pt x="22" y="280"/>
                    </a:cubicBezTo>
                    <a:cubicBezTo>
                      <a:pt x="21" y="282"/>
                      <a:pt x="21" y="284"/>
                      <a:pt x="20" y="287"/>
                    </a:cubicBezTo>
                    <a:cubicBezTo>
                      <a:pt x="19" y="289"/>
                      <a:pt x="19" y="291"/>
                      <a:pt x="18" y="293"/>
                    </a:cubicBezTo>
                    <a:cubicBezTo>
                      <a:pt x="17" y="296"/>
                      <a:pt x="17" y="298"/>
                      <a:pt x="16" y="301"/>
                    </a:cubicBezTo>
                    <a:cubicBezTo>
                      <a:pt x="15" y="303"/>
                      <a:pt x="15" y="305"/>
                      <a:pt x="14" y="307"/>
                    </a:cubicBezTo>
                    <a:cubicBezTo>
                      <a:pt x="14" y="309"/>
                      <a:pt x="13" y="311"/>
                      <a:pt x="12" y="314"/>
                    </a:cubicBezTo>
                    <a:cubicBezTo>
                      <a:pt x="12" y="316"/>
                      <a:pt x="11" y="318"/>
                      <a:pt x="11" y="321"/>
                    </a:cubicBezTo>
                    <a:cubicBezTo>
                      <a:pt x="10" y="323"/>
                      <a:pt x="10" y="325"/>
                      <a:pt x="9" y="328"/>
                    </a:cubicBezTo>
                    <a:cubicBezTo>
                      <a:pt x="8" y="332"/>
                      <a:pt x="8" y="336"/>
                      <a:pt x="7" y="342"/>
                    </a:cubicBezTo>
                    <a:cubicBezTo>
                      <a:pt x="6" y="344"/>
                      <a:pt x="6" y="346"/>
                      <a:pt x="6" y="349"/>
                    </a:cubicBezTo>
                    <a:cubicBezTo>
                      <a:pt x="5" y="351"/>
                      <a:pt x="5" y="353"/>
                      <a:pt x="5" y="355"/>
                    </a:cubicBezTo>
                    <a:cubicBezTo>
                      <a:pt x="4" y="357"/>
                      <a:pt x="4" y="359"/>
                      <a:pt x="4" y="362"/>
                    </a:cubicBezTo>
                    <a:cubicBezTo>
                      <a:pt x="3" y="364"/>
                      <a:pt x="3" y="366"/>
                      <a:pt x="3" y="368"/>
                    </a:cubicBezTo>
                    <a:cubicBezTo>
                      <a:pt x="3" y="369"/>
                      <a:pt x="3" y="369"/>
                      <a:pt x="3" y="370"/>
                    </a:cubicBezTo>
                    <a:cubicBezTo>
                      <a:pt x="3" y="372"/>
                      <a:pt x="2" y="374"/>
                      <a:pt x="2" y="376"/>
                    </a:cubicBezTo>
                    <a:cubicBezTo>
                      <a:pt x="2" y="378"/>
                      <a:pt x="2" y="380"/>
                      <a:pt x="2" y="383"/>
                    </a:cubicBezTo>
                    <a:cubicBezTo>
                      <a:pt x="2" y="385"/>
                      <a:pt x="1" y="387"/>
                      <a:pt x="1" y="389"/>
                    </a:cubicBezTo>
                    <a:cubicBezTo>
                      <a:pt x="1" y="390"/>
                      <a:pt x="1" y="391"/>
                      <a:pt x="1" y="392"/>
                    </a:cubicBezTo>
                    <a:cubicBezTo>
                      <a:pt x="1" y="393"/>
                      <a:pt x="1" y="395"/>
                      <a:pt x="1" y="396"/>
                    </a:cubicBezTo>
                    <a:cubicBezTo>
                      <a:pt x="1" y="397"/>
                      <a:pt x="1" y="399"/>
                      <a:pt x="1" y="400"/>
                    </a:cubicBezTo>
                    <a:cubicBezTo>
                      <a:pt x="1" y="402"/>
                      <a:pt x="1" y="403"/>
                      <a:pt x="1" y="404"/>
                    </a:cubicBezTo>
                    <a:cubicBezTo>
                      <a:pt x="1" y="406"/>
                      <a:pt x="1" y="407"/>
                      <a:pt x="1" y="408"/>
                    </a:cubicBezTo>
                    <a:cubicBezTo>
                      <a:pt x="0" y="515"/>
                      <a:pt x="45" y="597"/>
                      <a:pt x="114" y="634"/>
                    </a:cubicBezTo>
                    <a:cubicBezTo>
                      <a:pt x="219" y="691"/>
                      <a:pt x="219" y="691"/>
                      <a:pt x="219" y="691"/>
                    </a:cubicBezTo>
                    <a:cubicBezTo>
                      <a:pt x="150" y="654"/>
                      <a:pt x="105" y="572"/>
                      <a:pt x="106" y="465"/>
                    </a:cubicBezTo>
                    <a:close/>
                    <a:moveTo>
                      <a:pt x="127" y="335"/>
                    </a:moveTo>
                    <a:cubicBezTo>
                      <a:pt x="128" y="335"/>
                      <a:pt x="128" y="335"/>
                      <a:pt x="128" y="335"/>
                    </a:cubicBezTo>
                    <a:cubicBezTo>
                      <a:pt x="128" y="334"/>
                      <a:pt x="128" y="332"/>
                      <a:pt x="129" y="331"/>
                    </a:cubicBezTo>
                    <a:cubicBezTo>
                      <a:pt x="129" y="330"/>
                      <a:pt x="130" y="329"/>
                      <a:pt x="130" y="328"/>
                    </a:cubicBezTo>
                    <a:cubicBezTo>
                      <a:pt x="131" y="325"/>
                      <a:pt x="132" y="321"/>
                      <a:pt x="134" y="318"/>
                    </a:cubicBezTo>
                    <a:cubicBezTo>
                      <a:pt x="134" y="318"/>
                      <a:pt x="134" y="317"/>
                      <a:pt x="134" y="317"/>
                    </a:cubicBezTo>
                    <a:cubicBezTo>
                      <a:pt x="135" y="314"/>
                      <a:pt x="137" y="310"/>
                      <a:pt x="138" y="307"/>
                    </a:cubicBezTo>
                    <a:cubicBezTo>
                      <a:pt x="138" y="306"/>
                      <a:pt x="138" y="306"/>
                      <a:pt x="138" y="306"/>
                    </a:cubicBezTo>
                    <a:cubicBezTo>
                      <a:pt x="139" y="304"/>
                      <a:pt x="140" y="303"/>
                      <a:pt x="140" y="301"/>
                    </a:cubicBezTo>
                    <a:cubicBezTo>
                      <a:pt x="140" y="301"/>
                      <a:pt x="140" y="301"/>
                      <a:pt x="141" y="301"/>
                    </a:cubicBezTo>
                    <a:cubicBezTo>
                      <a:pt x="141" y="299"/>
                      <a:pt x="142" y="297"/>
                      <a:pt x="143" y="295"/>
                    </a:cubicBezTo>
                    <a:cubicBezTo>
                      <a:pt x="143" y="295"/>
                      <a:pt x="143" y="295"/>
                      <a:pt x="143" y="295"/>
                    </a:cubicBezTo>
                    <a:cubicBezTo>
                      <a:pt x="144" y="293"/>
                      <a:pt x="144" y="292"/>
                      <a:pt x="145" y="290"/>
                    </a:cubicBezTo>
                    <a:cubicBezTo>
                      <a:pt x="145" y="290"/>
                      <a:pt x="145" y="290"/>
                      <a:pt x="145" y="289"/>
                    </a:cubicBezTo>
                    <a:cubicBezTo>
                      <a:pt x="146" y="288"/>
                      <a:pt x="147" y="286"/>
                      <a:pt x="148" y="284"/>
                    </a:cubicBezTo>
                    <a:cubicBezTo>
                      <a:pt x="43" y="227"/>
                      <a:pt x="43" y="227"/>
                      <a:pt x="43" y="227"/>
                    </a:cubicBezTo>
                    <a:cubicBezTo>
                      <a:pt x="42" y="229"/>
                      <a:pt x="41" y="231"/>
                      <a:pt x="41" y="232"/>
                    </a:cubicBezTo>
                    <a:cubicBezTo>
                      <a:pt x="40" y="233"/>
                      <a:pt x="40" y="233"/>
                      <a:pt x="40" y="233"/>
                    </a:cubicBezTo>
                    <a:cubicBezTo>
                      <a:pt x="39" y="235"/>
                      <a:pt x="39" y="236"/>
                      <a:pt x="38" y="238"/>
                    </a:cubicBezTo>
                    <a:cubicBezTo>
                      <a:pt x="38" y="238"/>
                      <a:pt x="38" y="238"/>
                      <a:pt x="38" y="238"/>
                    </a:cubicBezTo>
                    <a:cubicBezTo>
                      <a:pt x="37" y="240"/>
                      <a:pt x="36" y="242"/>
                      <a:pt x="36" y="244"/>
                    </a:cubicBezTo>
                    <a:cubicBezTo>
                      <a:pt x="36" y="244"/>
                      <a:pt x="36" y="244"/>
                      <a:pt x="35" y="244"/>
                    </a:cubicBezTo>
                    <a:cubicBezTo>
                      <a:pt x="35" y="246"/>
                      <a:pt x="34" y="247"/>
                      <a:pt x="33" y="249"/>
                    </a:cubicBezTo>
                    <a:cubicBezTo>
                      <a:pt x="33" y="249"/>
                      <a:pt x="33" y="249"/>
                      <a:pt x="33" y="250"/>
                    </a:cubicBezTo>
                    <a:cubicBezTo>
                      <a:pt x="32" y="253"/>
                      <a:pt x="30" y="256"/>
                      <a:pt x="29" y="260"/>
                    </a:cubicBezTo>
                    <a:cubicBezTo>
                      <a:pt x="29" y="260"/>
                      <a:pt x="29" y="261"/>
                      <a:pt x="29" y="261"/>
                    </a:cubicBezTo>
                    <a:cubicBezTo>
                      <a:pt x="28" y="262"/>
                      <a:pt x="28" y="263"/>
                      <a:pt x="28" y="264"/>
                    </a:cubicBezTo>
                    <a:cubicBezTo>
                      <a:pt x="27" y="266"/>
                      <a:pt x="26" y="269"/>
                      <a:pt x="25" y="271"/>
                    </a:cubicBezTo>
                    <a:cubicBezTo>
                      <a:pt x="25" y="272"/>
                      <a:pt x="24" y="273"/>
                      <a:pt x="24" y="274"/>
                    </a:cubicBezTo>
                    <a:cubicBezTo>
                      <a:pt x="24" y="275"/>
                      <a:pt x="23" y="276"/>
                      <a:pt x="23" y="278"/>
                    </a:cubicBezTo>
                    <a:cubicBezTo>
                      <a:pt x="23" y="278"/>
                      <a:pt x="23" y="278"/>
                      <a:pt x="23" y="278"/>
                    </a:cubicBezTo>
                    <a:cubicBezTo>
                      <a:pt x="22" y="279"/>
                      <a:pt x="22" y="279"/>
                      <a:pt x="22" y="280"/>
                    </a:cubicBezTo>
                    <a:cubicBezTo>
                      <a:pt x="127" y="337"/>
                      <a:pt x="127" y="337"/>
                      <a:pt x="127" y="337"/>
                    </a:cubicBezTo>
                    <a:cubicBezTo>
                      <a:pt x="127" y="336"/>
                      <a:pt x="127" y="336"/>
                      <a:pt x="127" y="335"/>
                    </a:cubicBezTo>
                    <a:close/>
                  </a:path>
                </a:pathLst>
              </a:custGeom>
              <a:solidFill>
                <a:srgbClr val="2E2E2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4" name="Google Shape;604;p21"/>
              <p:cNvSpPr/>
              <p:nvPr/>
            </p:nvSpPr>
            <p:spPr>
              <a:xfrm>
                <a:off x="5909253" y="3196885"/>
                <a:ext cx="1062678" cy="1224564"/>
              </a:xfrm>
              <a:custGeom>
                <a:rect b="b" l="l" r="r" t="t"/>
                <a:pathLst>
                  <a:path extrusionOk="0" h="538" w="467">
                    <a:moveTo>
                      <a:pt x="467" y="226"/>
                    </a:moveTo>
                    <a:cubicBezTo>
                      <a:pt x="467" y="225"/>
                      <a:pt x="467" y="224"/>
                      <a:pt x="467" y="223"/>
                    </a:cubicBezTo>
                    <a:cubicBezTo>
                      <a:pt x="467" y="222"/>
                      <a:pt x="467" y="221"/>
                      <a:pt x="467" y="220"/>
                    </a:cubicBezTo>
                    <a:cubicBezTo>
                      <a:pt x="467" y="219"/>
                      <a:pt x="467" y="218"/>
                      <a:pt x="467" y="217"/>
                    </a:cubicBezTo>
                    <a:cubicBezTo>
                      <a:pt x="467" y="217"/>
                      <a:pt x="467" y="217"/>
                      <a:pt x="467" y="217"/>
                    </a:cubicBezTo>
                    <a:cubicBezTo>
                      <a:pt x="467" y="217"/>
                      <a:pt x="467" y="217"/>
                      <a:pt x="467" y="217"/>
                    </a:cubicBezTo>
                    <a:cubicBezTo>
                      <a:pt x="467" y="217"/>
                      <a:pt x="467" y="217"/>
                      <a:pt x="467" y="217"/>
                    </a:cubicBezTo>
                    <a:cubicBezTo>
                      <a:pt x="467" y="216"/>
                      <a:pt x="467" y="215"/>
                      <a:pt x="467" y="214"/>
                    </a:cubicBezTo>
                    <a:cubicBezTo>
                      <a:pt x="467" y="214"/>
                      <a:pt x="467" y="214"/>
                      <a:pt x="467" y="213"/>
                    </a:cubicBezTo>
                    <a:cubicBezTo>
                      <a:pt x="467" y="213"/>
                      <a:pt x="467" y="213"/>
                      <a:pt x="467" y="213"/>
                    </a:cubicBezTo>
                    <a:cubicBezTo>
                      <a:pt x="467" y="213"/>
                      <a:pt x="467" y="213"/>
                      <a:pt x="467" y="212"/>
                    </a:cubicBezTo>
                    <a:cubicBezTo>
                      <a:pt x="467" y="212"/>
                      <a:pt x="467" y="212"/>
                      <a:pt x="467" y="212"/>
                    </a:cubicBezTo>
                    <a:cubicBezTo>
                      <a:pt x="467" y="212"/>
                      <a:pt x="467" y="212"/>
                      <a:pt x="467" y="212"/>
                    </a:cubicBezTo>
                    <a:cubicBezTo>
                      <a:pt x="467" y="211"/>
                      <a:pt x="467" y="210"/>
                      <a:pt x="466" y="210"/>
                    </a:cubicBezTo>
                    <a:cubicBezTo>
                      <a:pt x="466" y="210"/>
                      <a:pt x="466" y="210"/>
                      <a:pt x="466" y="209"/>
                    </a:cubicBezTo>
                    <a:cubicBezTo>
                      <a:pt x="466" y="209"/>
                      <a:pt x="466" y="209"/>
                      <a:pt x="466" y="209"/>
                    </a:cubicBezTo>
                    <a:cubicBezTo>
                      <a:pt x="466" y="209"/>
                      <a:pt x="466" y="209"/>
                      <a:pt x="466" y="208"/>
                    </a:cubicBezTo>
                    <a:cubicBezTo>
                      <a:pt x="466" y="208"/>
                      <a:pt x="466" y="208"/>
                      <a:pt x="466" y="208"/>
                    </a:cubicBezTo>
                    <a:cubicBezTo>
                      <a:pt x="466" y="208"/>
                      <a:pt x="466" y="208"/>
                      <a:pt x="466" y="208"/>
                    </a:cubicBezTo>
                    <a:cubicBezTo>
                      <a:pt x="466" y="207"/>
                      <a:pt x="466" y="207"/>
                      <a:pt x="466" y="206"/>
                    </a:cubicBezTo>
                    <a:cubicBezTo>
                      <a:pt x="466" y="206"/>
                      <a:pt x="466" y="206"/>
                      <a:pt x="466" y="206"/>
                    </a:cubicBezTo>
                    <a:cubicBezTo>
                      <a:pt x="466" y="206"/>
                      <a:pt x="466" y="205"/>
                      <a:pt x="466" y="205"/>
                    </a:cubicBezTo>
                    <a:cubicBezTo>
                      <a:pt x="466" y="205"/>
                      <a:pt x="466" y="205"/>
                      <a:pt x="466" y="204"/>
                    </a:cubicBezTo>
                    <a:cubicBezTo>
                      <a:pt x="466" y="204"/>
                      <a:pt x="466" y="204"/>
                      <a:pt x="466" y="204"/>
                    </a:cubicBezTo>
                    <a:cubicBezTo>
                      <a:pt x="466" y="203"/>
                      <a:pt x="466" y="203"/>
                      <a:pt x="466" y="202"/>
                    </a:cubicBezTo>
                    <a:cubicBezTo>
                      <a:pt x="466" y="202"/>
                      <a:pt x="466" y="202"/>
                      <a:pt x="466" y="202"/>
                    </a:cubicBezTo>
                    <a:cubicBezTo>
                      <a:pt x="466" y="202"/>
                      <a:pt x="466" y="201"/>
                      <a:pt x="466" y="201"/>
                    </a:cubicBezTo>
                    <a:cubicBezTo>
                      <a:pt x="466" y="201"/>
                      <a:pt x="466" y="201"/>
                      <a:pt x="466" y="201"/>
                    </a:cubicBezTo>
                    <a:cubicBezTo>
                      <a:pt x="466" y="201"/>
                      <a:pt x="466" y="201"/>
                      <a:pt x="466" y="201"/>
                    </a:cubicBezTo>
                    <a:cubicBezTo>
                      <a:pt x="466" y="200"/>
                      <a:pt x="466" y="199"/>
                      <a:pt x="465" y="198"/>
                    </a:cubicBezTo>
                    <a:cubicBezTo>
                      <a:pt x="465" y="198"/>
                      <a:pt x="465" y="198"/>
                      <a:pt x="465" y="198"/>
                    </a:cubicBezTo>
                    <a:cubicBezTo>
                      <a:pt x="465" y="198"/>
                      <a:pt x="465" y="198"/>
                      <a:pt x="465" y="198"/>
                    </a:cubicBezTo>
                    <a:cubicBezTo>
                      <a:pt x="465" y="197"/>
                      <a:pt x="465" y="197"/>
                      <a:pt x="465" y="197"/>
                    </a:cubicBezTo>
                    <a:cubicBezTo>
                      <a:pt x="465" y="197"/>
                      <a:pt x="465" y="196"/>
                      <a:pt x="465" y="196"/>
                    </a:cubicBezTo>
                    <a:cubicBezTo>
                      <a:pt x="465" y="195"/>
                      <a:pt x="465" y="194"/>
                      <a:pt x="465" y="193"/>
                    </a:cubicBezTo>
                    <a:cubicBezTo>
                      <a:pt x="465" y="192"/>
                      <a:pt x="465" y="191"/>
                      <a:pt x="465" y="191"/>
                    </a:cubicBezTo>
                    <a:cubicBezTo>
                      <a:pt x="465" y="191"/>
                      <a:pt x="465" y="191"/>
                      <a:pt x="465" y="191"/>
                    </a:cubicBezTo>
                    <a:cubicBezTo>
                      <a:pt x="465" y="191"/>
                      <a:pt x="465" y="191"/>
                      <a:pt x="465" y="191"/>
                    </a:cubicBezTo>
                    <a:cubicBezTo>
                      <a:pt x="464" y="190"/>
                      <a:pt x="464" y="190"/>
                      <a:pt x="464" y="189"/>
                    </a:cubicBezTo>
                    <a:cubicBezTo>
                      <a:pt x="464" y="189"/>
                      <a:pt x="464" y="189"/>
                      <a:pt x="464" y="189"/>
                    </a:cubicBezTo>
                    <a:cubicBezTo>
                      <a:pt x="464" y="189"/>
                      <a:pt x="464" y="189"/>
                      <a:pt x="464" y="189"/>
                    </a:cubicBezTo>
                    <a:cubicBezTo>
                      <a:pt x="464" y="189"/>
                      <a:pt x="464" y="188"/>
                      <a:pt x="464" y="187"/>
                    </a:cubicBezTo>
                    <a:cubicBezTo>
                      <a:pt x="464" y="187"/>
                      <a:pt x="464" y="187"/>
                      <a:pt x="464" y="187"/>
                    </a:cubicBezTo>
                    <a:cubicBezTo>
                      <a:pt x="464" y="187"/>
                      <a:pt x="464" y="187"/>
                      <a:pt x="464" y="187"/>
                    </a:cubicBezTo>
                    <a:cubicBezTo>
                      <a:pt x="464" y="186"/>
                      <a:pt x="464" y="186"/>
                      <a:pt x="464" y="185"/>
                    </a:cubicBezTo>
                    <a:cubicBezTo>
                      <a:pt x="464" y="185"/>
                      <a:pt x="464" y="184"/>
                      <a:pt x="463" y="183"/>
                    </a:cubicBezTo>
                    <a:cubicBezTo>
                      <a:pt x="463" y="183"/>
                      <a:pt x="463" y="183"/>
                      <a:pt x="463" y="182"/>
                    </a:cubicBezTo>
                    <a:cubicBezTo>
                      <a:pt x="463" y="182"/>
                      <a:pt x="463" y="182"/>
                      <a:pt x="463" y="182"/>
                    </a:cubicBezTo>
                    <a:cubicBezTo>
                      <a:pt x="463" y="182"/>
                      <a:pt x="463" y="182"/>
                      <a:pt x="463" y="182"/>
                    </a:cubicBezTo>
                    <a:cubicBezTo>
                      <a:pt x="463" y="181"/>
                      <a:pt x="463" y="180"/>
                      <a:pt x="463" y="180"/>
                    </a:cubicBezTo>
                    <a:cubicBezTo>
                      <a:pt x="463" y="179"/>
                      <a:pt x="463" y="179"/>
                      <a:pt x="463" y="179"/>
                    </a:cubicBezTo>
                    <a:cubicBezTo>
                      <a:pt x="463" y="179"/>
                      <a:pt x="463" y="179"/>
                      <a:pt x="463" y="179"/>
                    </a:cubicBezTo>
                    <a:cubicBezTo>
                      <a:pt x="463" y="179"/>
                      <a:pt x="463" y="179"/>
                      <a:pt x="462" y="178"/>
                    </a:cubicBezTo>
                    <a:cubicBezTo>
                      <a:pt x="462" y="177"/>
                      <a:pt x="462" y="177"/>
                      <a:pt x="462" y="176"/>
                    </a:cubicBezTo>
                    <a:cubicBezTo>
                      <a:pt x="462" y="176"/>
                      <a:pt x="462" y="175"/>
                      <a:pt x="462" y="175"/>
                    </a:cubicBezTo>
                    <a:cubicBezTo>
                      <a:pt x="462" y="175"/>
                      <a:pt x="462" y="175"/>
                      <a:pt x="462" y="175"/>
                    </a:cubicBezTo>
                    <a:cubicBezTo>
                      <a:pt x="462" y="175"/>
                      <a:pt x="462" y="175"/>
                      <a:pt x="462" y="175"/>
                    </a:cubicBezTo>
                    <a:cubicBezTo>
                      <a:pt x="462" y="174"/>
                      <a:pt x="461" y="173"/>
                      <a:pt x="461" y="173"/>
                    </a:cubicBezTo>
                    <a:cubicBezTo>
                      <a:pt x="461" y="173"/>
                      <a:pt x="461" y="173"/>
                      <a:pt x="461" y="172"/>
                    </a:cubicBezTo>
                    <a:cubicBezTo>
                      <a:pt x="461" y="172"/>
                      <a:pt x="461" y="172"/>
                      <a:pt x="461" y="172"/>
                    </a:cubicBezTo>
                    <a:cubicBezTo>
                      <a:pt x="461" y="172"/>
                      <a:pt x="461" y="172"/>
                      <a:pt x="461" y="171"/>
                    </a:cubicBezTo>
                    <a:cubicBezTo>
                      <a:pt x="461" y="171"/>
                      <a:pt x="461" y="171"/>
                      <a:pt x="461" y="171"/>
                    </a:cubicBezTo>
                    <a:cubicBezTo>
                      <a:pt x="461" y="171"/>
                      <a:pt x="461" y="171"/>
                      <a:pt x="461" y="171"/>
                    </a:cubicBezTo>
                    <a:cubicBezTo>
                      <a:pt x="461" y="171"/>
                      <a:pt x="461" y="170"/>
                      <a:pt x="461" y="170"/>
                    </a:cubicBezTo>
                    <a:cubicBezTo>
                      <a:pt x="461" y="169"/>
                      <a:pt x="461" y="169"/>
                      <a:pt x="460" y="169"/>
                    </a:cubicBezTo>
                    <a:cubicBezTo>
                      <a:pt x="460" y="169"/>
                      <a:pt x="460" y="169"/>
                      <a:pt x="460" y="169"/>
                    </a:cubicBezTo>
                    <a:cubicBezTo>
                      <a:pt x="460" y="168"/>
                      <a:pt x="460" y="168"/>
                      <a:pt x="460" y="168"/>
                    </a:cubicBezTo>
                    <a:cubicBezTo>
                      <a:pt x="460" y="168"/>
                      <a:pt x="460" y="168"/>
                      <a:pt x="460" y="168"/>
                    </a:cubicBezTo>
                    <a:cubicBezTo>
                      <a:pt x="460" y="167"/>
                      <a:pt x="460" y="165"/>
                      <a:pt x="459" y="164"/>
                    </a:cubicBezTo>
                    <a:cubicBezTo>
                      <a:pt x="459" y="164"/>
                      <a:pt x="459" y="163"/>
                      <a:pt x="459" y="162"/>
                    </a:cubicBezTo>
                    <a:cubicBezTo>
                      <a:pt x="459" y="162"/>
                      <a:pt x="459" y="162"/>
                      <a:pt x="459" y="162"/>
                    </a:cubicBezTo>
                    <a:cubicBezTo>
                      <a:pt x="459" y="162"/>
                      <a:pt x="459" y="162"/>
                      <a:pt x="459" y="162"/>
                    </a:cubicBezTo>
                    <a:cubicBezTo>
                      <a:pt x="459" y="161"/>
                      <a:pt x="458" y="161"/>
                      <a:pt x="458" y="161"/>
                    </a:cubicBezTo>
                    <a:cubicBezTo>
                      <a:pt x="458" y="161"/>
                      <a:pt x="458" y="161"/>
                      <a:pt x="458" y="161"/>
                    </a:cubicBezTo>
                    <a:cubicBezTo>
                      <a:pt x="458" y="160"/>
                      <a:pt x="458" y="159"/>
                      <a:pt x="458" y="159"/>
                    </a:cubicBezTo>
                    <a:cubicBezTo>
                      <a:pt x="458" y="159"/>
                      <a:pt x="458" y="159"/>
                      <a:pt x="458" y="159"/>
                    </a:cubicBezTo>
                    <a:cubicBezTo>
                      <a:pt x="458" y="158"/>
                      <a:pt x="458" y="158"/>
                      <a:pt x="457" y="158"/>
                    </a:cubicBezTo>
                    <a:cubicBezTo>
                      <a:pt x="457" y="158"/>
                      <a:pt x="457" y="158"/>
                      <a:pt x="457" y="158"/>
                    </a:cubicBezTo>
                    <a:cubicBezTo>
                      <a:pt x="457" y="158"/>
                      <a:pt x="457" y="157"/>
                      <a:pt x="457" y="157"/>
                    </a:cubicBezTo>
                    <a:cubicBezTo>
                      <a:pt x="457" y="157"/>
                      <a:pt x="457" y="156"/>
                      <a:pt x="457" y="156"/>
                    </a:cubicBezTo>
                    <a:cubicBezTo>
                      <a:pt x="457" y="155"/>
                      <a:pt x="457" y="155"/>
                      <a:pt x="457" y="155"/>
                    </a:cubicBezTo>
                    <a:cubicBezTo>
                      <a:pt x="457" y="155"/>
                      <a:pt x="457" y="155"/>
                      <a:pt x="457" y="155"/>
                    </a:cubicBezTo>
                    <a:cubicBezTo>
                      <a:pt x="457" y="155"/>
                      <a:pt x="457" y="155"/>
                      <a:pt x="456" y="154"/>
                    </a:cubicBezTo>
                    <a:cubicBezTo>
                      <a:pt x="456" y="154"/>
                      <a:pt x="456" y="154"/>
                      <a:pt x="456" y="154"/>
                    </a:cubicBezTo>
                    <a:cubicBezTo>
                      <a:pt x="456" y="154"/>
                      <a:pt x="456" y="154"/>
                      <a:pt x="456" y="154"/>
                    </a:cubicBezTo>
                    <a:cubicBezTo>
                      <a:pt x="456" y="154"/>
                      <a:pt x="456" y="153"/>
                      <a:pt x="456" y="153"/>
                    </a:cubicBezTo>
                    <a:cubicBezTo>
                      <a:pt x="456" y="152"/>
                      <a:pt x="456" y="152"/>
                      <a:pt x="456" y="152"/>
                    </a:cubicBezTo>
                    <a:cubicBezTo>
                      <a:pt x="456" y="152"/>
                      <a:pt x="456" y="152"/>
                      <a:pt x="456" y="152"/>
                    </a:cubicBezTo>
                    <a:cubicBezTo>
                      <a:pt x="456" y="152"/>
                      <a:pt x="455" y="151"/>
                      <a:pt x="455" y="151"/>
                    </a:cubicBezTo>
                    <a:cubicBezTo>
                      <a:pt x="455" y="151"/>
                      <a:pt x="455" y="151"/>
                      <a:pt x="455" y="151"/>
                    </a:cubicBezTo>
                    <a:cubicBezTo>
                      <a:pt x="455" y="150"/>
                      <a:pt x="455" y="150"/>
                      <a:pt x="455" y="149"/>
                    </a:cubicBezTo>
                    <a:cubicBezTo>
                      <a:pt x="455" y="149"/>
                      <a:pt x="455" y="149"/>
                      <a:pt x="455" y="149"/>
                    </a:cubicBezTo>
                    <a:cubicBezTo>
                      <a:pt x="455" y="149"/>
                      <a:pt x="455" y="149"/>
                      <a:pt x="455" y="148"/>
                    </a:cubicBezTo>
                    <a:cubicBezTo>
                      <a:pt x="454" y="148"/>
                      <a:pt x="454" y="148"/>
                      <a:pt x="454" y="148"/>
                    </a:cubicBezTo>
                    <a:cubicBezTo>
                      <a:pt x="454" y="147"/>
                      <a:pt x="454" y="146"/>
                      <a:pt x="454" y="146"/>
                    </a:cubicBezTo>
                    <a:cubicBezTo>
                      <a:pt x="453" y="145"/>
                      <a:pt x="453" y="144"/>
                      <a:pt x="453" y="143"/>
                    </a:cubicBezTo>
                    <a:cubicBezTo>
                      <a:pt x="453" y="143"/>
                      <a:pt x="452" y="143"/>
                      <a:pt x="452" y="142"/>
                    </a:cubicBezTo>
                    <a:cubicBezTo>
                      <a:pt x="452" y="142"/>
                      <a:pt x="452" y="142"/>
                      <a:pt x="452" y="142"/>
                    </a:cubicBezTo>
                    <a:cubicBezTo>
                      <a:pt x="452" y="142"/>
                      <a:pt x="452" y="142"/>
                      <a:pt x="452" y="141"/>
                    </a:cubicBezTo>
                    <a:cubicBezTo>
                      <a:pt x="452" y="141"/>
                      <a:pt x="452" y="141"/>
                      <a:pt x="452" y="141"/>
                    </a:cubicBezTo>
                    <a:cubicBezTo>
                      <a:pt x="452" y="141"/>
                      <a:pt x="451" y="140"/>
                      <a:pt x="451" y="140"/>
                    </a:cubicBezTo>
                    <a:cubicBezTo>
                      <a:pt x="451" y="139"/>
                      <a:pt x="451" y="139"/>
                      <a:pt x="451" y="139"/>
                    </a:cubicBezTo>
                    <a:cubicBezTo>
                      <a:pt x="451" y="139"/>
                      <a:pt x="451" y="139"/>
                      <a:pt x="451" y="139"/>
                    </a:cubicBezTo>
                    <a:cubicBezTo>
                      <a:pt x="451" y="139"/>
                      <a:pt x="451" y="139"/>
                      <a:pt x="451" y="138"/>
                    </a:cubicBezTo>
                    <a:cubicBezTo>
                      <a:pt x="451" y="138"/>
                      <a:pt x="451" y="138"/>
                      <a:pt x="451" y="138"/>
                    </a:cubicBezTo>
                    <a:cubicBezTo>
                      <a:pt x="451" y="138"/>
                      <a:pt x="451" y="138"/>
                      <a:pt x="451" y="138"/>
                    </a:cubicBezTo>
                    <a:cubicBezTo>
                      <a:pt x="450" y="138"/>
                      <a:pt x="450" y="137"/>
                      <a:pt x="450" y="137"/>
                    </a:cubicBezTo>
                    <a:cubicBezTo>
                      <a:pt x="450" y="136"/>
                      <a:pt x="449" y="135"/>
                      <a:pt x="449" y="134"/>
                    </a:cubicBezTo>
                    <a:cubicBezTo>
                      <a:pt x="449" y="134"/>
                      <a:pt x="449" y="134"/>
                      <a:pt x="449" y="133"/>
                    </a:cubicBezTo>
                    <a:cubicBezTo>
                      <a:pt x="449" y="133"/>
                      <a:pt x="448" y="133"/>
                      <a:pt x="448" y="133"/>
                    </a:cubicBezTo>
                    <a:cubicBezTo>
                      <a:pt x="448" y="133"/>
                      <a:pt x="448" y="133"/>
                      <a:pt x="448" y="132"/>
                    </a:cubicBezTo>
                    <a:cubicBezTo>
                      <a:pt x="448" y="132"/>
                      <a:pt x="448" y="132"/>
                      <a:pt x="448" y="132"/>
                    </a:cubicBezTo>
                    <a:cubicBezTo>
                      <a:pt x="448" y="131"/>
                      <a:pt x="447" y="131"/>
                      <a:pt x="447" y="130"/>
                    </a:cubicBezTo>
                    <a:cubicBezTo>
                      <a:pt x="447" y="130"/>
                      <a:pt x="447" y="130"/>
                      <a:pt x="447" y="130"/>
                    </a:cubicBezTo>
                    <a:cubicBezTo>
                      <a:pt x="447" y="129"/>
                      <a:pt x="447" y="129"/>
                      <a:pt x="447" y="129"/>
                    </a:cubicBezTo>
                    <a:cubicBezTo>
                      <a:pt x="447" y="129"/>
                      <a:pt x="447" y="129"/>
                      <a:pt x="447" y="129"/>
                    </a:cubicBezTo>
                    <a:cubicBezTo>
                      <a:pt x="446" y="129"/>
                      <a:pt x="446" y="128"/>
                      <a:pt x="446" y="128"/>
                    </a:cubicBezTo>
                    <a:cubicBezTo>
                      <a:pt x="446" y="127"/>
                      <a:pt x="446" y="127"/>
                      <a:pt x="445" y="127"/>
                    </a:cubicBezTo>
                    <a:cubicBezTo>
                      <a:pt x="445" y="126"/>
                      <a:pt x="445" y="126"/>
                      <a:pt x="445" y="126"/>
                    </a:cubicBezTo>
                    <a:cubicBezTo>
                      <a:pt x="445" y="126"/>
                      <a:pt x="445" y="126"/>
                      <a:pt x="445" y="126"/>
                    </a:cubicBezTo>
                    <a:cubicBezTo>
                      <a:pt x="445" y="126"/>
                      <a:pt x="445" y="126"/>
                      <a:pt x="445" y="126"/>
                    </a:cubicBezTo>
                    <a:cubicBezTo>
                      <a:pt x="444" y="124"/>
                      <a:pt x="444" y="123"/>
                      <a:pt x="443" y="122"/>
                    </a:cubicBezTo>
                    <a:cubicBezTo>
                      <a:pt x="443" y="121"/>
                      <a:pt x="442" y="120"/>
                      <a:pt x="442" y="120"/>
                    </a:cubicBezTo>
                    <a:cubicBezTo>
                      <a:pt x="442" y="119"/>
                      <a:pt x="441" y="119"/>
                      <a:pt x="441" y="118"/>
                    </a:cubicBezTo>
                    <a:cubicBezTo>
                      <a:pt x="441" y="118"/>
                      <a:pt x="441" y="118"/>
                      <a:pt x="441" y="118"/>
                    </a:cubicBezTo>
                    <a:cubicBezTo>
                      <a:pt x="441" y="118"/>
                      <a:pt x="441" y="118"/>
                      <a:pt x="441" y="118"/>
                    </a:cubicBezTo>
                    <a:cubicBezTo>
                      <a:pt x="441" y="118"/>
                      <a:pt x="441" y="118"/>
                      <a:pt x="441" y="118"/>
                    </a:cubicBezTo>
                    <a:cubicBezTo>
                      <a:pt x="440" y="117"/>
                      <a:pt x="440" y="116"/>
                      <a:pt x="440" y="116"/>
                    </a:cubicBezTo>
                    <a:cubicBezTo>
                      <a:pt x="439" y="115"/>
                      <a:pt x="439" y="114"/>
                      <a:pt x="438" y="114"/>
                    </a:cubicBezTo>
                    <a:cubicBezTo>
                      <a:pt x="438" y="113"/>
                      <a:pt x="438" y="113"/>
                      <a:pt x="438" y="113"/>
                    </a:cubicBezTo>
                    <a:cubicBezTo>
                      <a:pt x="438" y="113"/>
                      <a:pt x="438" y="113"/>
                      <a:pt x="438" y="113"/>
                    </a:cubicBezTo>
                    <a:cubicBezTo>
                      <a:pt x="438" y="113"/>
                      <a:pt x="438" y="112"/>
                      <a:pt x="438" y="112"/>
                    </a:cubicBezTo>
                    <a:cubicBezTo>
                      <a:pt x="438" y="112"/>
                      <a:pt x="437" y="112"/>
                      <a:pt x="437" y="112"/>
                    </a:cubicBezTo>
                    <a:cubicBezTo>
                      <a:pt x="437" y="112"/>
                      <a:pt x="437" y="112"/>
                      <a:pt x="437" y="112"/>
                    </a:cubicBezTo>
                    <a:cubicBezTo>
                      <a:pt x="437" y="111"/>
                      <a:pt x="437" y="111"/>
                      <a:pt x="436" y="110"/>
                    </a:cubicBezTo>
                    <a:cubicBezTo>
                      <a:pt x="436" y="110"/>
                      <a:pt x="436" y="110"/>
                      <a:pt x="436" y="110"/>
                    </a:cubicBezTo>
                    <a:cubicBezTo>
                      <a:pt x="436" y="110"/>
                      <a:pt x="436" y="110"/>
                      <a:pt x="436" y="110"/>
                    </a:cubicBezTo>
                    <a:cubicBezTo>
                      <a:pt x="436" y="110"/>
                      <a:pt x="436" y="110"/>
                      <a:pt x="436" y="109"/>
                    </a:cubicBezTo>
                    <a:cubicBezTo>
                      <a:pt x="436" y="109"/>
                      <a:pt x="436" y="109"/>
                      <a:pt x="436" y="109"/>
                    </a:cubicBezTo>
                    <a:cubicBezTo>
                      <a:pt x="436" y="109"/>
                      <a:pt x="436" y="109"/>
                      <a:pt x="436" y="109"/>
                    </a:cubicBezTo>
                    <a:cubicBezTo>
                      <a:pt x="435" y="109"/>
                      <a:pt x="435" y="108"/>
                      <a:pt x="435" y="108"/>
                    </a:cubicBezTo>
                    <a:cubicBezTo>
                      <a:pt x="434" y="107"/>
                      <a:pt x="434" y="107"/>
                      <a:pt x="434" y="106"/>
                    </a:cubicBezTo>
                    <a:cubicBezTo>
                      <a:pt x="433" y="106"/>
                      <a:pt x="433" y="105"/>
                      <a:pt x="433" y="105"/>
                    </a:cubicBezTo>
                    <a:cubicBezTo>
                      <a:pt x="433" y="105"/>
                      <a:pt x="433" y="105"/>
                      <a:pt x="433" y="105"/>
                    </a:cubicBezTo>
                    <a:cubicBezTo>
                      <a:pt x="433" y="105"/>
                      <a:pt x="433" y="105"/>
                      <a:pt x="433" y="104"/>
                    </a:cubicBezTo>
                    <a:cubicBezTo>
                      <a:pt x="432" y="104"/>
                      <a:pt x="432" y="104"/>
                      <a:pt x="432" y="104"/>
                    </a:cubicBezTo>
                    <a:cubicBezTo>
                      <a:pt x="432" y="103"/>
                      <a:pt x="431" y="103"/>
                      <a:pt x="431" y="102"/>
                    </a:cubicBezTo>
                    <a:cubicBezTo>
                      <a:pt x="431" y="102"/>
                      <a:pt x="431" y="102"/>
                      <a:pt x="431" y="102"/>
                    </a:cubicBezTo>
                    <a:cubicBezTo>
                      <a:pt x="431" y="102"/>
                      <a:pt x="431" y="102"/>
                      <a:pt x="431" y="102"/>
                    </a:cubicBezTo>
                    <a:cubicBezTo>
                      <a:pt x="431" y="102"/>
                      <a:pt x="431" y="102"/>
                      <a:pt x="431" y="102"/>
                    </a:cubicBezTo>
                    <a:cubicBezTo>
                      <a:pt x="430" y="101"/>
                      <a:pt x="429" y="100"/>
                      <a:pt x="428" y="99"/>
                    </a:cubicBezTo>
                    <a:cubicBezTo>
                      <a:pt x="428" y="98"/>
                      <a:pt x="428" y="98"/>
                      <a:pt x="428" y="97"/>
                    </a:cubicBezTo>
                    <a:cubicBezTo>
                      <a:pt x="427" y="97"/>
                      <a:pt x="427" y="97"/>
                      <a:pt x="427" y="97"/>
                    </a:cubicBezTo>
                    <a:cubicBezTo>
                      <a:pt x="427" y="97"/>
                      <a:pt x="427" y="97"/>
                      <a:pt x="427" y="97"/>
                    </a:cubicBezTo>
                    <a:cubicBezTo>
                      <a:pt x="427" y="97"/>
                      <a:pt x="427" y="97"/>
                      <a:pt x="427" y="96"/>
                    </a:cubicBezTo>
                    <a:cubicBezTo>
                      <a:pt x="427" y="96"/>
                      <a:pt x="427" y="96"/>
                      <a:pt x="427" y="96"/>
                    </a:cubicBezTo>
                    <a:cubicBezTo>
                      <a:pt x="427" y="96"/>
                      <a:pt x="427" y="96"/>
                      <a:pt x="427" y="96"/>
                    </a:cubicBezTo>
                    <a:cubicBezTo>
                      <a:pt x="426" y="96"/>
                      <a:pt x="426" y="96"/>
                      <a:pt x="426" y="95"/>
                    </a:cubicBezTo>
                    <a:cubicBezTo>
                      <a:pt x="426" y="95"/>
                      <a:pt x="426" y="95"/>
                      <a:pt x="426" y="95"/>
                    </a:cubicBezTo>
                    <a:cubicBezTo>
                      <a:pt x="426" y="95"/>
                      <a:pt x="425" y="95"/>
                      <a:pt x="425" y="95"/>
                    </a:cubicBezTo>
                    <a:cubicBezTo>
                      <a:pt x="425" y="95"/>
                      <a:pt x="425" y="94"/>
                      <a:pt x="425" y="94"/>
                    </a:cubicBezTo>
                    <a:cubicBezTo>
                      <a:pt x="424" y="93"/>
                      <a:pt x="424" y="93"/>
                      <a:pt x="424" y="93"/>
                    </a:cubicBezTo>
                    <a:cubicBezTo>
                      <a:pt x="423" y="92"/>
                      <a:pt x="423" y="92"/>
                      <a:pt x="423" y="91"/>
                    </a:cubicBezTo>
                    <a:cubicBezTo>
                      <a:pt x="422" y="91"/>
                      <a:pt x="422" y="91"/>
                      <a:pt x="422" y="90"/>
                    </a:cubicBezTo>
                    <a:cubicBezTo>
                      <a:pt x="421" y="90"/>
                      <a:pt x="421" y="90"/>
                      <a:pt x="421" y="89"/>
                    </a:cubicBezTo>
                    <a:cubicBezTo>
                      <a:pt x="420" y="89"/>
                      <a:pt x="420" y="88"/>
                      <a:pt x="419" y="88"/>
                    </a:cubicBezTo>
                    <a:cubicBezTo>
                      <a:pt x="419" y="87"/>
                      <a:pt x="419" y="87"/>
                      <a:pt x="419" y="87"/>
                    </a:cubicBezTo>
                    <a:cubicBezTo>
                      <a:pt x="418" y="86"/>
                      <a:pt x="418" y="86"/>
                      <a:pt x="418" y="86"/>
                    </a:cubicBezTo>
                    <a:cubicBezTo>
                      <a:pt x="417" y="85"/>
                      <a:pt x="417" y="85"/>
                      <a:pt x="417" y="85"/>
                    </a:cubicBezTo>
                    <a:cubicBezTo>
                      <a:pt x="416" y="84"/>
                      <a:pt x="416" y="84"/>
                      <a:pt x="415" y="83"/>
                    </a:cubicBezTo>
                    <a:cubicBezTo>
                      <a:pt x="415" y="83"/>
                      <a:pt x="415" y="83"/>
                      <a:pt x="414" y="82"/>
                    </a:cubicBezTo>
                    <a:cubicBezTo>
                      <a:pt x="414" y="82"/>
                      <a:pt x="414" y="82"/>
                      <a:pt x="414" y="82"/>
                    </a:cubicBezTo>
                    <a:cubicBezTo>
                      <a:pt x="413" y="81"/>
                      <a:pt x="412" y="80"/>
                      <a:pt x="412" y="80"/>
                    </a:cubicBezTo>
                    <a:cubicBezTo>
                      <a:pt x="412" y="80"/>
                      <a:pt x="411" y="79"/>
                      <a:pt x="411" y="79"/>
                    </a:cubicBezTo>
                    <a:cubicBezTo>
                      <a:pt x="411" y="79"/>
                      <a:pt x="410" y="79"/>
                      <a:pt x="410" y="78"/>
                    </a:cubicBezTo>
                    <a:cubicBezTo>
                      <a:pt x="409" y="77"/>
                      <a:pt x="408" y="76"/>
                      <a:pt x="407" y="75"/>
                    </a:cubicBezTo>
                    <a:cubicBezTo>
                      <a:pt x="407" y="75"/>
                      <a:pt x="406" y="75"/>
                      <a:pt x="406" y="75"/>
                    </a:cubicBezTo>
                    <a:cubicBezTo>
                      <a:pt x="404" y="73"/>
                      <a:pt x="402" y="71"/>
                      <a:pt x="399" y="69"/>
                    </a:cubicBezTo>
                    <a:cubicBezTo>
                      <a:pt x="399" y="69"/>
                      <a:pt x="399" y="69"/>
                      <a:pt x="398" y="69"/>
                    </a:cubicBezTo>
                    <a:cubicBezTo>
                      <a:pt x="398" y="68"/>
                      <a:pt x="397" y="68"/>
                      <a:pt x="397" y="67"/>
                    </a:cubicBezTo>
                    <a:cubicBezTo>
                      <a:pt x="395" y="66"/>
                      <a:pt x="394" y="66"/>
                      <a:pt x="393" y="65"/>
                    </a:cubicBezTo>
                    <a:cubicBezTo>
                      <a:pt x="392" y="64"/>
                      <a:pt x="391" y="64"/>
                      <a:pt x="390" y="63"/>
                    </a:cubicBezTo>
                    <a:cubicBezTo>
                      <a:pt x="390" y="63"/>
                      <a:pt x="390" y="63"/>
                      <a:pt x="389" y="62"/>
                    </a:cubicBezTo>
                    <a:cubicBezTo>
                      <a:pt x="389" y="62"/>
                      <a:pt x="388" y="62"/>
                      <a:pt x="388" y="61"/>
                    </a:cubicBezTo>
                    <a:cubicBezTo>
                      <a:pt x="388" y="61"/>
                      <a:pt x="387" y="61"/>
                      <a:pt x="387" y="61"/>
                    </a:cubicBezTo>
                    <a:cubicBezTo>
                      <a:pt x="386" y="60"/>
                      <a:pt x="385" y="60"/>
                      <a:pt x="384" y="59"/>
                    </a:cubicBezTo>
                    <a:cubicBezTo>
                      <a:pt x="383" y="58"/>
                      <a:pt x="382" y="58"/>
                      <a:pt x="381" y="57"/>
                    </a:cubicBezTo>
                    <a:cubicBezTo>
                      <a:pt x="381" y="57"/>
                      <a:pt x="381" y="57"/>
                      <a:pt x="381" y="57"/>
                    </a:cubicBezTo>
                    <a:cubicBezTo>
                      <a:pt x="381" y="57"/>
                      <a:pt x="381" y="57"/>
                      <a:pt x="381" y="57"/>
                    </a:cubicBezTo>
                    <a:cubicBezTo>
                      <a:pt x="276" y="0"/>
                      <a:pt x="276" y="0"/>
                      <a:pt x="276" y="0"/>
                    </a:cubicBezTo>
                    <a:cubicBezTo>
                      <a:pt x="277" y="1"/>
                      <a:pt x="278" y="1"/>
                      <a:pt x="279" y="2"/>
                    </a:cubicBezTo>
                    <a:cubicBezTo>
                      <a:pt x="280" y="3"/>
                      <a:pt x="281" y="3"/>
                      <a:pt x="282" y="4"/>
                    </a:cubicBezTo>
                    <a:cubicBezTo>
                      <a:pt x="283" y="5"/>
                      <a:pt x="285" y="5"/>
                      <a:pt x="286" y="6"/>
                    </a:cubicBezTo>
                    <a:cubicBezTo>
                      <a:pt x="287" y="7"/>
                      <a:pt x="288" y="7"/>
                      <a:pt x="288" y="8"/>
                    </a:cubicBezTo>
                    <a:cubicBezTo>
                      <a:pt x="289" y="8"/>
                      <a:pt x="290" y="9"/>
                      <a:pt x="291" y="10"/>
                    </a:cubicBezTo>
                    <a:cubicBezTo>
                      <a:pt x="292" y="10"/>
                      <a:pt x="293" y="11"/>
                      <a:pt x="294" y="12"/>
                    </a:cubicBezTo>
                    <a:cubicBezTo>
                      <a:pt x="298" y="15"/>
                      <a:pt x="301" y="18"/>
                      <a:pt x="304" y="20"/>
                    </a:cubicBezTo>
                    <a:cubicBezTo>
                      <a:pt x="305" y="21"/>
                      <a:pt x="305" y="21"/>
                      <a:pt x="306" y="22"/>
                    </a:cubicBezTo>
                    <a:cubicBezTo>
                      <a:pt x="307" y="23"/>
                      <a:pt x="309" y="24"/>
                      <a:pt x="310" y="26"/>
                    </a:cubicBezTo>
                    <a:cubicBezTo>
                      <a:pt x="310" y="26"/>
                      <a:pt x="311" y="27"/>
                      <a:pt x="311" y="27"/>
                    </a:cubicBezTo>
                    <a:cubicBezTo>
                      <a:pt x="312" y="28"/>
                      <a:pt x="313" y="29"/>
                      <a:pt x="314" y="30"/>
                    </a:cubicBezTo>
                    <a:cubicBezTo>
                      <a:pt x="316" y="32"/>
                      <a:pt x="319" y="35"/>
                      <a:pt x="321" y="38"/>
                    </a:cubicBezTo>
                    <a:cubicBezTo>
                      <a:pt x="321" y="39"/>
                      <a:pt x="322" y="40"/>
                      <a:pt x="323" y="40"/>
                    </a:cubicBezTo>
                    <a:cubicBezTo>
                      <a:pt x="322" y="40"/>
                      <a:pt x="321" y="40"/>
                      <a:pt x="321" y="40"/>
                    </a:cubicBezTo>
                    <a:cubicBezTo>
                      <a:pt x="321" y="40"/>
                      <a:pt x="321" y="41"/>
                      <a:pt x="321" y="41"/>
                    </a:cubicBezTo>
                    <a:cubicBezTo>
                      <a:pt x="322" y="41"/>
                      <a:pt x="322" y="41"/>
                      <a:pt x="322" y="42"/>
                    </a:cubicBezTo>
                    <a:cubicBezTo>
                      <a:pt x="323" y="42"/>
                      <a:pt x="323" y="43"/>
                      <a:pt x="324" y="44"/>
                    </a:cubicBezTo>
                    <a:cubicBezTo>
                      <a:pt x="325" y="44"/>
                      <a:pt x="325" y="45"/>
                      <a:pt x="326" y="45"/>
                    </a:cubicBezTo>
                    <a:cubicBezTo>
                      <a:pt x="326" y="46"/>
                      <a:pt x="326" y="46"/>
                      <a:pt x="326" y="46"/>
                    </a:cubicBezTo>
                    <a:cubicBezTo>
                      <a:pt x="327" y="47"/>
                      <a:pt x="327" y="47"/>
                      <a:pt x="328" y="48"/>
                    </a:cubicBezTo>
                    <a:cubicBezTo>
                      <a:pt x="328" y="48"/>
                      <a:pt x="328" y="48"/>
                      <a:pt x="328" y="48"/>
                    </a:cubicBezTo>
                    <a:cubicBezTo>
                      <a:pt x="328" y="48"/>
                      <a:pt x="329" y="49"/>
                      <a:pt x="329" y="49"/>
                    </a:cubicBezTo>
                    <a:cubicBezTo>
                      <a:pt x="329" y="50"/>
                      <a:pt x="330" y="50"/>
                      <a:pt x="330" y="51"/>
                    </a:cubicBezTo>
                    <a:cubicBezTo>
                      <a:pt x="331" y="52"/>
                      <a:pt x="332" y="53"/>
                      <a:pt x="332" y="55"/>
                    </a:cubicBezTo>
                    <a:cubicBezTo>
                      <a:pt x="333" y="55"/>
                      <a:pt x="333" y="56"/>
                      <a:pt x="334" y="57"/>
                    </a:cubicBezTo>
                    <a:cubicBezTo>
                      <a:pt x="334" y="57"/>
                      <a:pt x="334" y="58"/>
                      <a:pt x="335" y="59"/>
                    </a:cubicBezTo>
                    <a:cubicBezTo>
                      <a:pt x="335" y="59"/>
                      <a:pt x="335" y="60"/>
                      <a:pt x="336" y="61"/>
                    </a:cubicBezTo>
                    <a:cubicBezTo>
                      <a:pt x="336" y="61"/>
                      <a:pt x="337" y="62"/>
                      <a:pt x="337" y="63"/>
                    </a:cubicBezTo>
                    <a:cubicBezTo>
                      <a:pt x="337" y="63"/>
                      <a:pt x="338" y="64"/>
                      <a:pt x="338" y="65"/>
                    </a:cubicBezTo>
                    <a:cubicBezTo>
                      <a:pt x="339" y="66"/>
                      <a:pt x="339" y="67"/>
                      <a:pt x="340" y="69"/>
                    </a:cubicBezTo>
                    <a:cubicBezTo>
                      <a:pt x="341" y="70"/>
                      <a:pt x="341" y="70"/>
                      <a:pt x="341" y="71"/>
                    </a:cubicBezTo>
                    <a:cubicBezTo>
                      <a:pt x="342" y="72"/>
                      <a:pt x="342" y="72"/>
                      <a:pt x="342" y="73"/>
                    </a:cubicBezTo>
                    <a:cubicBezTo>
                      <a:pt x="343" y="74"/>
                      <a:pt x="343" y="74"/>
                      <a:pt x="343" y="75"/>
                    </a:cubicBezTo>
                    <a:cubicBezTo>
                      <a:pt x="344" y="76"/>
                      <a:pt x="344" y="77"/>
                      <a:pt x="344" y="77"/>
                    </a:cubicBezTo>
                    <a:cubicBezTo>
                      <a:pt x="344" y="78"/>
                      <a:pt x="345" y="79"/>
                      <a:pt x="345" y="80"/>
                    </a:cubicBezTo>
                    <a:cubicBezTo>
                      <a:pt x="346" y="81"/>
                      <a:pt x="346" y="82"/>
                      <a:pt x="347" y="84"/>
                    </a:cubicBezTo>
                    <a:cubicBezTo>
                      <a:pt x="347" y="85"/>
                      <a:pt x="347" y="85"/>
                      <a:pt x="348" y="86"/>
                    </a:cubicBezTo>
                    <a:cubicBezTo>
                      <a:pt x="348" y="87"/>
                      <a:pt x="348" y="88"/>
                      <a:pt x="349" y="89"/>
                    </a:cubicBezTo>
                    <a:cubicBezTo>
                      <a:pt x="349" y="89"/>
                      <a:pt x="349" y="90"/>
                      <a:pt x="349" y="91"/>
                    </a:cubicBezTo>
                    <a:cubicBezTo>
                      <a:pt x="350" y="92"/>
                      <a:pt x="350" y="94"/>
                      <a:pt x="351" y="96"/>
                    </a:cubicBezTo>
                    <a:cubicBezTo>
                      <a:pt x="351" y="97"/>
                      <a:pt x="352" y="98"/>
                      <a:pt x="352" y="100"/>
                    </a:cubicBezTo>
                    <a:cubicBezTo>
                      <a:pt x="353" y="102"/>
                      <a:pt x="353" y="103"/>
                      <a:pt x="354" y="105"/>
                    </a:cubicBezTo>
                    <a:cubicBezTo>
                      <a:pt x="354" y="106"/>
                      <a:pt x="354" y="107"/>
                      <a:pt x="354" y="107"/>
                    </a:cubicBezTo>
                    <a:cubicBezTo>
                      <a:pt x="355" y="109"/>
                      <a:pt x="355" y="111"/>
                      <a:pt x="356" y="112"/>
                    </a:cubicBezTo>
                    <a:cubicBezTo>
                      <a:pt x="356" y="114"/>
                      <a:pt x="356" y="116"/>
                      <a:pt x="357" y="117"/>
                    </a:cubicBezTo>
                    <a:cubicBezTo>
                      <a:pt x="357" y="119"/>
                      <a:pt x="358" y="121"/>
                      <a:pt x="358" y="123"/>
                    </a:cubicBezTo>
                    <a:cubicBezTo>
                      <a:pt x="358" y="123"/>
                      <a:pt x="358" y="124"/>
                      <a:pt x="358" y="125"/>
                    </a:cubicBezTo>
                    <a:cubicBezTo>
                      <a:pt x="359" y="127"/>
                      <a:pt x="359" y="128"/>
                      <a:pt x="359" y="130"/>
                    </a:cubicBezTo>
                    <a:cubicBezTo>
                      <a:pt x="359" y="132"/>
                      <a:pt x="360" y="134"/>
                      <a:pt x="360" y="136"/>
                    </a:cubicBezTo>
                    <a:cubicBezTo>
                      <a:pt x="360" y="137"/>
                      <a:pt x="360" y="139"/>
                      <a:pt x="361" y="141"/>
                    </a:cubicBezTo>
                    <a:cubicBezTo>
                      <a:pt x="361" y="142"/>
                      <a:pt x="361" y="143"/>
                      <a:pt x="361" y="144"/>
                    </a:cubicBezTo>
                    <a:cubicBezTo>
                      <a:pt x="361" y="145"/>
                      <a:pt x="361" y="147"/>
                      <a:pt x="361" y="149"/>
                    </a:cubicBezTo>
                    <a:cubicBezTo>
                      <a:pt x="361" y="151"/>
                      <a:pt x="362" y="153"/>
                      <a:pt x="362" y="155"/>
                    </a:cubicBezTo>
                    <a:cubicBezTo>
                      <a:pt x="362" y="156"/>
                      <a:pt x="362" y="156"/>
                      <a:pt x="362" y="157"/>
                    </a:cubicBezTo>
                    <a:cubicBezTo>
                      <a:pt x="362" y="158"/>
                      <a:pt x="362" y="159"/>
                      <a:pt x="362" y="160"/>
                    </a:cubicBezTo>
                    <a:cubicBezTo>
                      <a:pt x="362" y="161"/>
                      <a:pt x="362" y="162"/>
                      <a:pt x="362" y="163"/>
                    </a:cubicBezTo>
                    <a:cubicBezTo>
                      <a:pt x="362" y="164"/>
                      <a:pt x="362" y="165"/>
                      <a:pt x="362" y="166"/>
                    </a:cubicBezTo>
                    <a:cubicBezTo>
                      <a:pt x="362" y="167"/>
                      <a:pt x="362" y="167"/>
                      <a:pt x="362" y="169"/>
                    </a:cubicBezTo>
                    <a:cubicBezTo>
                      <a:pt x="362" y="170"/>
                      <a:pt x="362" y="171"/>
                      <a:pt x="362" y="171"/>
                    </a:cubicBezTo>
                    <a:cubicBezTo>
                      <a:pt x="362" y="184"/>
                      <a:pt x="361" y="196"/>
                      <a:pt x="360" y="209"/>
                    </a:cubicBezTo>
                    <a:cubicBezTo>
                      <a:pt x="359" y="210"/>
                      <a:pt x="359" y="211"/>
                      <a:pt x="359" y="213"/>
                    </a:cubicBezTo>
                    <a:cubicBezTo>
                      <a:pt x="359" y="214"/>
                      <a:pt x="359" y="214"/>
                      <a:pt x="359" y="215"/>
                    </a:cubicBezTo>
                    <a:cubicBezTo>
                      <a:pt x="359" y="216"/>
                      <a:pt x="359" y="216"/>
                      <a:pt x="358" y="218"/>
                    </a:cubicBezTo>
                    <a:cubicBezTo>
                      <a:pt x="358" y="223"/>
                      <a:pt x="357" y="228"/>
                      <a:pt x="356" y="232"/>
                    </a:cubicBezTo>
                    <a:cubicBezTo>
                      <a:pt x="355" y="234"/>
                      <a:pt x="355" y="235"/>
                      <a:pt x="355" y="237"/>
                    </a:cubicBezTo>
                    <a:cubicBezTo>
                      <a:pt x="354" y="240"/>
                      <a:pt x="353" y="244"/>
                      <a:pt x="352" y="247"/>
                    </a:cubicBezTo>
                    <a:cubicBezTo>
                      <a:pt x="352" y="249"/>
                      <a:pt x="351" y="250"/>
                      <a:pt x="351" y="252"/>
                    </a:cubicBezTo>
                    <a:cubicBezTo>
                      <a:pt x="350" y="256"/>
                      <a:pt x="349" y="259"/>
                      <a:pt x="348" y="262"/>
                    </a:cubicBezTo>
                    <a:cubicBezTo>
                      <a:pt x="348" y="264"/>
                      <a:pt x="347" y="265"/>
                      <a:pt x="347" y="267"/>
                    </a:cubicBezTo>
                    <a:cubicBezTo>
                      <a:pt x="345" y="271"/>
                      <a:pt x="344" y="276"/>
                      <a:pt x="342" y="280"/>
                    </a:cubicBezTo>
                    <a:cubicBezTo>
                      <a:pt x="341" y="282"/>
                      <a:pt x="340" y="285"/>
                      <a:pt x="340" y="287"/>
                    </a:cubicBezTo>
                    <a:cubicBezTo>
                      <a:pt x="339" y="288"/>
                      <a:pt x="339" y="288"/>
                      <a:pt x="338" y="290"/>
                    </a:cubicBezTo>
                    <a:cubicBezTo>
                      <a:pt x="338" y="290"/>
                      <a:pt x="338" y="291"/>
                      <a:pt x="338" y="292"/>
                    </a:cubicBezTo>
                    <a:cubicBezTo>
                      <a:pt x="336" y="295"/>
                      <a:pt x="335" y="298"/>
                      <a:pt x="334" y="300"/>
                    </a:cubicBezTo>
                    <a:cubicBezTo>
                      <a:pt x="334" y="301"/>
                      <a:pt x="333" y="302"/>
                      <a:pt x="333" y="303"/>
                    </a:cubicBezTo>
                    <a:cubicBezTo>
                      <a:pt x="332" y="305"/>
                      <a:pt x="331" y="307"/>
                      <a:pt x="330" y="309"/>
                    </a:cubicBezTo>
                    <a:cubicBezTo>
                      <a:pt x="328" y="312"/>
                      <a:pt x="327" y="316"/>
                      <a:pt x="325" y="320"/>
                    </a:cubicBezTo>
                    <a:cubicBezTo>
                      <a:pt x="324" y="321"/>
                      <a:pt x="324" y="322"/>
                      <a:pt x="323" y="323"/>
                    </a:cubicBezTo>
                    <a:cubicBezTo>
                      <a:pt x="321" y="327"/>
                      <a:pt x="319" y="330"/>
                      <a:pt x="317" y="334"/>
                    </a:cubicBezTo>
                    <a:cubicBezTo>
                      <a:pt x="316" y="336"/>
                      <a:pt x="315" y="339"/>
                      <a:pt x="313" y="341"/>
                    </a:cubicBezTo>
                    <a:cubicBezTo>
                      <a:pt x="312" y="343"/>
                      <a:pt x="311" y="345"/>
                      <a:pt x="308" y="349"/>
                    </a:cubicBezTo>
                    <a:cubicBezTo>
                      <a:pt x="306" y="352"/>
                      <a:pt x="304" y="355"/>
                      <a:pt x="302" y="359"/>
                    </a:cubicBezTo>
                    <a:cubicBezTo>
                      <a:pt x="301" y="359"/>
                      <a:pt x="301" y="360"/>
                      <a:pt x="300" y="361"/>
                    </a:cubicBezTo>
                    <a:cubicBezTo>
                      <a:pt x="300" y="361"/>
                      <a:pt x="300" y="362"/>
                      <a:pt x="299" y="363"/>
                    </a:cubicBezTo>
                    <a:cubicBezTo>
                      <a:pt x="299" y="363"/>
                      <a:pt x="299" y="363"/>
                      <a:pt x="299" y="363"/>
                    </a:cubicBezTo>
                    <a:cubicBezTo>
                      <a:pt x="297" y="365"/>
                      <a:pt x="296" y="367"/>
                      <a:pt x="295" y="369"/>
                    </a:cubicBezTo>
                    <a:cubicBezTo>
                      <a:pt x="292" y="372"/>
                      <a:pt x="290" y="375"/>
                      <a:pt x="288" y="378"/>
                    </a:cubicBezTo>
                    <a:cubicBezTo>
                      <a:pt x="287" y="378"/>
                      <a:pt x="287" y="379"/>
                      <a:pt x="285" y="381"/>
                    </a:cubicBezTo>
                    <a:cubicBezTo>
                      <a:pt x="284" y="382"/>
                      <a:pt x="284" y="383"/>
                      <a:pt x="283" y="384"/>
                    </a:cubicBezTo>
                    <a:cubicBezTo>
                      <a:pt x="282" y="385"/>
                      <a:pt x="280" y="387"/>
                      <a:pt x="278" y="390"/>
                    </a:cubicBezTo>
                    <a:cubicBezTo>
                      <a:pt x="276" y="391"/>
                      <a:pt x="275" y="393"/>
                      <a:pt x="273" y="395"/>
                    </a:cubicBezTo>
                    <a:cubicBezTo>
                      <a:pt x="273" y="395"/>
                      <a:pt x="273" y="395"/>
                      <a:pt x="273" y="395"/>
                    </a:cubicBezTo>
                    <a:cubicBezTo>
                      <a:pt x="270" y="398"/>
                      <a:pt x="267" y="402"/>
                      <a:pt x="262" y="406"/>
                    </a:cubicBezTo>
                    <a:cubicBezTo>
                      <a:pt x="259" y="410"/>
                      <a:pt x="255" y="414"/>
                      <a:pt x="251" y="417"/>
                    </a:cubicBezTo>
                    <a:cubicBezTo>
                      <a:pt x="251" y="418"/>
                      <a:pt x="250" y="418"/>
                      <a:pt x="249" y="419"/>
                    </a:cubicBezTo>
                    <a:cubicBezTo>
                      <a:pt x="247" y="421"/>
                      <a:pt x="245" y="423"/>
                      <a:pt x="242" y="425"/>
                    </a:cubicBezTo>
                    <a:cubicBezTo>
                      <a:pt x="241" y="426"/>
                      <a:pt x="240" y="427"/>
                      <a:pt x="239" y="428"/>
                    </a:cubicBezTo>
                    <a:cubicBezTo>
                      <a:pt x="236" y="430"/>
                      <a:pt x="232" y="433"/>
                      <a:pt x="229" y="436"/>
                    </a:cubicBezTo>
                    <a:cubicBezTo>
                      <a:pt x="229" y="436"/>
                      <a:pt x="229" y="436"/>
                      <a:pt x="229" y="436"/>
                    </a:cubicBezTo>
                    <a:cubicBezTo>
                      <a:pt x="228" y="436"/>
                      <a:pt x="226" y="437"/>
                      <a:pt x="225" y="438"/>
                    </a:cubicBezTo>
                    <a:cubicBezTo>
                      <a:pt x="223" y="440"/>
                      <a:pt x="221" y="441"/>
                      <a:pt x="219" y="442"/>
                    </a:cubicBezTo>
                    <a:cubicBezTo>
                      <a:pt x="218" y="443"/>
                      <a:pt x="217" y="444"/>
                      <a:pt x="215" y="445"/>
                    </a:cubicBezTo>
                    <a:cubicBezTo>
                      <a:pt x="214" y="446"/>
                      <a:pt x="213" y="446"/>
                      <a:pt x="212" y="447"/>
                    </a:cubicBezTo>
                    <a:cubicBezTo>
                      <a:pt x="212" y="447"/>
                      <a:pt x="211" y="448"/>
                      <a:pt x="211" y="448"/>
                    </a:cubicBezTo>
                    <a:cubicBezTo>
                      <a:pt x="210" y="448"/>
                      <a:pt x="209" y="449"/>
                      <a:pt x="208" y="450"/>
                    </a:cubicBezTo>
                    <a:cubicBezTo>
                      <a:pt x="208" y="450"/>
                      <a:pt x="207" y="450"/>
                      <a:pt x="207" y="450"/>
                    </a:cubicBezTo>
                    <a:cubicBezTo>
                      <a:pt x="206" y="451"/>
                      <a:pt x="204" y="452"/>
                      <a:pt x="203" y="453"/>
                    </a:cubicBezTo>
                    <a:cubicBezTo>
                      <a:pt x="202" y="453"/>
                      <a:pt x="201" y="453"/>
                      <a:pt x="201" y="454"/>
                    </a:cubicBezTo>
                    <a:cubicBezTo>
                      <a:pt x="197" y="456"/>
                      <a:pt x="194" y="457"/>
                      <a:pt x="191" y="459"/>
                    </a:cubicBezTo>
                    <a:cubicBezTo>
                      <a:pt x="190" y="459"/>
                      <a:pt x="189" y="460"/>
                      <a:pt x="188" y="460"/>
                    </a:cubicBezTo>
                    <a:cubicBezTo>
                      <a:pt x="185" y="462"/>
                      <a:pt x="182" y="463"/>
                      <a:pt x="179" y="464"/>
                    </a:cubicBezTo>
                    <a:cubicBezTo>
                      <a:pt x="179" y="465"/>
                      <a:pt x="179" y="465"/>
                      <a:pt x="179" y="465"/>
                    </a:cubicBezTo>
                    <a:cubicBezTo>
                      <a:pt x="176" y="466"/>
                      <a:pt x="172" y="467"/>
                      <a:pt x="169" y="469"/>
                    </a:cubicBezTo>
                    <a:cubicBezTo>
                      <a:pt x="168" y="469"/>
                      <a:pt x="167" y="469"/>
                      <a:pt x="167" y="470"/>
                    </a:cubicBezTo>
                    <a:cubicBezTo>
                      <a:pt x="163" y="471"/>
                      <a:pt x="160" y="472"/>
                      <a:pt x="156" y="473"/>
                    </a:cubicBezTo>
                    <a:cubicBezTo>
                      <a:pt x="156" y="473"/>
                      <a:pt x="155" y="474"/>
                      <a:pt x="154" y="474"/>
                    </a:cubicBezTo>
                    <a:cubicBezTo>
                      <a:pt x="147" y="476"/>
                      <a:pt x="140" y="477"/>
                      <a:pt x="133" y="479"/>
                    </a:cubicBezTo>
                    <a:cubicBezTo>
                      <a:pt x="131" y="479"/>
                      <a:pt x="129" y="479"/>
                      <a:pt x="127" y="480"/>
                    </a:cubicBezTo>
                    <a:cubicBezTo>
                      <a:pt x="111" y="482"/>
                      <a:pt x="96" y="482"/>
                      <a:pt x="82" y="480"/>
                    </a:cubicBezTo>
                    <a:cubicBezTo>
                      <a:pt x="80" y="480"/>
                      <a:pt x="79" y="479"/>
                      <a:pt x="77" y="479"/>
                    </a:cubicBezTo>
                    <a:cubicBezTo>
                      <a:pt x="76" y="479"/>
                      <a:pt x="75" y="479"/>
                      <a:pt x="74" y="479"/>
                    </a:cubicBezTo>
                    <a:cubicBezTo>
                      <a:pt x="74" y="478"/>
                      <a:pt x="73" y="478"/>
                      <a:pt x="72" y="478"/>
                    </a:cubicBezTo>
                    <a:cubicBezTo>
                      <a:pt x="72" y="478"/>
                      <a:pt x="72" y="478"/>
                      <a:pt x="72" y="478"/>
                    </a:cubicBezTo>
                    <a:cubicBezTo>
                      <a:pt x="0" y="439"/>
                      <a:pt x="0" y="439"/>
                      <a:pt x="0" y="439"/>
                    </a:cubicBezTo>
                    <a:cubicBezTo>
                      <a:pt x="3" y="442"/>
                      <a:pt x="6" y="445"/>
                      <a:pt x="9" y="447"/>
                    </a:cubicBezTo>
                    <a:cubicBezTo>
                      <a:pt x="21" y="456"/>
                      <a:pt x="36" y="464"/>
                      <a:pt x="52" y="472"/>
                    </a:cubicBezTo>
                    <a:cubicBezTo>
                      <a:pt x="51" y="472"/>
                      <a:pt x="50" y="472"/>
                      <a:pt x="50" y="472"/>
                    </a:cubicBezTo>
                    <a:cubicBezTo>
                      <a:pt x="49" y="471"/>
                      <a:pt x="48" y="471"/>
                      <a:pt x="46" y="470"/>
                    </a:cubicBezTo>
                    <a:cubicBezTo>
                      <a:pt x="37" y="466"/>
                      <a:pt x="37" y="466"/>
                      <a:pt x="37" y="466"/>
                    </a:cubicBezTo>
                    <a:cubicBezTo>
                      <a:pt x="37" y="466"/>
                      <a:pt x="37" y="466"/>
                      <a:pt x="37" y="466"/>
                    </a:cubicBezTo>
                    <a:cubicBezTo>
                      <a:pt x="37" y="466"/>
                      <a:pt x="37" y="466"/>
                      <a:pt x="37" y="466"/>
                    </a:cubicBezTo>
                    <a:cubicBezTo>
                      <a:pt x="36" y="465"/>
                      <a:pt x="36" y="465"/>
                      <a:pt x="35" y="465"/>
                    </a:cubicBezTo>
                    <a:cubicBezTo>
                      <a:pt x="34" y="465"/>
                      <a:pt x="34" y="464"/>
                      <a:pt x="33" y="464"/>
                    </a:cubicBezTo>
                    <a:cubicBezTo>
                      <a:pt x="33" y="464"/>
                      <a:pt x="33" y="464"/>
                      <a:pt x="33" y="464"/>
                    </a:cubicBezTo>
                    <a:cubicBezTo>
                      <a:pt x="33" y="464"/>
                      <a:pt x="33" y="464"/>
                      <a:pt x="33" y="464"/>
                    </a:cubicBezTo>
                    <a:cubicBezTo>
                      <a:pt x="92" y="496"/>
                      <a:pt x="92" y="496"/>
                      <a:pt x="92" y="496"/>
                    </a:cubicBezTo>
                    <a:cubicBezTo>
                      <a:pt x="108" y="505"/>
                      <a:pt x="124" y="513"/>
                      <a:pt x="138" y="521"/>
                    </a:cubicBezTo>
                    <a:cubicBezTo>
                      <a:pt x="139" y="522"/>
                      <a:pt x="140" y="522"/>
                      <a:pt x="142" y="523"/>
                    </a:cubicBezTo>
                    <a:cubicBezTo>
                      <a:pt x="142" y="523"/>
                      <a:pt x="142" y="523"/>
                      <a:pt x="142" y="523"/>
                    </a:cubicBezTo>
                    <a:cubicBezTo>
                      <a:pt x="142" y="523"/>
                      <a:pt x="143" y="523"/>
                      <a:pt x="143" y="524"/>
                    </a:cubicBezTo>
                    <a:cubicBezTo>
                      <a:pt x="144" y="524"/>
                      <a:pt x="145" y="525"/>
                      <a:pt x="147" y="525"/>
                    </a:cubicBezTo>
                    <a:cubicBezTo>
                      <a:pt x="147" y="526"/>
                      <a:pt x="148" y="526"/>
                      <a:pt x="149" y="526"/>
                    </a:cubicBezTo>
                    <a:cubicBezTo>
                      <a:pt x="149" y="526"/>
                      <a:pt x="149" y="526"/>
                      <a:pt x="149" y="526"/>
                    </a:cubicBezTo>
                    <a:cubicBezTo>
                      <a:pt x="150" y="527"/>
                      <a:pt x="151" y="527"/>
                      <a:pt x="152" y="528"/>
                    </a:cubicBezTo>
                    <a:cubicBezTo>
                      <a:pt x="154" y="528"/>
                      <a:pt x="154" y="528"/>
                      <a:pt x="154" y="528"/>
                    </a:cubicBezTo>
                    <a:cubicBezTo>
                      <a:pt x="153" y="528"/>
                      <a:pt x="153" y="528"/>
                      <a:pt x="153" y="528"/>
                    </a:cubicBezTo>
                    <a:cubicBezTo>
                      <a:pt x="154" y="528"/>
                      <a:pt x="154" y="528"/>
                      <a:pt x="155" y="529"/>
                    </a:cubicBezTo>
                    <a:cubicBezTo>
                      <a:pt x="156" y="529"/>
                      <a:pt x="157" y="530"/>
                      <a:pt x="158" y="530"/>
                    </a:cubicBezTo>
                    <a:cubicBezTo>
                      <a:pt x="162" y="531"/>
                      <a:pt x="166" y="532"/>
                      <a:pt x="170" y="533"/>
                    </a:cubicBezTo>
                    <a:cubicBezTo>
                      <a:pt x="170" y="533"/>
                      <a:pt x="170" y="533"/>
                      <a:pt x="170" y="533"/>
                    </a:cubicBezTo>
                    <a:cubicBezTo>
                      <a:pt x="170" y="534"/>
                      <a:pt x="170" y="534"/>
                      <a:pt x="170" y="534"/>
                    </a:cubicBezTo>
                    <a:cubicBezTo>
                      <a:pt x="170" y="534"/>
                      <a:pt x="170" y="534"/>
                      <a:pt x="170" y="534"/>
                    </a:cubicBezTo>
                    <a:cubicBezTo>
                      <a:pt x="171" y="534"/>
                      <a:pt x="171" y="534"/>
                      <a:pt x="172" y="534"/>
                    </a:cubicBezTo>
                    <a:cubicBezTo>
                      <a:pt x="174" y="535"/>
                      <a:pt x="174" y="535"/>
                      <a:pt x="175" y="535"/>
                    </a:cubicBezTo>
                    <a:cubicBezTo>
                      <a:pt x="176" y="535"/>
                      <a:pt x="177" y="535"/>
                      <a:pt x="177" y="535"/>
                    </a:cubicBezTo>
                    <a:cubicBezTo>
                      <a:pt x="178" y="535"/>
                      <a:pt x="179" y="536"/>
                      <a:pt x="179" y="536"/>
                    </a:cubicBezTo>
                    <a:cubicBezTo>
                      <a:pt x="180" y="536"/>
                      <a:pt x="181" y="536"/>
                      <a:pt x="181" y="536"/>
                    </a:cubicBezTo>
                    <a:cubicBezTo>
                      <a:pt x="183" y="536"/>
                      <a:pt x="185" y="537"/>
                      <a:pt x="187" y="537"/>
                    </a:cubicBezTo>
                    <a:cubicBezTo>
                      <a:pt x="187" y="537"/>
                      <a:pt x="187" y="537"/>
                      <a:pt x="187" y="537"/>
                    </a:cubicBezTo>
                    <a:cubicBezTo>
                      <a:pt x="187" y="537"/>
                      <a:pt x="187" y="537"/>
                      <a:pt x="187" y="537"/>
                    </a:cubicBezTo>
                    <a:cubicBezTo>
                      <a:pt x="191" y="537"/>
                      <a:pt x="194" y="538"/>
                      <a:pt x="197" y="538"/>
                    </a:cubicBezTo>
                    <a:cubicBezTo>
                      <a:pt x="197" y="538"/>
                      <a:pt x="197" y="538"/>
                      <a:pt x="197" y="538"/>
                    </a:cubicBezTo>
                    <a:cubicBezTo>
                      <a:pt x="200" y="538"/>
                      <a:pt x="204" y="538"/>
                      <a:pt x="207" y="538"/>
                    </a:cubicBezTo>
                    <a:cubicBezTo>
                      <a:pt x="208" y="538"/>
                      <a:pt x="208" y="538"/>
                      <a:pt x="208" y="538"/>
                    </a:cubicBezTo>
                    <a:cubicBezTo>
                      <a:pt x="208" y="538"/>
                      <a:pt x="208" y="538"/>
                      <a:pt x="208" y="538"/>
                    </a:cubicBezTo>
                    <a:cubicBezTo>
                      <a:pt x="209" y="538"/>
                      <a:pt x="209" y="538"/>
                      <a:pt x="210" y="538"/>
                    </a:cubicBezTo>
                    <a:cubicBezTo>
                      <a:pt x="210" y="538"/>
                      <a:pt x="210" y="538"/>
                      <a:pt x="210" y="538"/>
                    </a:cubicBezTo>
                    <a:cubicBezTo>
                      <a:pt x="213" y="538"/>
                      <a:pt x="216" y="538"/>
                      <a:pt x="219" y="538"/>
                    </a:cubicBezTo>
                    <a:cubicBezTo>
                      <a:pt x="219" y="538"/>
                      <a:pt x="219" y="538"/>
                      <a:pt x="219" y="538"/>
                    </a:cubicBezTo>
                    <a:cubicBezTo>
                      <a:pt x="223" y="538"/>
                      <a:pt x="228" y="537"/>
                      <a:pt x="232" y="537"/>
                    </a:cubicBezTo>
                    <a:cubicBezTo>
                      <a:pt x="232" y="537"/>
                      <a:pt x="233" y="536"/>
                      <a:pt x="234" y="536"/>
                    </a:cubicBezTo>
                    <a:cubicBezTo>
                      <a:pt x="234" y="536"/>
                      <a:pt x="234" y="536"/>
                      <a:pt x="234" y="536"/>
                    </a:cubicBezTo>
                    <a:cubicBezTo>
                      <a:pt x="235" y="536"/>
                      <a:pt x="236" y="536"/>
                      <a:pt x="237" y="536"/>
                    </a:cubicBezTo>
                    <a:cubicBezTo>
                      <a:pt x="237" y="536"/>
                      <a:pt x="237" y="536"/>
                      <a:pt x="237" y="536"/>
                    </a:cubicBezTo>
                    <a:cubicBezTo>
                      <a:pt x="238" y="536"/>
                      <a:pt x="238" y="536"/>
                      <a:pt x="238" y="536"/>
                    </a:cubicBezTo>
                    <a:cubicBezTo>
                      <a:pt x="239" y="536"/>
                      <a:pt x="239" y="535"/>
                      <a:pt x="240" y="535"/>
                    </a:cubicBezTo>
                    <a:cubicBezTo>
                      <a:pt x="240" y="535"/>
                      <a:pt x="240" y="535"/>
                      <a:pt x="240" y="535"/>
                    </a:cubicBezTo>
                    <a:cubicBezTo>
                      <a:pt x="242" y="535"/>
                      <a:pt x="245" y="534"/>
                      <a:pt x="247" y="534"/>
                    </a:cubicBezTo>
                    <a:cubicBezTo>
                      <a:pt x="247" y="534"/>
                      <a:pt x="247" y="534"/>
                      <a:pt x="247" y="534"/>
                    </a:cubicBezTo>
                    <a:cubicBezTo>
                      <a:pt x="248" y="534"/>
                      <a:pt x="249" y="533"/>
                      <a:pt x="249" y="533"/>
                    </a:cubicBezTo>
                    <a:cubicBezTo>
                      <a:pt x="249" y="533"/>
                      <a:pt x="249" y="533"/>
                      <a:pt x="249" y="533"/>
                    </a:cubicBezTo>
                    <a:cubicBezTo>
                      <a:pt x="252" y="533"/>
                      <a:pt x="256" y="532"/>
                      <a:pt x="259" y="531"/>
                    </a:cubicBezTo>
                    <a:cubicBezTo>
                      <a:pt x="259" y="531"/>
                      <a:pt x="259" y="531"/>
                      <a:pt x="259" y="531"/>
                    </a:cubicBezTo>
                    <a:cubicBezTo>
                      <a:pt x="259" y="531"/>
                      <a:pt x="259" y="531"/>
                      <a:pt x="259" y="531"/>
                    </a:cubicBezTo>
                    <a:cubicBezTo>
                      <a:pt x="259" y="531"/>
                      <a:pt x="259" y="531"/>
                      <a:pt x="259" y="531"/>
                    </a:cubicBezTo>
                    <a:cubicBezTo>
                      <a:pt x="259" y="531"/>
                      <a:pt x="260" y="530"/>
                      <a:pt x="261" y="530"/>
                    </a:cubicBezTo>
                    <a:cubicBezTo>
                      <a:pt x="261" y="530"/>
                      <a:pt x="261" y="530"/>
                      <a:pt x="261" y="530"/>
                    </a:cubicBezTo>
                    <a:cubicBezTo>
                      <a:pt x="261" y="530"/>
                      <a:pt x="261" y="530"/>
                      <a:pt x="261" y="530"/>
                    </a:cubicBezTo>
                    <a:cubicBezTo>
                      <a:pt x="262" y="530"/>
                      <a:pt x="262" y="530"/>
                      <a:pt x="262" y="530"/>
                    </a:cubicBezTo>
                    <a:cubicBezTo>
                      <a:pt x="263" y="530"/>
                      <a:pt x="263" y="529"/>
                      <a:pt x="264" y="529"/>
                    </a:cubicBezTo>
                    <a:cubicBezTo>
                      <a:pt x="264" y="529"/>
                      <a:pt x="265" y="529"/>
                      <a:pt x="265" y="529"/>
                    </a:cubicBezTo>
                    <a:cubicBezTo>
                      <a:pt x="266" y="529"/>
                      <a:pt x="266" y="528"/>
                      <a:pt x="267" y="528"/>
                    </a:cubicBezTo>
                    <a:cubicBezTo>
                      <a:pt x="267" y="528"/>
                      <a:pt x="268" y="528"/>
                      <a:pt x="268" y="528"/>
                    </a:cubicBezTo>
                    <a:cubicBezTo>
                      <a:pt x="268" y="528"/>
                      <a:pt x="268" y="528"/>
                      <a:pt x="269" y="528"/>
                    </a:cubicBezTo>
                    <a:cubicBezTo>
                      <a:pt x="269" y="528"/>
                      <a:pt x="269" y="528"/>
                      <a:pt x="269" y="528"/>
                    </a:cubicBezTo>
                    <a:cubicBezTo>
                      <a:pt x="269" y="527"/>
                      <a:pt x="269" y="527"/>
                      <a:pt x="270" y="527"/>
                    </a:cubicBezTo>
                    <a:cubicBezTo>
                      <a:pt x="270" y="527"/>
                      <a:pt x="270" y="527"/>
                      <a:pt x="271" y="527"/>
                    </a:cubicBezTo>
                    <a:cubicBezTo>
                      <a:pt x="271" y="527"/>
                      <a:pt x="272" y="526"/>
                      <a:pt x="272" y="526"/>
                    </a:cubicBezTo>
                    <a:cubicBezTo>
                      <a:pt x="273" y="526"/>
                      <a:pt x="273" y="526"/>
                      <a:pt x="274" y="526"/>
                    </a:cubicBezTo>
                    <a:cubicBezTo>
                      <a:pt x="274" y="526"/>
                      <a:pt x="275" y="525"/>
                      <a:pt x="275" y="525"/>
                    </a:cubicBezTo>
                    <a:cubicBezTo>
                      <a:pt x="275" y="525"/>
                      <a:pt x="276" y="525"/>
                      <a:pt x="276" y="525"/>
                    </a:cubicBezTo>
                    <a:cubicBezTo>
                      <a:pt x="276" y="525"/>
                      <a:pt x="276" y="525"/>
                      <a:pt x="276" y="525"/>
                    </a:cubicBezTo>
                    <a:cubicBezTo>
                      <a:pt x="276" y="525"/>
                      <a:pt x="276" y="525"/>
                      <a:pt x="276" y="525"/>
                    </a:cubicBezTo>
                    <a:cubicBezTo>
                      <a:pt x="277" y="525"/>
                      <a:pt x="277" y="524"/>
                      <a:pt x="278" y="524"/>
                    </a:cubicBezTo>
                    <a:cubicBezTo>
                      <a:pt x="278" y="524"/>
                      <a:pt x="279" y="524"/>
                      <a:pt x="279" y="524"/>
                    </a:cubicBezTo>
                    <a:cubicBezTo>
                      <a:pt x="280" y="524"/>
                      <a:pt x="280" y="523"/>
                      <a:pt x="281" y="523"/>
                    </a:cubicBezTo>
                    <a:cubicBezTo>
                      <a:pt x="281" y="523"/>
                      <a:pt x="281" y="523"/>
                      <a:pt x="282" y="523"/>
                    </a:cubicBezTo>
                    <a:cubicBezTo>
                      <a:pt x="282" y="522"/>
                      <a:pt x="283" y="522"/>
                      <a:pt x="283" y="522"/>
                    </a:cubicBezTo>
                    <a:cubicBezTo>
                      <a:pt x="283" y="522"/>
                      <a:pt x="283" y="522"/>
                      <a:pt x="283" y="522"/>
                    </a:cubicBezTo>
                    <a:cubicBezTo>
                      <a:pt x="283" y="522"/>
                      <a:pt x="283" y="522"/>
                      <a:pt x="284" y="522"/>
                    </a:cubicBezTo>
                    <a:cubicBezTo>
                      <a:pt x="284" y="522"/>
                      <a:pt x="284" y="522"/>
                      <a:pt x="284" y="522"/>
                    </a:cubicBezTo>
                    <a:cubicBezTo>
                      <a:pt x="284" y="522"/>
                      <a:pt x="284" y="522"/>
                      <a:pt x="284" y="522"/>
                    </a:cubicBezTo>
                    <a:cubicBezTo>
                      <a:pt x="284" y="522"/>
                      <a:pt x="284" y="522"/>
                      <a:pt x="284" y="521"/>
                    </a:cubicBezTo>
                    <a:cubicBezTo>
                      <a:pt x="285" y="521"/>
                      <a:pt x="285" y="521"/>
                      <a:pt x="286" y="521"/>
                    </a:cubicBezTo>
                    <a:cubicBezTo>
                      <a:pt x="286" y="521"/>
                      <a:pt x="287" y="520"/>
                      <a:pt x="287" y="520"/>
                    </a:cubicBezTo>
                    <a:cubicBezTo>
                      <a:pt x="288" y="520"/>
                      <a:pt x="288" y="520"/>
                      <a:pt x="289" y="520"/>
                    </a:cubicBezTo>
                    <a:cubicBezTo>
                      <a:pt x="289" y="519"/>
                      <a:pt x="289" y="519"/>
                      <a:pt x="290" y="519"/>
                    </a:cubicBezTo>
                    <a:cubicBezTo>
                      <a:pt x="290" y="519"/>
                      <a:pt x="290" y="519"/>
                      <a:pt x="290" y="519"/>
                    </a:cubicBezTo>
                    <a:cubicBezTo>
                      <a:pt x="290" y="519"/>
                      <a:pt x="291" y="519"/>
                      <a:pt x="291" y="519"/>
                    </a:cubicBezTo>
                    <a:cubicBezTo>
                      <a:pt x="291" y="519"/>
                      <a:pt x="291" y="519"/>
                      <a:pt x="291" y="519"/>
                    </a:cubicBezTo>
                    <a:cubicBezTo>
                      <a:pt x="291" y="518"/>
                      <a:pt x="291" y="518"/>
                      <a:pt x="291" y="518"/>
                    </a:cubicBezTo>
                    <a:cubicBezTo>
                      <a:pt x="292" y="518"/>
                      <a:pt x="292" y="518"/>
                      <a:pt x="292" y="518"/>
                    </a:cubicBezTo>
                    <a:cubicBezTo>
                      <a:pt x="293" y="518"/>
                      <a:pt x="293" y="517"/>
                      <a:pt x="294" y="517"/>
                    </a:cubicBezTo>
                    <a:cubicBezTo>
                      <a:pt x="294" y="517"/>
                      <a:pt x="294" y="517"/>
                      <a:pt x="295" y="517"/>
                    </a:cubicBezTo>
                    <a:cubicBezTo>
                      <a:pt x="295" y="517"/>
                      <a:pt x="295" y="517"/>
                      <a:pt x="295" y="517"/>
                    </a:cubicBezTo>
                    <a:cubicBezTo>
                      <a:pt x="295" y="517"/>
                      <a:pt x="295" y="517"/>
                      <a:pt x="295" y="517"/>
                    </a:cubicBezTo>
                    <a:cubicBezTo>
                      <a:pt x="296" y="516"/>
                      <a:pt x="296" y="516"/>
                      <a:pt x="297" y="516"/>
                    </a:cubicBezTo>
                    <a:cubicBezTo>
                      <a:pt x="297" y="516"/>
                      <a:pt x="297" y="515"/>
                      <a:pt x="298" y="515"/>
                    </a:cubicBezTo>
                    <a:cubicBezTo>
                      <a:pt x="298" y="515"/>
                      <a:pt x="298" y="515"/>
                      <a:pt x="298" y="515"/>
                    </a:cubicBezTo>
                    <a:cubicBezTo>
                      <a:pt x="298" y="515"/>
                      <a:pt x="298" y="515"/>
                      <a:pt x="298" y="515"/>
                    </a:cubicBezTo>
                    <a:cubicBezTo>
                      <a:pt x="299" y="515"/>
                      <a:pt x="299" y="514"/>
                      <a:pt x="299" y="514"/>
                    </a:cubicBezTo>
                    <a:cubicBezTo>
                      <a:pt x="300" y="514"/>
                      <a:pt x="300" y="514"/>
                      <a:pt x="300" y="514"/>
                    </a:cubicBezTo>
                    <a:cubicBezTo>
                      <a:pt x="301" y="513"/>
                      <a:pt x="302" y="513"/>
                      <a:pt x="302" y="513"/>
                    </a:cubicBezTo>
                    <a:cubicBezTo>
                      <a:pt x="302" y="513"/>
                      <a:pt x="303" y="513"/>
                      <a:pt x="303" y="512"/>
                    </a:cubicBezTo>
                    <a:cubicBezTo>
                      <a:pt x="304" y="512"/>
                      <a:pt x="304" y="512"/>
                      <a:pt x="305" y="511"/>
                    </a:cubicBezTo>
                    <a:cubicBezTo>
                      <a:pt x="305" y="511"/>
                      <a:pt x="305" y="511"/>
                      <a:pt x="305" y="511"/>
                    </a:cubicBezTo>
                    <a:cubicBezTo>
                      <a:pt x="305" y="511"/>
                      <a:pt x="305" y="511"/>
                      <a:pt x="305" y="511"/>
                    </a:cubicBezTo>
                    <a:cubicBezTo>
                      <a:pt x="306" y="511"/>
                      <a:pt x="306" y="511"/>
                      <a:pt x="306" y="511"/>
                    </a:cubicBezTo>
                    <a:cubicBezTo>
                      <a:pt x="306" y="511"/>
                      <a:pt x="306" y="511"/>
                      <a:pt x="306" y="511"/>
                    </a:cubicBezTo>
                    <a:cubicBezTo>
                      <a:pt x="306" y="511"/>
                      <a:pt x="306" y="511"/>
                      <a:pt x="306" y="511"/>
                    </a:cubicBezTo>
                    <a:cubicBezTo>
                      <a:pt x="306" y="510"/>
                      <a:pt x="307" y="510"/>
                      <a:pt x="308" y="510"/>
                    </a:cubicBezTo>
                    <a:cubicBezTo>
                      <a:pt x="308" y="510"/>
                      <a:pt x="308" y="510"/>
                      <a:pt x="308" y="510"/>
                    </a:cubicBezTo>
                    <a:cubicBezTo>
                      <a:pt x="308" y="510"/>
                      <a:pt x="308" y="510"/>
                      <a:pt x="308" y="510"/>
                    </a:cubicBezTo>
                    <a:cubicBezTo>
                      <a:pt x="308" y="510"/>
                      <a:pt x="308" y="510"/>
                      <a:pt x="308" y="509"/>
                    </a:cubicBezTo>
                    <a:cubicBezTo>
                      <a:pt x="309" y="509"/>
                      <a:pt x="309" y="509"/>
                      <a:pt x="310" y="509"/>
                    </a:cubicBezTo>
                    <a:cubicBezTo>
                      <a:pt x="310" y="509"/>
                      <a:pt x="310" y="508"/>
                      <a:pt x="310" y="508"/>
                    </a:cubicBezTo>
                    <a:cubicBezTo>
                      <a:pt x="311" y="508"/>
                      <a:pt x="311" y="508"/>
                      <a:pt x="312" y="507"/>
                    </a:cubicBezTo>
                    <a:cubicBezTo>
                      <a:pt x="312" y="507"/>
                      <a:pt x="313" y="507"/>
                      <a:pt x="313" y="507"/>
                    </a:cubicBezTo>
                    <a:cubicBezTo>
                      <a:pt x="314" y="506"/>
                      <a:pt x="315" y="505"/>
                      <a:pt x="316" y="505"/>
                    </a:cubicBezTo>
                    <a:cubicBezTo>
                      <a:pt x="316" y="505"/>
                      <a:pt x="317" y="504"/>
                      <a:pt x="317" y="504"/>
                    </a:cubicBezTo>
                    <a:cubicBezTo>
                      <a:pt x="318" y="504"/>
                      <a:pt x="319" y="503"/>
                      <a:pt x="320" y="502"/>
                    </a:cubicBezTo>
                    <a:cubicBezTo>
                      <a:pt x="320" y="502"/>
                      <a:pt x="320" y="502"/>
                      <a:pt x="320" y="502"/>
                    </a:cubicBezTo>
                    <a:cubicBezTo>
                      <a:pt x="321" y="501"/>
                      <a:pt x="323" y="500"/>
                      <a:pt x="324" y="500"/>
                    </a:cubicBezTo>
                    <a:cubicBezTo>
                      <a:pt x="324" y="500"/>
                      <a:pt x="324" y="500"/>
                      <a:pt x="324" y="500"/>
                    </a:cubicBezTo>
                    <a:cubicBezTo>
                      <a:pt x="324" y="500"/>
                      <a:pt x="324" y="500"/>
                      <a:pt x="324" y="500"/>
                    </a:cubicBezTo>
                    <a:cubicBezTo>
                      <a:pt x="324" y="499"/>
                      <a:pt x="324" y="499"/>
                      <a:pt x="324" y="499"/>
                    </a:cubicBezTo>
                    <a:cubicBezTo>
                      <a:pt x="324" y="499"/>
                      <a:pt x="324" y="499"/>
                      <a:pt x="325" y="499"/>
                    </a:cubicBezTo>
                    <a:cubicBezTo>
                      <a:pt x="325" y="499"/>
                      <a:pt x="325" y="499"/>
                      <a:pt x="325" y="499"/>
                    </a:cubicBezTo>
                    <a:cubicBezTo>
                      <a:pt x="325" y="499"/>
                      <a:pt x="325" y="499"/>
                      <a:pt x="325" y="499"/>
                    </a:cubicBezTo>
                    <a:cubicBezTo>
                      <a:pt x="325" y="499"/>
                      <a:pt x="326" y="498"/>
                      <a:pt x="326" y="498"/>
                    </a:cubicBezTo>
                    <a:cubicBezTo>
                      <a:pt x="329" y="496"/>
                      <a:pt x="331" y="494"/>
                      <a:pt x="334" y="493"/>
                    </a:cubicBezTo>
                    <a:cubicBezTo>
                      <a:pt x="337" y="490"/>
                      <a:pt x="341" y="487"/>
                      <a:pt x="344" y="485"/>
                    </a:cubicBezTo>
                    <a:cubicBezTo>
                      <a:pt x="345" y="484"/>
                      <a:pt x="346" y="483"/>
                      <a:pt x="347" y="482"/>
                    </a:cubicBezTo>
                    <a:cubicBezTo>
                      <a:pt x="349" y="480"/>
                      <a:pt x="351" y="479"/>
                      <a:pt x="353" y="477"/>
                    </a:cubicBezTo>
                    <a:cubicBezTo>
                      <a:pt x="353" y="477"/>
                      <a:pt x="353" y="477"/>
                      <a:pt x="353" y="477"/>
                    </a:cubicBezTo>
                    <a:cubicBezTo>
                      <a:pt x="353" y="477"/>
                      <a:pt x="353" y="477"/>
                      <a:pt x="353" y="477"/>
                    </a:cubicBezTo>
                    <a:cubicBezTo>
                      <a:pt x="353" y="477"/>
                      <a:pt x="353" y="477"/>
                      <a:pt x="353" y="477"/>
                    </a:cubicBezTo>
                    <a:cubicBezTo>
                      <a:pt x="353" y="477"/>
                      <a:pt x="353" y="477"/>
                      <a:pt x="353" y="477"/>
                    </a:cubicBezTo>
                    <a:cubicBezTo>
                      <a:pt x="354" y="476"/>
                      <a:pt x="354" y="476"/>
                      <a:pt x="354" y="476"/>
                    </a:cubicBezTo>
                    <a:cubicBezTo>
                      <a:pt x="354" y="476"/>
                      <a:pt x="355" y="476"/>
                      <a:pt x="355" y="475"/>
                    </a:cubicBezTo>
                    <a:cubicBezTo>
                      <a:pt x="355" y="475"/>
                      <a:pt x="356" y="475"/>
                      <a:pt x="356" y="474"/>
                    </a:cubicBezTo>
                    <a:cubicBezTo>
                      <a:pt x="360" y="471"/>
                      <a:pt x="364" y="467"/>
                      <a:pt x="367" y="464"/>
                    </a:cubicBezTo>
                    <a:cubicBezTo>
                      <a:pt x="367" y="464"/>
                      <a:pt x="367" y="463"/>
                      <a:pt x="367" y="463"/>
                    </a:cubicBezTo>
                    <a:cubicBezTo>
                      <a:pt x="368" y="463"/>
                      <a:pt x="368" y="463"/>
                      <a:pt x="368" y="463"/>
                    </a:cubicBezTo>
                    <a:cubicBezTo>
                      <a:pt x="368" y="463"/>
                      <a:pt x="368" y="462"/>
                      <a:pt x="369" y="462"/>
                    </a:cubicBezTo>
                    <a:cubicBezTo>
                      <a:pt x="369" y="462"/>
                      <a:pt x="369" y="462"/>
                      <a:pt x="369" y="462"/>
                    </a:cubicBezTo>
                    <a:cubicBezTo>
                      <a:pt x="370" y="461"/>
                      <a:pt x="370" y="460"/>
                      <a:pt x="371" y="460"/>
                    </a:cubicBezTo>
                    <a:cubicBezTo>
                      <a:pt x="371" y="460"/>
                      <a:pt x="371" y="459"/>
                      <a:pt x="371" y="459"/>
                    </a:cubicBezTo>
                    <a:cubicBezTo>
                      <a:pt x="372" y="459"/>
                      <a:pt x="373" y="458"/>
                      <a:pt x="373" y="457"/>
                    </a:cubicBezTo>
                    <a:cubicBezTo>
                      <a:pt x="374" y="457"/>
                      <a:pt x="374" y="457"/>
                      <a:pt x="374" y="457"/>
                    </a:cubicBezTo>
                    <a:cubicBezTo>
                      <a:pt x="374" y="456"/>
                      <a:pt x="375" y="455"/>
                      <a:pt x="376" y="455"/>
                    </a:cubicBezTo>
                    <a:cubicBezTo>
                      <a:pt x="376" y="455"/>
                      <a:pt x="376" y="455"/>
                      <a:pt x="376" y="455"/>
                    </a:cubicBezTo>
                    <a:cubicBezTo>
                      <a:pt x="376" y="454"/>
                      <a:pt x="376" y="454"/>
                      <a:pt x="376" y="454"/>
                    </a:cubicBezTo>
                    <a:cubicBezTo>
                      <a:pt x="377" y="454"/>
                      <a:pt x="377" y="453"/>
                      <a:pt x="378" y="452"/>
                    </a:cubicBezTo>
                    <a:cubicBezTo>
                      <a:pt x="378" y="452"/>
                      <a:pt x="378" y="452"/>
                      <a:pt x="378" y="452"/>
                    </a:cubicBezTo>
                    <a:cubicBezTo>
                      <a:pt x="378" y="452"/>
                      <a:pt x="378" y="452"/>
                      <a:pt x="378" y="452"/>
                    </a:cubicBezTo>
                    <a:cubicBezTo>
                      <a:pt x="379" y="451"/>
                      <a:pt x="380" y="450"/>
                      <a:pt x="380" y="450"/>
                    </a:cubicBezTo>
                    <a:cubicBezTo>
                      <a:pt x="380" y="449"/>
                      <a:pt x="380" y="449"/>
                      <a:pt x="381" y="449"/>
                    </a:cubicBezTo>
                    <a:cubicBezTo>
                      <a:pt x="381" y="449"/>
                      <a:pt x="382" y="448"/>
                      <a:pt x="383" y="447"/>
                    </a:cubicBezTo>
                    <a:cubicBezTo>
                      <a:pt x="383" y="447"/>
                      <a:pt x="383" y="447"/>
                      <a:pt x="383" y="447"/>
                    </a:cubicBezTo>
                    <a:cubicBezTo>
                      <a:pt x="383" y="447"/>
                      <a:pt x="383" y="447"/>
                      <a:pt x="383" y="447"/>
                    </a:cubicBezTo>
                    <a:cubicBezTo>
                      <a:pt x="383" y="447"/>
                      <a:pt x="383" y="446"/>
                      <a:pt x="383" y="446"/>
                    </a:cubicBezTo>
                    <a:cubicBezTo>
                      <a:pt x="384" y="446"/>
                      <a:pt x="384" y="445"/>
                      <a:pt x="384" y="445"/>
                    </a:cubicBezTo>
                    <a:cubicBezTo>
                      <a:pt x="384" y="445"/>
                      <a:pt x="384" y="445"/>
                      <a:pt x="385" y="445"/>
                    </a:cubicBezTo>
                    <a:cubicBezTo>
                      <a:pt x="386" y="443"/>
                      <a:pt x="387" y="442"/>
                      <a:pt x="388" y="441"/>
                    </a:cubicBezTo>
                    <a:cubicBezTo>
                      <a:pt x="388" y="441"/>
                      <a:pt x="388" y="441"/>
                      <a:pt x="388" y="441"/>
                    </a:cubicBezTo>
                    <a:cubicBezTo>
                      <a:pt x="388" y="441"/>
                      <a:pt x="388" y="441"/>
                      <a:pt x="388" y="441"/>
                    </a:cubicBezTo>
                    <a:cubicBezTo>
                      <a:pt x="388" y="441"/>
                      <a:pt x="388" y="441"/>
                      <a:pt x="388" y="441"/>
                    </a:cubicBezTo>
                    <a:cubicBezTo>
                      <a:pt x="389" y="440"/>
                      <a:pt x="389" y="439"/>
                      <a:pt x="390" y="438"/>
                    </a:cubicBezTo>
                    <a:cubicBezTo>
                      <a:pt x="390" y="438"/>
                      <a:pt x="390" y="438"/>
                      <a:pt x="390" y="438"/>
                    </a:cubicBezTo>
                    <a:cubicBezTo>
                      <a:pt x="390" y="438"/>
                      <a:pt x="390" y="438"/>
                      <a:pt x="390" y="438"/>
                    </a:cubicBezTo>
                    <a:cubicBezTo>
                      <a:pt x="390" y="438"/>
                      <a:pt x="390" y="438"/>
                      <a:pt x="390" y="438"/>
                    </a:cubicBezTo>
                    <a:cubicBezTo>
                      <a:pt x="390" y="438"/>
                      <a:pt x="390" y="438"/>
                      <a:pt x="390" y="438"/>
                    </a:cubicBezTo>
                    <a:cubicBezTo>
                      <a:pt x="390" y="438"/>
                      <a:pt x="390" y="438"/>
                      <a:pt x="391" y="437"/>
                    </a:cubicBezTo>
                    <a:cubicBezTo>
                      <a:pt x="391" y="437"/>
                      <a:pt x="391" y="437"/>
                      <a:pt x="391" y="437"/>
                    </a:cubicBezTo>
                    <a:cubicBezTo>
                      <a:pt x="392" y="436"/>
                      <a:pt x="392" y="436"/>
                      <a:pt x="392" y="436"/>
                    </a:cubicBezTo>
                    <a:cubicBezTo>
                      <a:pt x="392" y="435"/>
                      <a:pt x="392" y="435"/>
                      <a:pt x="393" y="435"/>
                    </a:cubicBezTo>
                    <a:cubicBezTo>
                      <a:pt x="393" y="435"/>
                      <a:pt x="393" y="435"/>
                      <a:pt x="393" y="435"/>
                    </a:cubicBezTo>
                    <a:cubicBezTo>
                      <a:pt x="393" y="435"/>
                      <a:pt x="393" y="435"/>
                      <a:pt x="393" y="435"/>
                    </a:cubicBezTo>
                    <a:cubicBezTo>
                      <a:pt x="394" y="433"/>
                      <a:pt x="395" y="432"/>
                      <a:pt x="396" y="430"/>
                    </a:cubicBezTo>
                    <a:cubicBezTo>
                      <a:pt x="396" y="430"/>
                      <a:pt x="396" y="430"/>
                      <a:pt x="396" y="430"/>
                    </a:cubicBezTo>
                    <a:cubicBezTo>
                      <a:pt x="396" y="430"/>
                      <a:pt x="396" y="430"/>
                      <a:pt x="396" y="430"/>
                    </a:cubicBezTo>
                    <a:cubicBezTo>
                      <a:pt x="397" y="430"/>
                      <a:pt x="397" y="429"/>
                      <a:pt x="398" y="428"/>
                    </a:cubicBezTo>
                    <a:cubicBezTo>
                      <a:pt x="398" y="427"/>
                      <a:pt x="399" y="427"/>
                      <a:pt x="399" y="426"/>
                    </a:cubicBezTo>
                    <a:cubicBezTo>
                      <a:pt x="399" y="426"/>
                      <a:pt x="399" y="426"/>
                      <a:pt x="399" y="426"/>
                    </a:cubicBezTo>
                    <a:cubicBezTo>
                      <a:pt x="400" y="425"/>
                      <a:pt x="401" y="424"/>
                      <a:pt x="402" y="423"/>
                    </a:cubicBezTo>
                    <a:cubicBezTo>
                      <a:pt x="402" y="422"/>
                      <a:pt x="403" y="421"/>
                      <a:pt x="404" y="420"/>
                    </a:cubicBezTo>
                    <a:cubicBezTo>
                      <a:pt x="404" y="420"/>
                      <a:pt x="404" y="420"/>
                      <a:pt x="404" y="420"/>
                    </a:cubicBezTo>
                    <a:cubicBezTo>
                      <a:pt x="404" y="420"/>
                      <a:pt x="404" y="420"/>
                      <a:pt x="404" y="420"/>
                    </a:cubicBezTo>
                    <a:cubicBezTo>
                      <a:pt x="404" y="420"/>
                      <a:pt x="404" y="420"/>
                      <a:pt x="404" y="420"/>
                    </a:cubicBezTo>
                    <a:cubicBezTo>
                      <a:pt x="404" y="420"/>
                      <a:pt x="404" y="420"/>
                      <a:pt x="404" y="419"/>
                    </a:cubicBezTo>
                    <a:cubicBezTo>
                      <a:pt x="404" y="419"/>
                      <a:pt x="404" y="419"/>
                      <a:pt x="404" y="419"/>
                    </a:cubicBezTo>
                    <a:cubicBezTo>
                      <a:pt x="404" y="419"/>
                      <a:pt x="404" y="419"/>
                      <a:pt x="405" y="419"/>
                    </a:cubicBezTo>
                    <a:cubicBezTo>
                      <a:pt x="405" y="419"/>
                      <a:pt x="405" y="419"/>
                      <a:pt x="405" y="419"/>
                    </a:cubicBezTo>
                    <a:cubicBezTo>
                      <a:pt x="405" y="418"/>
                      <a:pt x="405" y="418"/>
                      <a:pt x="405" y="418"/>
                    </a:cubicBezTo>
                    <a:cubicBezTo>
                      <a:pt x="406" y="417"/>
                      <a:pt x="406" y="417"/>
                      <a:pt x="407" y="416"/>
                    </a:cubicBezTo>
                    <a:cubicBezTo>
                      <a:pt x="407" y="416"/>
                      <a:pt x="407" y="416"/>
                      <a:pt x="407" y="416"/>
                    </a:cubicBezTo>
                    <a:cubicBezTo>
                      <a:pt x="407" y="416"/>
                      <a:pt x="407" y="416"/>
                      <a:pt x="407" y="415"/>
                    </a:cubicBezTo>
                    <a:cubicBezTo>
                      <a:pt x="407" y="415"/>
                      <a:pt x="407" y="415"/>
                      <a:pt x="407" y="415"/>
                    </a:cubicBezTo>
                    <a:cubicBezTo>
                      <a:pt x="409" y="412"/>
                      <a:pt x="411" y="409"/>
                      <a:pt x="413" y="406"/>
                    </a:cubicBezTo>
                    <a:cubicBezTo>
                      <a:pt x="413" y="406"/>
                      <a:pt x="413" y="406"/>
                      <a:pt x="413" y="406"/>
                    </a:cubicBezTo>
                    <a:cubicBezTo>
                      <a:pt x="413" y="406"/>
                      <a:pt x="413" y="406"/>
                      <a:pt x="413" y="406"/>
                    </a:cubicBezTo>
                    <a:cubicBezTo>
                      <a:pt x="413" y="406"/>
                      <a:pt x="413" y="406"/>
                      <a:pt x="413" y="406"/>
                    </a:cubicBezTo>
                    <a:cubicBezTo>
                      <a:pt x="413" y="406"/>
                      <a:pt x="413" y="406"/>
                      <a:pt x="413" y="406"/>
                    </a:cubicBezTo>
                    <a:cubicBezTo>
                      <a:pt x="414" y="405"/>
                      <a:pt x="414" y="405"/>
                      <a:pt x="414" y="404"/>
                    </a:cubicBezTo>
                    <a:cubicBezTo>
                      <a:pt x="414" y="404"/>
                      <a:pt x="414" y="404"/>
                      <a:pt x="415" y="404"/>
                    </a:cubicBezTo>
                    <a:cubicBezTo>
                      <a:pt x="415" y="403"/>
                      <a:pt x="416" y="402"/>
                      <a:pt x="416" y="401"/>
                    </a:cubicBezTo>
                    <a:cubicBezTo>
                      <a:pt x="417" y="400"/>
                      <a:pt x="417" y="400"/>
                      <a:pt x="417" y="400"/>
                    </a:cubicBezTo>
                    <a:cubicBezTo>
                      <a:pt x="417" y="399"/>
                      <a:pt x="418" y="398"/>
                      <a:pt x="418" y="398"/>
                    </a:cubicBezTo>
                    <a:cubicBezTo>
                      <a:pt x="418" y="398"/>
                      <a:pt x="418" y="398"/>
                      <a:pt x="418" y="398"/>
                    </a:cubicBezTo>
                    <a:cubicBezTo>
                      <a:pt x="418" y="398"/>
                      <a:pt x="418" y="398"/>
                      <a:pt x="418" y="398"/>
                    </a:cubicBezTo>
                    <a:cubicBezTo>
                      <a:pt x="419" y="397"/>
                      <a:pt x="419" y="396"/>
                      <a:pt x="420" y="395"/>
                    </a:cubicBezTo>
                    <a:cubicBezTo>
                      <a:pt x="420" y="395"/>
                      <a:pt x="420" y="394"/>
                      <a:pt x="420" y="394"/>
                    </a:cubicBezTo>
                    <a:cubicBezTo>
                      <a:pt x="421" y="393"/>
                      <a:pt x="421" y="392"/>
                      <a:pt x="422" y="391"/>
                    </a:cubicBezTo>
                    <a:cubicBezTo>
                      <a:pt x="422" y="391"/>
                      <a:pt x="422" y="391"/>
                      <a:pt x="422" y="391"/>
                    </a:cubicBezTo>
                    <a:cubicBezTo>
                      <a:pt x="422" y="391"/>
                      <a:pt x="422" y="391"/>
                      <a:pt x="422" y="391"/>
                    </a:cubicBezTo>
                    <a:cubicBezTo>
                      <a:pt x="422" y="391"/>
                      <a:pt x="422" y="391"/>
                      <a:pt x="422" y="391"/>
                    </a:cubicBezTo>
                    <a:cubicBezTo>
                      <a:pt x="422" y="391"/>
                      <a:pt x="422" y="390"/>
                      <a:pt x="423" y="390"/>
                    </a:cubicBezTo>
                    <a:cubicBezTo>
                      <a:pt x="423" y="390"/>
                      <a:pt x="423" y="390"/>
                      <a:pt x="423" y="390"/>
                    </a:cubicBezTo>
                    <a:cubicBezTo>
                      <a:pt x="423" y="389"/>
                      <a:pt x="423" y="389"/>
                      <a:pt x="424" y="388"/>
                    </a:cubicBezTo>
                    <a:cubicBezTo>
                      <a:pt x="424" y="387"/>
                      <a:pt x="425" y="385"/>
                      <a:pt x="426" y="384"/>
                    </a:cubicBezTo>
                    <a:cubicBezTo>
                      <a:pt x="426" y="383"/>
                      <a:pt x="427" y="382"/>
                      <a:pt x="428" y="381"/>
                    </a:cubicBezTo>
                    <a:cubicBezTo>
                      <a:pt x="428" y="379"/>
                      <a:pt x="429" y="378"/>
                      <a:pt x="430" y="376"/>
                    </a:cubicBezTo>
                    <a:cubicBezTo>
                      <a:pt x="432" y="373"/>
                      <a:pt x="433" y="369"/>
                      <a:pt x="435" y="366"/>
                    </a:cubicBezTo>
                    <a:cubicBezTo>
                      <a:pt x="435" y="366"/>
                      <a:pt x="435" y="366"/>
                      <a:pt x="435" y="366"/>
                    </a:cubicBezTo>
                    <a:cubicBezTo>
                      <a:pt x="435" y="366"/>
                      <a:pt x="435" y="366"/>
                      <a:pt x="435" y="366"/>
                    </a:cubicBezTo>
                    <a:cubicBezTo>
                      <a:pt x="435" y="365"/>
                      <a:pt x="435" y="365"/>
                      <a:pt x="435" y="365"/>
                    </a:cubicBezTo>
                    <a:cubicBezTo>
                      <a:pt x="436" y="364"/>
                      <a:pt x="437" y="362"/>
                      <a:pt x="438" y="360"/>
                    </a:cubicBezTo>
                    <a:cubicBezTo>
                      <a:pt x="438" y="359"/>
                      <a:pt x="438" y="358"/>
                      <a:pt x="439" y="357"/>
                    </a:cubicBezTo>
                    <a:cubicBezTo>
                      <a:pt x="440" y="355"/>
                      <a:pt x="441" y="352"/>
                      <a:pt x="442" y="349"/>
                    </a:cubicBezTo>
                    <a:cubicBezTo>
                      <a:pt x="442" y="349"/>
                      <a:pt x="442" y="349"/>
                      <a:pt x="442" y="349"/>
                    </a:cubicBezTo>
                    <a:cubicBezTo>
                      <a:pt x="442" y="349"/>
                      <a:pt x="442" y="349"/>
                      <a:pt x="442" y="349"/>
                    </a:cubicBezTo>
                    <a:cubicBezTo>
                      <a:pt x="442" y="349"/>
                      <a:pt x="442" y="349"/>
                      <a:pt x="442" y="349"/>
                    </a:cubicBezTo>
                    <a:cubicBezTo>
                      <a:pt x="442" y="349"/>
                      <a:pt x="442" y="349"/>
                      <a:pt x="442" y="349"/>
                    </a:cubicBezTo>
                    <a:cubicBezTo>
                      <a:pt x="443" y="349"/>
                      <a:pt x="443" y="349"/>
                      <a:pt x="443" y="348"/>
                    </a:cubicBezTo>
                    <a:cubicBezTo>
                      <a:pt x="443" y="348"/>
                      <a:pt x="443" y="348"/>
                      <a:pt x="443" y="348"/>
                    </a:cubicBezTo>
                    <a:cubicBezTo>
                      <a:pt x="443" y="348"/>
                      <a:pt x="443" y="347"/>
                      <a:pt x="443" y="347"/>
                    </a:cubicBezTo>
                    <a:cubicBezTo>
                      <a:pt x="443" y="347"/>
                      <a:pt x="443" y="346"/>
                      <a:pt x="443" y="346"/>
                    </a:cubicBezTo>
                    <a:cubicBezTo>
                      <a:pt x="444" y="346"/>
                      <a:pt x="444" y="346"/>
                      <a:pt x="444" y="346"/>
                    </a:cubicBezTo>
                    <a:cubicBezTo>
                      <a:pt x="444" y="346"/>
                      <a:pt x="444" y="346"/>
                      <a:pt x="444" y="345"/>
                    </a:cubicBezTo>
                    <a:cubicBezTo>
                      <a:pt x="444" y="345"/>
                      <a:pt x="444" y="344"/>
                      <a:pt x="444" y="344"/>
                    </a:cubicBezTo>
                    <a:cubicBezTo>
                      <a:pt x="444" y="344"/>
                      <a:pt x="444" y="344"/>
                      <a:pt x="444" y="344"/>
                    </a:cubicBezTo>
                    <a:cubicBezTo>
                      <a:pt x="445" y="344"/>
                      <a:pt x="445" y="343"/>
                      <a:pt x="445" y="343"/>
                    </a:cubicBezTo>
                    <a:cubicBezTo>
                      <a:pt x="445" y="343"/>
                      <a:pt x="445" y="343"/>
                      <a:pt x="445" y="343"/>
                    </a:cubicBezTo>
                    <a:cubicBezTo>
                      <a:pt x="445" y="341"/>
                      <a:pt x="446" y="340"/>
                      <a:pt x="447" y="338"/>
                    </a:cubicBezTo>
                    <a:cubicBezTo>
                      <a:pt x="447" y="338"/>
                      <a:pt x="447" y="338"/>
                      <a:pt x="447" y="337"/>
                    </a:cubicBezTo>
                    <a:cubicBezTo>
                      <a:pt x="448" y="333"/>
                      <a:pt x="450" y="330"/>
                      <a:pt x="451" y="326"/>
                    </a:cubicBezTo>
                    <a:cubicBezTo>
                      <a:pt x="451" y="326"/>
                      <a:pt x="451" y="326"/>
                      <a:pt x="451" y="326"/>
                    </a:cubicBezTo>
                    <a:cubicBezTo>
                      <a:pt x="451" y="326"/>
                      <a:pt x="451" y="326"/>
                      <a:pt x="451" y="326"/>
                    </a:cubicBezTo>
                    <a:cubicBezTo>
                      <a:pt x="451" y="326"/>
                      <a:pt x="451" y="326"/>
                      <a:pt x="451" y="325"/>
                    </a:cubicBezTo>
                    <a:cubicBezTo>
                      <a:pt x="451" y="325"/>
                      <a:pt x="451" y="324"/>
                      <a:pt x="451" y="324"/>
                    </a:cubicBezTo>
                    <a:cubicBezTo>
                      <a:pt x="452" y="322"/>
                      <a:pt x="452" y="321"/>
                      <a:pt x="453" y="319"/>
                    </a:cubicBezTo>
                    <a:cubicBezTo>
                      <a:pt x="453" y="318"/>
                      <a:pt x="454" y="316"/>
                      <a:pt x="455" y="314"/>
                    </a:cubicBezTo>
                    <a:cubicBezTo>
                      <a:pt x="455" y="314"/>
                      <a:pt x="455" y="313"/>
                      <a:pt x="455" y="313"/>
                    </a:cubicBezTo>
                    <a:cubicBezTo>
                      <a:pt x="455" y="312"/>
                      <a:pt x="455" y="311"/>
                      <a:pt x="456" y="309"/>
                    </a:cubicBezTo>
                    <a:cubicBezTo>
                      <a:pt x="456" y="308"/>
                      <a:pt x="457" y="306"/>
                      <a:pt x="457" y="304"/>
                    </a:cubicBezTo>
                    <a:cubicBezTo>
                      <a:pt x="458" y="301"/>
                      <a:pt x="459" y="297"/>
                      <a:pt x="460" y="294"/>
                    </a:cubicBezTo>
                    <a:cubicBezTo>
                      <a:pt x="460" y="292"/>
                      <a:pt x="460" y="291"/>
                      <a:pt x="461" y="289"/>
                    </a:cubicBezTo>
                    <a:cubicBezTo>
                      <a:pt x="462" y="285"/>
                      <a:pt x="462" y="280"/>
                      <a:pt x="463" y="275"/>
                    </a:cubicBezTo>
                    <a:cubicBezTo>
                      <a:pt x="463" y="273"/>
                      <a:pt x="464" y="273"/>
                      <a:pt x="464" y="272"/>
                    </a:cubicBezTo>
                    <a:cubicBezTo>
                      <a:pt x="464" y="271"/>
                      <a:pt x="464" y="271"/>
                      <a:pt x="464" y="270"/>
                    </a:cubicBezTo>
                    <a:cubicBezTo>
                      <a:pt x="464" y="270"/>
                      <a:pt x="464" y="270"/>
                      <a:pt x="464" y="270"/>
                    </a:cubicBezTo>
                    <a:cubicBezTo>
                      <a:pt x="464" y="270"/>
                      <a:pt x="464" y="269"/>
                      <a:pt x="464" y="269"/>
                    </a:cubicBezTo>
                    <a:cubicBezTo>
                      <a:pt x="464" y="268"/>
                      <a:pt x="464" y="268"/>
                      <a:pt x="464" y="267"/>
                    </a:cubicBezTo>
                    <a:cubicBezTo>
                      <a:pt x="464" y="267"/>
                      <a:pt x="464" y="267"/>
                      <a:pt x="464" y="266"/>
                    </a:cubicBezTo>
                    <a:cubicBezTo>
                      <a:pt x="464" y="266"/>
                      <a:pt x="464" y="266"/>
                      <a:pt x="464" y="266"/>
                    </a:cubicBezTo>
                    <a:cubicBezTo>
                      <a:pt x="464" y="266"/>
                      <a:pt x="464" y="266"/>
                      <a:pt x="465" y="266"/>
                    </a:cubicBezTo>
                    <a:cubicBezTo>
                      <a:pt x="465" y="265"/>
                      <a:pt x="465" y="263"/>
                      <a:pt x="465" y="262"/>
                    </a:cubicBezTo>
                    <a:cubicBezTo>
                      <a:pt x="465" y="261"/>
                      <a:pt x="465" y="261"/>
                      <a:pt x="465" y="261"/>
                    </a:cubicBezTo>
                    <a:cubicBezTo>
                      <a:pt x="465" y="260"/>
                      <a:pt x="465" y="259"/>
                      <a:pt x="465" y="258"/>
                    </a:cubicBezTo>
                    <a:cubicBezTo>
                      <a:pt x="465" y="257"/>
                      <a:pt x="466" y="256"/>
                      <a:pt x="466" y="255"/>
                    </a:cubicBezTo>
                    <a:cubicBezTo>
                      <a:pt x="466" y="254"/>
                      <a:pt x="466" y="253"/>
                      <a:pt x="466" y="252"/>
                    </a:cubicBezTo>
                    <a:cubicBezTo>
                      <a:pt x="466" y="252"/>
                      <a:pt x="466" y="252"/>
                      <a:pt x="466" y="251"/>
                    </a:cubicBezTo>
                    <a:cubicBezTo>
                      <a:pt x="466" y="251"/>
                      <a:pt x="466" y="250"/>
                      <a:pt x="466" y="249"/>
                    </a:cubicBezTo>
                    <a:cubicBezTo>
                      <a:pt x="466" y="248"/>
                      <a:pt x="466" y="247"/>
                      <a:pt x="466" y="245"/>
                    </a:cubicBezTo>
                    <a:cubicBezTo>
                      <a:pt x="466" y="245"/>
                      <a:pt x="467" y="244"/>
                      <a:pt x="467" y="243"/>
                    </a:cubicBezTo>
                    <a:cubicBezTo>
                      <a:pt x="467" y="243"/>
                      <a:pt x="467" y="242"/>
                      <a:pt x="467" y="242"/>
                    </a:cubicBezTo>
                    <a:cubicBezTo>
                      <a:pt x="467" y="241"/>
                      <a:pt x="467" y="241"/>
                      <a:pt x="467" y="240"/>
                    </a:cubicBezTo>
                    <a:cubicBezTo>
                      <a:pt x="467" y="239"/>
                      <a:pt x="467" y="237"/>
                      <a:pt x="467" y="236"/>
                    </a:cubicBezTo>
                    <a:cubicBezTo>
                      <a:pt x="467" y="235"/>
                      <a:pt x="467" y="234"/>
                      <a:pt x="467" y="234"/>
                    </a:cubicBezTo>
                    <a:cubicBezTo>
                      <a:pt x="467" y="233"/>
                      <a:pt x="467" y="233"/>
                      <a:pt x="467" y="233"/>
                    </a:cubicBezTo>
                    <a:cubicBezTo>
                      <a:pt x="467" y="231"/>
                      <a:pt x="467" y="230"/>
                      <a:pt x="467" y="229"/>
                    </a:cubicBezTo>
                    <a:cubicBezTo>
                      <a:pt x="467" y="229"/>
                      <a:pt x="467" y="229"/>
                      <a:pt x="467" y="229"/>
                    </a:cubicBezTo>
                    <a:cubicBezTo>
                      <a:pt x="467" y="228"/>
                      <a:pt x="467" y="227"/>
                      <a:pt x="467" y="226"/>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5" name="Google Shape;605;p21"/>
              <p:cNvSpPr/>
              <p:nvPr/>
            </p:nvSpPr>
            <p:spPr>
              <a:xfrm>
                <a:off x="5909253" y="3158726"/>
                <a:ext cx="823315" cy="1134370"/>
              </a:xfrm>
              <a:custGeom>
                <a:rect b="b" l="l" r="r" t="t"/>
                <a:pathLst>
                  <a:path extrusionOk="0" h="499" w="362">
                    <a:moveTo>
                      <a:pt x="72" y="495"/>
                    </a:moveTo>
                    <a:cubicBezTo>
                      <a:pt x="73" y="495"/>
                      <a:pt x="74" y="495"/>
                      <a:pt x="74" y="496"/>
                    </a:cubicBezTo>
                    <a:cubicBezTo>
                      <a:pt x="75" y="496"/>
                      <a:pt x="76" y="496"/>
                      <a:pt x="77" y="496"/>
                    </a:cubicBezTo>
                    <a:cubicBezTo>
                      <a:pt x="79" y="496"/>
                      <a:pt x="80" y="497"/>
                      <a:pt x="82" y="497"/>
                    </a:cubicBezTo>
                    <a:cubicBezTo>
                      <a:pt x="96" y="499"/>
                      <a:pt x="111" y="499"/>
                      <a:pt x="127" y="497"/>
                    </a:cubicBezTo>
                    <a:cubicBezTo>
                      <a:pt x="129" y="496"/>
                      <a:pt x="131" y="496"/>
                      <a:pt x="133" y="496"/>
                    </a:cubicBezTo>
                    <a:cubicBezTo>
                      <a:pt x="140" y="494"/>
                      <a:pt x="147" y="493"/>
                      <a:pt x="154" y="491"/>
                    </a:cubicBezTo>
                    <a:cubicBezTo>
                      <a:pt x="155" y="491"/>
                      <a:pt x="156" y="490"/>
                      <a:pt x="156" y="490"/>
                    </a:cubicBezTo>
                    <a:cubicBezTo>
                      <a:pt x="160" y="489"/>
                      <a:pt x="163" y="488"/>
                      <a:pt x="167" y="487"/>
                    </a:cubicBezTo>
                    <a:cubicBezTo>
                      <a:pt x="167" y="486"/>
                      <a:pt x="168" y="486"/>
                      <a:pt x="169" y="486"/>
                    </a:cubicBezTo>
                    <a:cubicBezTo>
                      <a:pt x="172" y="484"/>
                      <a:pt x="176" y="483"/>
                      <a:pt x="179" y="482"/>
                    </a:cubicBezTo>
                    <a:cubicBezTo>
                      <a:pt x="179" y="482"/>
                      <a:pt x="179" y="482"/>
                      <a:pt x="179" y="481"/>
                    </a:cubicBezTo>
                    <a:cubicBezTo>
                      <a:pt x="182" y="480"/>
                      <a:pt x="185" y="479"/>
                      <a:pt x="188" y="477"/>
                    </a:cubicBezTo>
                    <a:cubicBezTo>
                      <a:pt x="189" y="477"/>
                      <a:pt x="190" y="476"/>
                      <a:pt x="191" y="476"/>
                    </a:cubicBezTo>
                    <a:cubicBezTo>
                      <a:pt x="194" y="474"/>
                      <a:pt x="197" y="473"/>
                      <a:pt x="201" y="471"/>
                    </a:cubicBezTo>
                    <a:cubicBezTo>
                      <a:pt x="201" y="470"/>
                      <a:pt x="202" y="470"/>
                      <a:pt x="203" y="470"/>
                    </a:cubicBezTo>
                    <a:cubicBezTo>
                      <a:pt x="204" y="469"/>
                      <a:pt x="206" y="468"/>
                      <a:pt x="207" y="467"/>
                    </a:cubicBezTo>
                    <a:cubicBezTo>
                      <a:pt x="207" y="467"/>
                      <a:pt x="208" y="467"/>
                      <a:pt x="208" y="467"/>
                    </a:cubicBezTo>
                    <a:cubicBezTo>
                      <a:pt x="209" y="466"/>
                      <a:pt x="210" y="465"/>
                      <a:pt x="211" y="465"/>
                    </a:cubicBezTo>
                    <a:cubicBezTo>
                      <a:pt x="211" y="465"/>
                      <a:pt x="212" y="464"/>
                      <a:pt x="212" y="464"/>
                    </a:cubicBezTo>
                    <a:cubicBezTo>
                      <a:pt x="213" y="463"/>
                      <a:pt x="214" y="463"/>
                      <a:pt x="215" y="462"/>
                    </a:cubicBezTo>
                    <a:cubicBezTo>
                      <a:pt x="217" y="461"/>
                      <a:pt x="218" y="460"/>
                      <a:pt x="219" y="459"/>
                    </a:cubicBezTo>
                    <a:cubicBezTo>
                      <a:pt x="221" y="458"/>
                      <a:pt x="223" y="457"/>
                      <a:pt x="225" y="455"/>
                    </a:cubicBezTo>
                    <a:cubicBezTo>
                      <a:pt x="226" y="454"/>
                      <a:pt x="228" y="453"/>
                      <a:pt x="229" y="453"/>
                    </a:cubicBezTo>
                    <a:cubicBezTo>
                      <a:pt x="229" y="453"/>
                      <a:pt x="229" y="453"/>
                      <a:pt x="229" y="453"/>
                    </a:cubicBezTo>
                    <a:cubicBezTo>
                      <a:pt x="232" y="450"/>
                      <a:pt x="236" y="447"/>
                      <a:pt x="239" y="445"/>
                    </a:cubicBezTo>
                    <a:cubicBezTo>
                      <a:pt x="240" y="444"/>
                      <a:pt x="241" y="443"/>
                      <a:pt x="242" y="442"/>
                    </a:cubicBezTo>
                    <a:cubicBezTo>
                      <a:pt x="245" y="440"/>
                      <a:pt x="247" y="438"/>
                      <a:pt x="249" y="436"/>
                    </a:cubicBezTo>
                    <a:cubicBezTo>
                      <a:pt x="250" y="435"/>
                      <a:pt x="251" y="435"/>
                      <a:pt x="251" y="434"/>
                    </a:cubicBezTo>
                    <a:cubicBezTo>
                      <a:pt x="255" y="431"/>
                      <a:pt x="259" y="427"/>
                      <a:pt x="262" y="423"/>
                    </a:cubicBezTo>
                    <a:cubicBezTo>
                      <a:pt x="267" y="419"/>
                      <a:pt x="270" y="415"/>
                      <a:pt x="273" y="412"/>
                    </a:cubicBezTo>
                    <a:cubicBezTo>
                      <a:pt x="273" y="412"/>
                      <a:pt x="273" y="412"/>
                      <a:pt x="273" y="412"/>
                    </a:cubicBezTo>
                    <a:cubicBezTo>
                      <a:pt x="275" y="410"/>
                      <a:pt x="276" y="408"/>
                      <a:pt x="278" y="407"/>
                    </a:cubicBezTo>
                    <a:cubicBezTo>
                      <a:pt x="280" y="404"/>
                      <a:pt x="282" y="402"/>
                      <a:pt x="283" y="401"/>
                    </a:cubicBezTo>
                    <a:cubicBezTo>
                      <a:pt x="284" y="400"/>
                      <a:pt x="284" y="399"/>
                      <a:pt x="285" y="398"/>
                    </a:cubicBezTo>
                    <a:cubicBezTo>
                      <a:pt x="287" y="396"/>
                      <a:pt x="287" y="395"/>
                      <a:pt x="288" y="395"/>
                    </a:cubicBezTo>
                    <a:cubicBezTo>
                      <a:pt x="290" y="392"/>
                      <a:pt x="292" y="389"/>
                      <a:pt x="295" y="386"/>
                    </a:cubicBezTo>
                    <a:cubicBezTo>
                      <a:pt x="296" y="384"/>
                      <a:pt x="297" y="382"/>
                      <a:pt x="299" y="380"/>
                    </a:cubicBezTo>
                    <a:cubicBezTo>
                      <a:pt x="299" y="380"/>
                      <a:pt x="299" y="380"/>
                      <a:pt x="299" y="380"/>
                    </a:cubicBezTo>
                    <a:cubicBezTo>
                      <a:pt x="300" y="379"/>
                      <a:pt x="300" y="378"/>
                      <a:pt x="300" y="378"/>
                    </a:cubicBezTo>
                    <a:cubicBezTo>
                      <a:pt x="301" y="377"/>
                      <a:pt x="301" y="376"/>
                      <a:pt x="302" y="376"/>
                    </a:cubicBezTo>
                    <a:cubicBezTo>
                      <a:pt x="304" y="372"/>
                      <a:pt x="306" y="369"/>
                      <a:pt x="308" y="366"/>
                    </a:cubicBezTo>
                    <a:cubicBezTo>
                      <a:pt x="311" y="362"/>
                      <a:pt x="312" y="360"/>
                      <a:pt x="313" y="358"/>
                    </a:cubicBezTo>
                    <a:cubicBezTo>
                      <a:pt x="315" y="356"/>
                      <a:pt x="316" y="353"/>
                      <a:pt x="317" y="351"/>
                    </a:cubicBezTo>
                    <a:cubicBezTo>
                      <a:pt x="319" y="347"/>
                      <a:pt x="321" y="344"/>
                      <a:pt x="323" y="340"/>
                    </a:cubicBezTo>
                    <a:cubicBezTo>
                      <a:pt x="324" y="339"/>
                      <a:pt x="324" y="338"/>
                      <a:pt x="325" y="337"/>
                    </a:cubicBezTo>
                    <a:cubicBezTo>
                      <a:pt x="327" y="333"/>
                      <a:pt x="328" y="329"/>
                      <a:pt x="330" y="326"/>
                    </a:cubicBezTo>
                    <a:cubicBezTo>
                      <a:pt x="331" y="324"/>
                      <a:pt x="332" y="322"/>
                      <a:pt x="333" y="320"/>
                    </a:cubicBezTo>
                    <a:cubicBezTo>
                      <a:pt x="333" y="319"/>
                      <a:pt x="334" y="318"/>
                      <a:pt x="334" y="317"/>
                    </a:cubicBezTo>
                    <a:cubicBezTo>
                      <a:pt x="335" y="315"/>
                      <a:pt x="336" y="312"/>
                      <a:pt x="338" y="309"/>
                    </a:cubicBezTo>
                    <a:cubicBezTo>
                      <a:pt x="338" y="308"/>
                      <a:pt x="338" y="307"/>
                      <a:pt x="338" y="307"/>
                    </a:cubicBezTo>
                    <a:cubicBezTo>
                      <a:pt x="339" y="305"/>
                      <a:pt x="339" y="305"/>
                      <a:pt x="340" y="304"/>
                    </a:cubicBezTo>
                    <a:cubicBezTo>
                      <a:pt x="340" y="302"/>
                      <a:pt x="341" y="299"/>
                      <a:pt x="342" y="297"/>
                    </a:cubicBezTo>
                    <a:cubicBezTo>
                      <a:pt x="344" y="293"/>
                      <a:pt x="345" y="288"/>
                      <a:pt x="347" y="284"/>
                    </a:cubicBezTo>
                    <a:cubicBezTo>
                      <a:pt x="347" y="282"/>
                      <a:pt x="348" y="281"/>
                      <a:pt x="348" y="279"/>
                    </a:cubicBezTo>
                    <a:cubicBezTo>
                      <a:pt x="349" y="276"/>
                      <a:pt x="350" y="273"/>
                      <a:pt x="351" y="269"/>
                    </a:cubicBezTo>
                    <a:cubicBezTo>
                      <a:pt x="351" y="267"/>
                      <a:pt x="352" y="266"/>
                      <a:pt x="352" y="264"/>
                    </a:cubicBezTo>
                    <a:cubicBezTo>
                      <a:pt x="353" y="261"/>
                      <a:pt x="354" y="257"/>
                      <a:pt x="355" y="254"/>
                    </a:cubicBezTo>
                    <a:cubicBezTo>
                      <a:pt x="355" y="252"/>
                      <a:pt x="355" y="251"/>
                      <a:pt x="356" y="249"/>
                    </a:cubicBezTo>
                    <a:cubicBezTo>
                      <a:pt x="357" y="245"/>
                      <a:pt x="358" y="240"/>
                      <a:pt x="358" y="235"/>
                    </a:cubicBezTo>
                    <a:cubicBezTo>
                      <a:pt x="359" y="233"/>
                      <a:pt x="359" y="233"/>
                      <a:pt x="359" y="232"/>
                    </a:cubicBezTo>
                    <a:cubicBezTo>
                      <a:pt x="359" y="231"/>
                      <a:pt x="359" y="231"/>
                      <a:pt x="359" y="230"/>
                    </a:cubicBezTo>
                    <a:cubicBezTo>
                      <a:pt x="359" y="228"/>
                      <a:pt x="359" y="227"/>
                      <a:pt x="360" y="226"/>
                    </a:cubicBezTo>
                    <a:cubicBezTo>
                      <a:pt x="361" y="213"/>
                      <a:pt x="362" y="201"/>
                      <a:pt x="362" y="188"/>
                    </a:cubicBezTo>
                    <a:cubicBezTo>
                      <a:pt x="362" y="188"/>
                      <a:pt x="362" y="187"/>
                      <a:pt x="362" y="186"/>
                    </a:cubicBezTo>
                    <a:cubicBezTo>
                      <a:pt x="362" y="184"/>
                      <a:pt x="362" y="184"/>
                      <a:pt x="362" y="183"/>
                    </a:cubicBezTo>
                    <a:cubicBezTo>
                      <a:pt x="362" y="182"/>
                      <a:pt x="362" y="181"/>
                      <a:pt x="362" y="180"/>
                    </a:cubicBezTo>
                    <a:cubicBezTo>
                      <a:pt x="362" y="179"/>
                      <a:pt x="362" y="178"/>
                      <a:pt x="362" y="177"/>
                    </a:cubicBezTo>
                    <a:cubicBezTo>
                      <a:pt x="362" y="176"/>
                      <a:pt x="362" y="175"/>
                      <a:pt x="362" y="174"/>
                    </a:cubicBezTo>
                    <a:cubicBezTo>
                      <a:pt x="362" y="173"/>
                      <a:pt x="362" y="173"/>
                      <a:pt x="362" y="172"/>
                    </a:cubicBezTo>
                    <a:cubicBezTo>
                      <a:pt x="362" y="170"/>
                      <a:pt x="361" y="168"/>
                      <a:pt x="361" y="166"/>
                    </a:cubicBezTo>
                    <a:cubicBezTo>
                      <a:pt x="361" y="164"/>
                      <a:pt x="361" y="162"/>
                      <a:pt x="361" y="161"/>
                    </a:cubicBezTo>
                    <a:cubicBezTo>
                      <a:pt x="361" y="160"/>
                      <a:pt x="361" y="159"/>
                      <a:pt x="361" y="158"/>
                    </a:cubicBezTo>
                    <a:cubicBezTo>
                      <a:pt x="360" y="156"/>
                      <a:pt x="360" y="154"/>
                      <a:pt x="360" y="153"/>
                    </a:cubicBezTo>
                    <a:cubicBezTo>
                      <a:pt x="360" y="151"/>
                      <a:pt x="359" y="149"/>
                      <a:pt x="359" y="147"/>
                    </a:cubicBezTo>
                    <a:cubicBezTo>
                      <a:pt x="359" y="145"/>
                      <a:pt x="359" y="144"/>
                      <a:pt x="358" y="142"/>
                    </a:cubicBezTo>
                    <a:cubicBezTo>
                      <a:pt x="358" y="141"/>
                      <a:pt x="358" y="140"/>
                      <a:pt x="358" y="140"/>
                    </a:cubicBezTo>
                    <a:cubicBezTo>
                      <a:pt x="358" y="138"/>
                      <a:pt x="357" y="136"/>
                      <a:pt x="357" y="134"/>
                    </a:cubicBezTo>
                    <a:cubicBezTo>
                      <a:pt x="356" y="133"/>
                      <a:pt x="356" y="131"/>
                      <a:pt x="356" y="129"/>
                    </a:cubicBezTo>
                    <a:cubicBezTo>
                      <a:pt x="355" y="128"/>
                      <a:pt x="355" y="126"/>
                      <a:pt x="354" y="124"/>
                    </a:cubicBezTo>
                    <a:cubicBezTo>
                      <a:pt x="354" y="124"/>
                      <a:pt x="354" y="123"/>
                      <a:pt x="354" y="122"/>
                    </a:cubicBezTo>
                    <a:cubicBezTo>
                      <a:pt x="353" y="120"/>
                      <a:pt x="353" y="119"/>
                      <a:pt x="352" y="117"/>
                    </a:cubicBezTo>
                    <a:cubicBezTo>
                      <a:pt x="352" y="115"/>
                      <a:pt x="351" y="114"/>
                      <a:pt x="351" y="113"/>
                    </a:cubicBezTo>
                    <a:cubicBezTo>
                      <a:pt x="350" y="111"/>
                      <a:pt x="350" y="109"/>
                      <a:pt x="349" y="108"/>
                    </a:cubicBezTo>
                    <a:cubicBezTo>
                      <a:pt x="349" y="107"/>
                      <a:pt x="349" y="106"/>
                      <a:pt x="349" y="106"/>
                    </a:cubicBezTo>
                    <a:cubicBezTo>
                      <a:pt x="348" y="105"/>
                      <a:pt x="348" y="104"/>
                      <a:pt x="348" y="103"/>
                    </a:cubicBezTo>
                    <a:cubicBezTo>
                      <a:pt x="347" y="102"/>
                      <a:pt x="347" y="102"/>
                      <a:pt x="347" y="101"/>
                    </a:cubicBezTo>
                    <a:cubicBezTo>
                      <a:pt x="346" y="99"/>
                      <a:pt x="346" y="98"/>
                      <a:pt x="345" y="97"/>
                    </a:cubicBezTo>
                    <a:cubicBezTo>
                      <a:pt x="345" y="96"/>
                      <a:pt x="344" y="95"/>
                      <a:pt x="344" y="94"/>
                    </a:cubicBezTo>
                    <a:cubicBezTo>
                      <a:pt x="344" y="94"/>
                      <a:pt x="344" y="93"/>
                      <a:pt x="343" y="92"/>
                    </a:cubicBezTo>
                    <a:cubicBezTo>
                      <a:pt x="343" y="91"/>
                      <a:pt x="343" y="91"/>
                      <a:pt x="342" y="90"/>
                    </a:cubicBezTo>
                    <a:cubicBezTo>
                      <a:pt x="342" y="89"/>
                      <a:pt x="342" y="89"/>
                      <a:pt x="341" y="88"/>
                    </a:cubicBezTo>
                    <a:cubicBezTo>
                      <a:pt x="341" y="87"/>
                      <a:pt x="341" y="87"/>
                      <a:pt x="340" y="86"/>
                    </a:cubicBezTo>
                    <a:cubicBezTo>
                      <a:pt x="339" y="84"/>
                      <a:pt x="339" y="83"/>
                      <a:pt x="338" y="82"/>
                    </a:cubicBezTo>
                    <a:cubicBezTo>
                      <a:pt x="338" y="81"/>
                      <a:pt x="337" y="80"/>
                      <a:pt x="337" y="80"/>
                    </a:cubicBezTo>
                    <a:cubicBezTo>
                      <a:pt x="337" y="79"/>
                      <a:pt x="336" y="78"/>
                      <a:pt x="336" y="78"/>
                    </a:cubicBezTo>
                    <a:cubicBezTo>
                      <a:pt x="335" y="77"/>
                      <a:pt x="335" y="76"/>
                      <a:pt x="335" y="76"/>
                    </a:cubicBezTo>
                    <a:cubicBezTo>
                      <a:pt x="334" y="75"/>
                      <a:pt x="334" y="74"/>
                      <a:pt x="334" y="74"/>
                    </a:cubicBezTo>
                    <a:cubicBezTo>
                      <a:pt x="333" y="73"/>
                      <a:pt x="333" y="72"/>
                      <a:pt x="332" y="72"/>
                    </a:cubicBezTo>
                    <a:cubicBezTo>
                      <a:pt x="332" y="70"/>
                      <a:pt x="331" y="69"/>
                      <a:pt x="330" y="68"/>
                    </a:cubicBezTo>
                    <a:cubicBezTo>
                      <a:pt x="330" y="67"/>
                      <a:pt x="329" y="67"/>
                      <a:pt x="329" y="66"/>
                    </a:cubicBezTo>
                    <a:cubicBezTo>
                      <a:pt x="329" y="66"/>
                      <a:pt x="328" y="65"/>
                      <a:pt x="328" y="65"/>
                    </a:cubicBezTo>
                    <a:cubicBezTo>
                      <a:pt x="328" y="65"/>
                      <a:pt x="328" y="65"/>
                      <a:pt x="328" y="65"/>
                    </a:cubicBezTo>
                    <a:cubicBezTo>
                      <a:pt x="327" y="64"/>
                      <a:pt x="327" y="64"/>
                      <a:pt x="326" y="63"/>
                    </a:cubicBezTo>
                    <a:cubicBezTo>
                      <a:pt x="326" y="63"/>
                      <a:pt x="326" y="63"/>
                      <a:pt x="326" y="62"/>
                    </a:cubicBezTo>
                    <a:cubicBezTo>
                      <a:pt x="325" y="62"/>
                      <a:pt x="325" y="61"/>
                      <a:pt x="324" y="61"/>
                    </a:cubicBezTo>
                    <a:cubicBezTo>
                      <a:pt x="323" y="60"/>
                      <a:pt x="323" y="59"/>
                      <a:pt x="322" y="59"/>
                    </a:cubicBezTo>
                    <a:cubicBezTo>
                      <a:pt x="322" y="58"/>
                      <a:pt x="322" y="58"/>
                      <a:pt x="321" y="58"/>
                    </a:cubicBezTo>
                    <a:cubicBezTo>
                      <a:pt x="321" y="58"/>
                      <a:pt x="321" y="57"/>
                      <a:pt x="321" y="57"/>
                    </a:cubicBezTo>
                    <a:cubicBezTo>
                      <a:pt x="286" y="38"/>
                      <a:pt x="251" y="19"/>
                      <a:pt x="216" y="0"/>
                    </a:cubicBezTo>
                    <a:cubicBezTo>
                      <a:pt x="216" y="0"/>
                      <a:pt x="216" y="1"/>
                      <a:pt x="216" y="1"/>
                    </a:cubicBezTo>
                    <a:cubicBezTo>
                      <a:pt x="217" y="1"/>
                      <a:pt x="217" y="1"/>
                      <a:pt x="217" y="1"/>
                    </a:cubicBezTo>
                    <a:cubicBezTo>
                      <a:pt x="218" y="2"/>
                      <a:pt x="218" y="3"/>
                      <a:pt x="219" y="4"/>
                    </a:cubicBezTo>
                    <a:cubicBezTo>
                      <a:pt x="220" y="4"/>
                      <a:pt x="220" y="5"/>
                      <a:pt x="221" y="5"/>
                    </a:cubicBezTo>
                    <a:cubicBezTo>
                      <a:pt x="221" y="6"/>
                      <a:pt x="221" y="6"/>
                      <a:pt x="221" y="6"/>
                    </a:cubicBezTo>
                    <a:cubicBezTo>
                      <a:pt x="222" y="7"/>
                      <a:pt x="222" y="7"/>
                      <a:pt x="223" y="8"/>
                    </a:cubicBezTo>
                    <a:cubicBezTo>
                      <a:pt x="223" y="8"/>
                      <a:pt x="223" y="8"/>
                      <a:pt x="223" y="8"/>
                    </a:cubicBezTo>
                    <a:cubicBezTo>
                      <a:pt x="224" y="9"/>
                      <a:pt x="224" y="9"/>
                      <a:pt x="225" y="10"/>
                    </a:cubicBezTo>
                    <a:cubicBezTo>
                      <a:pt x="225" y="10"/>
                      <a:pt x="225" y="11"/>
                      <a:pt x="225" y="11"/>
                    </a:cubicBezTo>
                    <a:cubicBezTo>
                      <a:pt x="226" y="11"/>
                      <a:pt x="226" y="12"/>
                      <a:pt x="227" y="12"/>
                    </a:cubicBezTo>
                    <a:cubicBezTo>
                      <a:pt x="227" y="13"/>
                      <a:pt x="227" y="13"/>
                      <a:pt x="227" y="13"/>
                    </a:cubicBezTo>
                    <a:cubicBezTo>
                      <a:pt x="228" y="14"/>
                      <a:pt x="228" y="14"/>
                      <a:pt x="229" y="15"/>
                    </a:cubicBezTo>
                    <a:cubicBezTo>
                      <a:pt x="230" y="16"/>
                      <a:pt x="230" y="17"/>
                      <a:pt x="231" y="17"/>
                    </a:cubicBezTo>
                    <a:cubicBezTo>
                      <a:pt x="231" y="18"/>
                      <a:pt x="231" y="18"/>
                      <a:pt x="231" y="18"/>
                    </a:cubicBezTo>
                    <a:cubicBezTo>
                      <a:pt x="232" y="19"/>
                      <a:pt x="232" y="19"/>
                      <a:pt x="232" y="20"/>
                    </a:cubicBezTo>
                    <a:cubicBezTo>
                      <a:pt x="232" y="20"/>
                      <a:pt x="233" y="20"/>
                      <a:pt x="233" y="20"/>
                    </a:cubicBezTo>
                    <a:cubicBezTo>
                      <a:pt x="233" y="21"/>
                      <a:pt x="234" y="22"/>
                      <a:pt x="235" y="23"/>
                    </a:cubicBezTo>
                    <a:cubicBezTo>
                      <a:pt x="235" y="24"/>
                      <a:pt x="236" y="24"/>
                      <a:pt x="236" y="25"/>
                    </a:cubicBezTo>
                    <a:cubicBezTo>
                      <a:pt x="236" y="25"/>
                      <a:pt x="236" y="25"/>
                      <a:pt x="236" y="26"/>
                    </a:cubicBezTo>
                    <a:cubicBezTo>
                      <a:pt x="237" y="26"/>
                      <a:pt x="237" y="27"/>
                      <a:pt x="238" y="27"/>
                    </a:cubicBezTo>
                    <a:cubicBezTo>
                      <a:pt x="238" y="28"/>
                      <a:pt x="238" y="28"/>
                      <a:pt x="238" y="28"/>
                    </a:cubicBezTo>
                    <a:cubicBezTo>
                      <a:pt x="238" y="29"/>
                      <a:pt x="239" y="30"/>
                      <a:pt x="239" y="30"/>
                    </a:cubicBezTo>
                    <a:cubicBezTo>
                      <a:pt x="240" y="31"/>
                      <a:pt x="240" y="31"/>
                      <a:pt x="240" y="31"/>
                    </a:cubicBezTo>
                    <a:cubicBezTo>
                      <a:pt x="240" y="32"/>
                      <a:pt x="241" y="32"/>
                      <a:pt x="241" y="33"/>
                    </a:cubicBezTo>
                    <a:cubicBezTo>
                      <a:pt x="241" y="33"/>
                      <a:pt x="241" y="33"/>
                      <a:pt x="241" y="34"/>
                    </a:cubicBezTo>
                    <a:cubicBezTo>
                      <a:pt x="242" y="34"/>
                      <a:pt x="242" y="35"/>
                      <a:pt x="243" y="36"/>
                    </a:cubicBezTo>
                    <a:cubicBezTo>
                      <a:pt x="243" y="37"/>
                      <a:pt x="244" y="38"/>
                      <a:pt x="244" y="39"/>
                    </a:cubicBezTo>
                    <a:cubicBezTo>
                      <a:pt x="244" y="39"/>
                      <a:pt x="244" y="39"/>
                      <a:pt x="245" y="40"/>
                    </a:cubicBezTo>
                    <a:cubicBezTo>
                      <a:pt x="245" y="40"/>
                      <a:pt x="245" y="41"/>
                      <a:pt x="246" y="41"/>
                    </a:cubicBezTo>
                    <a:cubicBezTo>
                      <a:pt x="246" y="42"/>
                      <a:pt x="246" y="42"/>
                      <a:pt x="246" y="42"/>
                    </a:cubicBezTo>
                    <a:cubicBezTo>
                      <a:pt x="246" y="43"/>
                      <a:pt x="247" y="44"/>
                      <a:pt x="247" y="45"/>
                    </a:cubicBezTo>
                    <a:cubicBezTo>
                      <a:pt x="247" y="45"/>
                      <a:pt x="247" y="45"/>
                      <a:pt x="248" y="45"/>
                    </a:cubicBezTo>
                    <a:cubicBezTo>
                      <a:pt x="248" y="46"/>
                      <a:pt x="248" y="47"/>
                      <a:pt x="249" y="47"/>
                    </a:cubicBezTo>
                    <a:cubicBezTo>
                      <a:pt x="249" y="48"/>
                      <a:pt x="249" y="48"/>
                      <a:pt x="249" y="48"/>
                    </a:cubicBezTo>
                    <a:cubicBezTo>
                      <a:pt x="249" y="49"/>
                      <a:pt x="250" y="50"/>
                      <a:pt x="250" y="50"/>
                    </a:cubicBezTo>
                    <a:cubicBezTo>
                      <a:pt x="250" y="51"/>
                      <a:pt x="250" y="51"/>
                      <a:pt x="250" y="51"/>
                    </a:cubicBezTo>
                    <a:cubicBezTo>
                      <a:pt x="251" y="52"/>
                      <a:pt x="251" y="53"/>
                      <a:pt x="251" y="54"/>
                    </a:cubicBezTo>
                    <a:cubicBezTo>
                      <a:pt x="251" y="54"/>
                      <a:pt x="252" y="54"/>
                      <a:pt x="252" y="54"/>
                    </a:cubicBezTo>
                    <a:cubicBezTo>
                      <a:pt x="252" y="55"/>
                      <a:pt x="252" y="56"/>
                      <a:pt x="253" y="56"/>
                    </a:cubicBezTo>
                    <a:cubicBezTo>
                      <a:pt x="253" y="57"/>
                      <a:pt x="253" y="57"/>
                      <a:pt x="253" y="57"/>
                    </a:cubicBezTo>
                    <a:cubicBezTo>
                      <a:pt x="253" y="58"/>
                      <a:pt x="254" y="59"/>
                      <a:pt x="254" y="60"/>
                    </a:cubicBezTo>
                    <a:cubicBezTo>
                      <a:pt x="254" y="61"/>
                      <a:pt x="255" y="62"/>
                      <a:pt x="255" y="63"/>
                    </a:cubicBezTo>
                    <a:cubicBezTo>
                      <a:pt x="255" y="63"/>
                      <a:pt x="255" y="64"/>
                      <a:pt x="255" y="64"/>
                    </a:cubicBezTo>
                    <a:cubicBezTo>
                      <a:pt x="256" y="65"/>
                      <a:pt x="256" y="65"/>
                      <a:pt x="256" y="66"/>
                    </a:cubicBezTo>
                    <a:cubicBezTo>
                      <a:pt x="256" y="66"/>
                      <a:pt x="256" y="67"/>
                      <a:pt x="256" y="67"/>
                    </a:cubicBezTo>
                    <a:cubicBezTo>
                      <a:pt x="257" y="68"/>
                      <a:pt x="257" y="69"/>
                      <a:pt x="258" y="70"/>
                    </a:cubicBezTo>
                    <a:cubicBezTo>
                      <a:pt x="258" y="71"/>
                      <a:pt x="258" y="72"/>
                      <a:pt x="258" y="73"/>
                    </a:cubicBezTo>
                    <a:cubicBezTo>
                      <a:pt x="258" y="73"/>
                      <a:pt x="259" y="73"/>
                      <a:pt x="259" y="74"/>
                    </a:cubicBezTo>
                    <a:cubicBezTo>
                      <a:pt x="259" y="74"/>
                      <a:pt x="259" y="75"/>
                      <a:pt x="259" y="76"/>
                    </a:cubicBezTo>
                    <a:cubicBezTo>
                      <a:pt x="259" y="76"/>
                      <a:pt x="259" y="76"/>
                      <a:pt x="260" y="77"/>
                    </a:cubicBezTo>
                    <a:cubicBezTo>
                      <a:pt x="260" y="78"/>
                      <a:pt x="260" y="79"/>
                      <a:pt x="260" y="80"/>
                    </a:cubicBezTo>
                    <a:cubicBezTo>
                      <a:pt x="260" y="80"/>
                      <a:pt x="261" y="80"/>
                      <a:pt x="261" y="80"/>
                    </a:cubicBezTo>
                    <a:cubicBezTo>
                      <a:pt x="261" y="81"/>
                      <a:pt x="261" y="82"/>
                      <a:pt x="261" y="83"/>
                    </a:cubicBezTo>
                    <a:cubicBezTo>
                      <a:pt x="261" y="83"/>
                      <a:pt x="261" y="83"/>
                      <a:pt x="261" y="84"/>
                    </a:cubicBezTo>
                    <a:cubicBezTo>
                      <a:pt x="262" y="85"/>
                      <a:pt x="262" y="85"/>
                      <a:pt x="262" y="87"/>
                    </a:cubicBezTo>
                    <a:cubicBezTo>
                      <a:pt x="262" y="88"/>
                      <a:pt x="263" y="89"/>
                      <a:pt x="263" y="90"/>
                    </a:cubicBezTo>
                    <a:cubicBezTo>
                      <a:pt x="263" y="90"/>
                      <a:pt x="263" y="90"/>
                      <a:pt x="263" y="91"/>
                    </a:cubicBezTo>
                    <a:cubicBezTo>
                      <a:pt x="263" y="91"/>
                      <a:pt x="263" y="92"/>
                      <a:pt x="264" y="93"/>
                    </a:cubicBezTo>
                    <a:cubicBezTo>
                      <a:pt x="264" y="93"/>
                      <a:pt x="264" y="94"/>
                      <a:pt x="264" y="94"/>
                    </a:cubicBezTo>
                    <a:cubicBezTo>
                      <a:pt x="264" y="95"/>
                      <a:pt x="264" y="96"/>
                      <a:pt x="265" y="98"/>
                    </a:cubicBezTo>
                    <a:cubicBezTo>
                      <a:pt x="265" y="99"/>
                      <a:pt x="265" y="99"/>
                      <a:pt x="265" y="100"/>
                    </a:cubicBezTo>
                    <a:cubicBezTo>
                      <a:pt x="265" y="101"/>
                      <a:pt x="265" y="101"/>
                      <a:pt x="265" y="101"/>
                    </a:cubicBezTo>
                    <a:cubicBezTo>
                      <a:pt x="265" y="102"/>
                      <a:pt x="266" y="103"/>
                      <a:pt x="266" y="105"/>
                    </a:cubicBezTo>
                    <a:cubicBezTo>
                      <a:pt x="266" y="106"/>
                      <a:pt x="266" y="107"/>
                      <a:pt x="266" y="108"/>
                    </a:cubicBezTo>
                    <a:cubicBezTo>
                      <a:pt x="266" y="108"/>
                      <a:pt x="266" y="108"/>
                      <a:pt x="266" y="109"/>
                    </a:cubicBezTo>
                    <a:cubicBezTo>
                      <a:pt x="267" y="110"/>
                      <a:pt x="267" y="110"/>
                      <a:pt x="267" y="111"/>
                    </a:cubicBezTo>
                    <a:cubicBezTo>
                      <a:pt x="267" y="112"/>
                      <a:pt x="267" y="112"/>
                      <a:pt x="267" y="112"/>
                    </a:cubicBezTo>
                    <a:cubicBezTo>
                      <a:pt x="267" y="113"/>
                      <a:pt x="267" y="114"/>
                      <a:pt x="267" y="116"/>
                    </a:cubicBezTo>
                    <a:cubicBezTo>
                      <a:pt x="267" y="117"/>
                      <a:pt x="267" y="118"/>
                      <a:pt x="268" y="119"/>
                    </a:cubicBezTo>
                    <a:cubicBezTo>
                      <a:pt x="268" y="119"/>
                      <a:pt x="268" y="120"/>
                      <a:pt x="268" y="120"/>
                    </a:cubicBezTo>
                    <a:cubicBezTo>
                      <a:pt x="268" y="121"/>
                      <a:pt x="268" y="122"/>
                      <a:pt x="268" y="123"/>
                    </a:cubicBezTo>
                    <a:cubicBezTo>
                      <a:pt x="268" y="123"/>
                      <a:pt x="268" y="123"/>
                      <a:pt x="268" y="123"/>
                    </a:cubicBezTo>
                    <a:cubicBezTo>
                      <a:pt x="268" y="125"/>
                      <a:pt x="268" y="126"/>
                      <a:pt x="268" y="128"/>
                    </a:cubicBezTo>
                    <a:cubicBezTo>
                      <a:pt x="268" y="128"/>
                      <a:pt x="268" y="129"/>
                      <a:pt x="268" y="130"/>
                    </a:cubicBezTo>
                    <a:cubicBezTo>
                      <a:pt x="269" y="131"/>
                      <a:pt x="269" y="131"/>
                      <a:pt x="269" y="131"/>
                    </a:cubicBezTo>
                    <a:cubicBezTo>
                      <a:pt x="269" y="132"/>
                      <a:pt x="269" y="133"/>
                      <a:pt x="269" y="135"/>
                    </a:cubicBezTo>
                    <a:cubicBezTo>
                      <a:pt x="269" y="136"/>
                      <a:pt x="269" y="137"/>
                      <a:pt x="269" y="138"/>
                    </a:cubicBezTo>
                    <a:cubicBezTo>
                      <a:pt x="269" y="139"/>
                      <a:pt x="269" y="139"/>
                      <a:pt x="269" y="139"/>
                    </a:cubicBezTo>
                    <a:cubicBezTo>
                      <a:pt x="269" y="140"/>
                      <a:pt x="269" y="141"/>
                      <a:pt x="269" y="142"/>
                    </a:cubicBezTo>
                    <a:cubicBezTo>
                      <a:pt x="269" y="143"/>
                      <a:pt x="269" y="143"/>
                      <a:pt x="269" y="143"/>
                    </a:cubicBezTo>
                    <a:cubicBezTo>
                      <a:pt x="269" y="144"/>
                      <a:pt x="269" y="146"/>
                      <a:pt x="269" y="147"/>
                    </a:cubicBezTo>
                    <a:cubicBezTo>
                      <a:pt x="269" y="180"/>
                      <a:pt x="263" y="213"/>
                      <a:pt x="253" y="244"/>
                    </a:cubicBezTo>
                    <a:cubicBezTo>
                      <a:pt x="251" y="248"/>
                      <a:pt x="250" y="252"/>
                      <a:pt x="249" y="256"/>
                    </a:cubicBezTo>
                    <a:cubicBezTo>
                      <a:pt x="247" y="259"/>
                      <a:pt x="246" y="263"/>
                      <a:pt x="245" y="266"/>
                    </a:cubicBezTo>
                    <a:cubicBezTo>
                      <a:pt x="245" y="266"/>
                      <a:pt x="245" y="266"/>
                      <a:pt x="245" y="267"/>
                    </a:cubicBezTo>
                    <a:cubicBezTo>
                      <a:pt x="244" y="268"/>
                      <a:pt x="243" y="270"/>
                      <a:pt x="242" y="272"/>
                    </a:cubicBezTo>
                    <a:cubicBezTo>
                      <a:pt x="241" y="276"/>
                      <a:pt x="239" y="280"/>
                      <a:pt x="237" y="284"/>
                    </a:cubicBezTo>
                    <a:cubicBezTo>
                      <a:pt x="234" y="290"/>
                      <a:pt x="232" y="295"/>
                      <a:pt x="229" y="301"/>
                    </a:cubicBezTo>
                    <a:cubicBezTo>
                      <a:pt x="226" y="305"/>
                      <a:pt x="224" y="310"/>
                      <a:pt x="221" y="314"/>
                    </a:cubicBezTo>
                    <a:cubicBezTo>
                      <a:pt x="221" y="314"/>
                      <a:pt x="221" y="314"/>
                      <a:pt x="221" y="315"/>
                    </a:cubicBezTo>
                    <a:cubicBezTo>
                      <a:pt x="221" y="315"/>
                      <a:pt x="220" y="315"/>
                      <a:pt x="220" y="316"/>
                    </a:cubicBezTo>
                    <a:cubicBezTo>
                      <a:pt x="217" y="320"/>
                      <a:pt x="215" y="325"/>
                      <a:pt x="212" y="329"/>
                    </a:cubicBezTo>
                    <a:cubicBezTo>
                      <a:pt x="211" y="330"/>
                      <a:pt x="210" y="332"/>
                      <a:pt x="209" y="333"/>
                    </a:cubicBezTo>
                    <a:cubicBezTo>
                      <a:pt x="207" y="337"/>
                      <a:pt x="204" y="340"/>
                      <a:pt x="201" y="344"/>
                    </a:cubicBezTo>
                    <a:cubicBezTo>
                      <a:pt x="198" y="348"/>
                      <a:pt x="195" y="352"/>
                      <a:pt x="192" y="356"/>
                    </a:cubicBezTo>
                    <a:cubicBezTo>
                      <a:pt x="191" y="358"/>
                      <a:pt x="190" y="359"/>
                      <a:pt x="189" y="360"/>
                    </a:cubicBezTo>
                    <a:cubicBezTo>
                      <a:pt x="186" y="363"/>
                      <a:pt x="184" y="366"/>
                      <a:pt x="181" y="369"/>
                    </a:cubicBezTo>
                    <a:cubicBezTo>
                      <a:pt x="181" y="369"/>
                      <a:pt x="181" y="369"/>
                      <a:pt x="181" y="370"/>
                    </a:cubicBezTo>
                    <a:cubicBezTo>
                      <a:pt x="180" y="370"/>
                      <a:pt x="180" y="370"/>
                      <a:pt x="180" y="370"/>
                    </a:cubicBezTo>
                    <a:cubicBezTo>
                      <a:pt x="180" y="371"/>
                      <a:pt x="179" y="371"/>
                      <a:pt x="179" y="372"/>
                    </a:cubicBezTo>
                    <a:cubicBezTo>
                      <a:pt x="178" y="372"/>
                      <a:pt x="178" y="373"/>
                      <a:pt x="177" y="374"/>
                    </a:cubicBezTo>
                    <a:cubicBezTo>
                      <a:pt x="177" y="374"/>
                      <a:pt x="176" y="374"/>
                      <a:pt x="176" y="375"/>
                    </a:cubicBezTo>
                    <a:cubicBezTo>
                      <a:pt x="176" y="375"/>
                      <a:pt x="175" y="375"/>
                      <a:pt x="175" y="376"/>
                    </a:cubicBezTo>
                    <a:cubicBezTo>
                      <a:pt x="175" y="376"/>
                      <a:pt x="175" y="376"/>
                      <a:pt x="174" y="376"/>
                    </a:cubicBezTo>
                    <a:cubicBezTo>
                      <a:pt x="174" y="377"/>
                      <a:pt x="174" y="377"/>
                      <a:pt x="174" y="377"/>
                    </a:cubicBezTo>
                    <a:cubicBezTo>
                      <a:pt x="173" y="377"/>
                      <a:pt x="173" y="378"/>
                      <a:pt x="172" y="379"/>
                    </a:cubicBezTo>
                    <a:cubicBezTo>
                      <a:pt x="172" y="379"/>
                      <a:pt x="171" y="379"/>
                      <a:pt x="171" y="380"/>
                    </a:cubicBezTo>
                    <a:cubicBezTo>
                      <a:pt x="171" y="380"/>
                      <a:pt x="171" y="380"/>
                      <a:pt x="170" y="381"/>
                    </a:cubicBezTo>
                    <a:cubicBezTo>
                      <a:pt x="170" y="381"/>
                      <a:pt x="169" y="382"/>
                      <a:pt x="168" y="383"/>
                    </a:cubicBezTo>
                    <a:cubicBezTo>
                      <a:pt x="165" y="386"/>
                      <a:pt x="163" y="388"/>
                      <a:pt x="159" y="391"/>
                    </a:cubicBezTo>
                    <a:cubicBezTo>
                      <a:pt x="159" y="392"/>
                      <a:pt x="158" y="392"/>
                      <a:pt x="158" y="393"/>
                    </a:cubicBezTo>
                    <a:cubicBezTo>
                      <a:pt x="157" y="393"/>
                      <a:pt x="157" y="394"/>
                      <a:pt x="156" y="395"/>
                    </a:cubicBezTo>
                    <a:cubicBezTo>
                      <a:pt x="155" y="395"/>
                      <a:pt x="155" y="395"/>
                      <a:pt x="155" y="395"/>
                    </a:cubicBezTo>
                    <a:cubicBezTo>
                      <a:pt x="154" y="396"/>
                      <a:pt x="154" y="396"/>
                      <a:pt x="153" y="397"/>
                    </a:cubicBezTo>
                    <a:cubicBezTo>
                      <a:pt x="153" y="397"/>
                      <a:pt x="153" y="397"/>
                      <a:pt x="152" y="397"/>
                    </a:cubicBezTo>
                    <a:cubicBezTo>
                      <a:pt x="152" y="398"/>
                      <a:pt x="151" y="399"/>
                      <a:pt x="150" y="400"/>
                    </a:cubicBezTo>
                    <a:cubicBezTo>
                      <a:pt x="147" y="402"/>
                      <a:pt x="143" y="405"/>
                      <a:pt x="140" y="407"/>
                    </a:cubicBezTo>
                    <a:cubicBezTo>
                      <a:pt x="139" y="408"/>
                      <a:pt x="139" y="409"/>
                      <a:pt x="138" y="409"/>
                    </a:cubicBezTo>
                    <a:cubicBezTo>
                      <a:pt x="135" y="412"/>
                      <a:pt x="132" y="414"/>
                      <a:pt x="128" y="416"/>
                    </a:cubicBezTo>
                    <a:cubicBezTo>
                      <a:pt x="126" y="418"/>
                      <a:pt x="124" y="419"/>
                      <a:pt x="121" y="421"/>
                    </a:cubicBezTo>
                    <a:cubicBezTo>
                      <a:pt x="119" y="423"/>
                      <a:pt x="116" y="424"/>
                      <a:pt x="113" y="426"/>
                    </a:cubicBezTo>
                    <a:cubicBezTo>
                      <a:pt x="113" y="426"/>
                      <a:pt x="112" y="427"/>
                      <a:pt x="111" y="427"/>
                    </a:cubicBezTo>
                    <a:cubicBezTo>
                      <a:pt x="109" y="428"/>
                      <a:pt x="107" y="429"/>
                      <a:pt x="106" y="430"/>
                    </a:cubicBezTo>
                    <a:cubicBezTo>
                      <a:pt x="105" y="431"/>
                      <a:pt x="104" y="431"/>
                      <a:pt x="103" y="432"/>
                    </a:cubicBezTo>
                    <a:cubicBezTo>
                      <a:pt x="101" y="433"/>
                      <a:pt x="99" y="434"/>
                      <a:pt x="97" y="434"/>
                    </a:cubicBezTo>
                    <a:cubicBezTo>
                      <a:pt x="96" y="435"/>
                      <a:pt x="95" y="435"/>
                      <a:pt x="94" y="436"/>
                    </a:cubicBezTo>
                    <a:cubicBezTo>
                      <a:pt x="92" y="437"/>
                      <a:pt x="89" y="438"/>
                      <a:pt x="87" y="439"/>
                    </a:cubicBezTo>
                    <a:cubicBezTo>
                      <a:pt x="86" y="440"/>
                      <a:pt x="85" y="440"/>
                      <a:pt x="84" y="441"/>
                    </a:cubicBezTo>
                    <a:cubicBezTo>
                      <a:pt x="82" y="442"/>
                      <a:pt x="79" y="443"/>
                      <a:pt x="77" y="444"/>
                    </a:cubicBezTo>
                    <a:cubicBezTo>
                      <a:pt x="77" y="444"/>
                      <a:pt x="76" y="444"/>
                      <a:pt x="76" y="444"/>
                    </a:cubicBezTo>
                    <a:cubicBezTo>
                      <a:pt x="75" y="444"/>
                      <a:pt x="75" y="444"/>
                      <a:pt x="74" y="445"/>
                    </a:cubicBezTo>
                    <a:cubicBezTo>
                      <a:pt x="73" y="445"/>
                      <a:pt x="72" y="445"/>
                      <a:pt x="72" y="445"/>
                    </a:cubicBezTo>
                    <a:cubicBezTo>
                      <a:pt x="71" y="446"/>
                      <a:pt x="70" y="446"/>
                      <a:pt x="70" y="446"/>
                    </a:cubicBezTo>
                    <a:cubicBezTo>
                      <a:pt x="69" y="446"/>
                      <a:pt x="69" y="447"/>
                      <a:pt x="68" y="447"/>
                    </a:cubicBezTo>
                    <a:cubicBezTo>
                      <a:pt x="67" y="447"/>
                      <a:pt x="67" y="447"/>
                      <a:pt x="67" y="447"/>
                    </a:cubicBezTo>
                    <a:cubicBezTo>
                      <a:pt x="66" y="448"/>
                      <a:pt x="65" y="448"/>
                      <a:pt x="63" y="448"/>
                    </a:cubicBezTo>
                    <a:cubicBezTo>
                      <a:pt x="62" y="449"/>
                      <a:pt x="61" y="449"/>
                      <a:pt x="61" y="449"/>
                    </a:cubicBezTo>
                    <a:cubicBezTo>
                      <a:pt x="61" y="449"/>
                      <a:pt x="61" y="449"/>
                      <a:pt x="61" y="449"/>
                    </a:cubicBezTo>
                    <a:cubicBezTo>
                      <a:pt x="56" y="450"/>
                      <a:pt x="52" y="451"/>
                      <a:pt x="48" y="452"/>
                    </a:cubicBezTo>
                    <a:cubicBezTo>
                      <a:pt x="47" y="452"/>
                      <a:pt x="47" y="453"/>
                      <a:pt x="46" y="453"/>
                    </a:cubicBezTo>
                    <a:cubicBezTo>
                      <a:pt x="42" y="453"/>
                      <a:pt x="38" y="454"/>
                      <a:pt x="35" y="455"/>
                    </a:cubicBezTo>
                    <a:cubicBezTo>
                      <a:pt x="34" y="455"/>
                      <a:pt x="34" y="455"/>
                      <a:pt x="33" y="455"/>
                    </a:cubicBezTo>
                    <a:cubicBezTo>
                      <a:pt x="33" y="455"/>
                      <a:pt x="33" y="455"/>
                      <a:pt x="32" y="455"/>
                    </a:cubicBezTo>
                    <a:cubicBezTo>
                      <a:pt x="29" y="455"/>
                      <a:pt x="26" y="456"/>
                      <a:pt x="23" y="456"/>
                    </a:cubicBezTo>
                    <a:cubicBezTo>
                      <a:pt x="23" y="456"/>
                      <a:pt x="22" y="456"/>
                      <a:pt x="22" y="456"/>
                    </a:cubicBezTo>
                    <a:cubicBezTo>
                      <a:pt x="19" y="456"/>
                      <a:pt x="16" y="456"/>
                      <a:pt x="13" y="457"/>
                    </a:cubicBezTo>
                    <a:cubicBezTo>
                      <a:pt x="13" y="457"/>
                      <a:pt x="13" y="457"/>
                      <a:pt x="12" y="457"/>
                    </a:cubicBezTo>
                    <a:cubicBezTo>
                      <a:pt x="12" y="457"/>
                      <a:pt x="11" y="457"/>
                      <a:pt x="11" y="457"/>
                    </a:cubicBezTo>
                    <a:cubicBezTo>
                      <a:pt x="11" y="457"/>
                      <a:pt x="10" y="457"/>
                      <a:pt x="10" y="457"/>
                    </a:cubicBezTo>
                    <a:cubicBezTo>
                      <a:pt x="10" y="457"/>
                      <a:pt x="10" y="457"/>
                      <a:pt x="10" y="457"/>
                    </a:cubicBezTo>
                    <a:cubicBezTo>
                      <a:pt x="9" y="457"/>
                      <a:pt x="9" y="457"/>
                      <a:pt x="9" y="457"/>
                    </a:cubicBezTo>
                    <a:cubicBezTo>
                      <a:pt x="8" y="457"/>
                      <a:pt x="8" y="457"/>
                      <a:pt x="8" y="457"/>
                    </a:cubicBezTo>
                    <a:cubicBezTo>
                      <a:pt x="8" y="457"/>
                      <a:pt x="7" y="457"/>
                      <a:pt x="7" y="457"/>
                    </a:cubicBezTo>
                    <a:cubicBezTo>
                      <a:pt x="6" y="457"/>
                      <a:pt x="5" y="457"/>
                      <a:pt x="4" y="456"/>
                    </a:cubicBezTo>
                    <a:cubicBezTo>
                      <a:pt x="3" y="456"/>
                      <a:pt x="2" y="456"/>
                      <a:pt x="1" y="456"/>
                    </a:cubicBezTo>
                    <a:cubicBezTo>
                      <a:pt x="1" y="456"/>
                      <a:pt x="1" y="456"/>
                      <a:pt x="0" y="456"/>
                    </a:cubicBezTo>
                    <a:cubicBezTo>
                      <a:pt x="72" y="495"/>
                      <a:pt x="72" y="495"/>
                      <a:pt x="72" y="495"/>
                    </a:cubicBezTo>
                    <a:cubicBezTo>
                      <a:pt x="72" y="495"/>
                      <a:pt x="72" y="495"/>
                      <a:pt x="72" y="495"/>
                    </a:cubicBezTo>
                    <a:close/>
                  </a:path>
                </a:pathLst>
              </a:custGeom>
              <a:solidFill>
                <a:srgbClr val="2E2E2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6" name="Google Shape;606;p21"/>
              <p:cNvSpPr/>
              <p:nvPr/>
            </p:nvSpPr>
            <p:spPr>
              <a:xfrm>
                <a:off x="5549630" y="3479032"/>
                <a:ext cx="416283" cy="801344"/>
              </a:xfrm>
              <a:custGeom>
                <a:rect b="b" l="l" r="r" t="t"/>
                <a:pathLst>
                  <a:path extrusionOk="0" h="693" w="360">
                    <a:moveTo>
                      <a:pt x="183" y="466"/>
                    </a:moveTo>
                    <a:lnTo>
                      <a:pt x="0" y="384"/>
                    </a:lnTo>
                    <a:lnTo>
                      <a:pt x="103" y="344"/>
                    </a:lnTo>
                    <a:lnTo>
                      <a:pt x="286" y="425"/>
                    </a:lnTo>
                    <a:lnTo>
                      <a:pt x="183" y="466"/>
                    </a:lnTo>
                    <a:close/>
                    <a:moveTo>
                      <a:pt x="18" y="610"/>
                    </a:moveTo>
                    <a:lnTo>
                      <a:pt x="201" y="693"/>
                    </a:lnTo>
                    <a:lnTo>
                      <a:pt x="296" y="618"/>
                    </a:lnTo>
                    <a:lnTo>
                      <a:pt x="113" y="535"/>
                    </a:lnTo>
                    <a:lnTo>
                      <a:pt x="18" y="610"/>
                    </a:lnTo>
                    <a:close/>
                    <a:moveTo>
                      <a:pt x="44" y="144"/>
                    </a:moveTo>
                    <a:lnTo>
                      <a:pt x="227" y="224"/>
                    </a:lnTo>
                    <a:lnTo>
                      <a:pt x="327" y="222"/>
                    </a:lnTo>
                    <a:lnTo>
                      <a:pt x="144" y="142"/>
                    </a:lnTo>
                    <a:lnTo>
                      <a:pt x="44" y="144"/>
                    </a:lnTo>
                    <a:close/>
                    <a:moveTo>
                      <a:pt x="360" y="138"/>
                    </a:moveTo>
                    <a:lnTo>
                      <a:pt x="284" y="83"/>
                    </a:lnTo>
                    <a:lnTo>
                      <a:pt x="101" y="0"/>
                    </a:lnTo>
                    <a:lnTo>
                      <a:pt x="177" y="57"/>
                    </a:lnTo>
                    <a:lnTo>
                      <a:pt x="360" y="138"/>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7" name="Google Shape;607;p21"/>
              <p:cNvSpPr/>
              <p:nvPr/>
            </p:nvSpPr>
            <p:spPr>
              <a:xfrm>
                <a:off x="5819058" y="2871953"/>
                <a:ext cx="1418831" cy="989827"/>
              </a:xfrm>
              <a:custGeom>
                <a:rect b="b" l="l" r="r" t="t"/>
                <a:pathLst>
                  <a:path extrusionOk="0" h="435" w="624">
                    <a:moveTo>
                      <a:pt x="289" y="0"/>
                    </a:moveTo>
                    <a:cubicBezTo>
                      <a:pt x="382" y="41"/>
                      <a:pt x="382" y="41"/>
                      <a:pt x="382" y="41"/>
                    </a:cubicBezTo>
                    <a:cubicBezTo>
                      <a:pt x="362" y="103"/>
                      <a:pt x="362" y="103"/>
                      <a:pt x="362" y="103"/>
                    </a:cubicBezTo>
                    <a:cubicBezTo>
                      <a:pt x="324" y="87"/>
                      <a:pt x="324" y="87"/>
                      <a:pt x="324" y="87"/>
                    </a:cubicBezTo>
                    <a:cubicBezTo>
                      <a:pt x="321" y="48"/>
                      <a:pt x="321" y="48"/>
                      <a:pt x="321" y="48"/>
                    </a:cubicBezTo>
                    <a:cubicBezTo>
                      <a:pt x="279" y="29"/>
                      <a:pt x="279" y="29"/>
                      <a:pt x="279" y="29"/>
                    </a:cubicBezTo>
                    <a:lnTo>
                      <a:pt x="289" y="0"/>
                    </a:lnTo>
                    <a:close/>
                    <a:moveTo>
                      <a:pt x="378" y="26"/>
                    </a:moveTo>
                    <a:cubicBezTo>
                      <a:pt x="420" y="45"/>
                      <a:pt x="420" y="45"/>
                      <a:pt x="420" y="45"/>
                    </a:cubicBezTo>
                    <a:cubicBezTo>
                      <a:pt x="409" y="103"/>
                      <a:pt x="409" y="103"/>
                      <a:pt x="409" y="103"/>
                    </a:cubicBezTo>
                    <a:cubicBezTo>
                      <a:pt x="441" y="117"/>
                      <a:pt x="441" y="117"/>
                      <a:pt x="441" y="117"/>
                    </a:cubicBezTo>
                    <a:cubicBezTo>
                      <a:pt x="475" y="61"/>
                      <a:pt x="475" y="61"/>
                      <a:pt x="475" y="61"/>
                    </a:cubicBezTo>
                    <a:cubicBezTo>
                      <a:pt x="382" y="20"/>
                      <a:pt x="382" y="20"/>
                      <a:pt x="382" y="20"/>
                    </a:cubicBezTo>
                    <a:lnTo>
                      <a:pt x="378" y="26"/>
                    </a:lnTo>
                    <a:close/>
                    <a:moveTo>
                      <a:pt x="183" y="73"/>
                    </a:moveTo>
                    <a:cubicBezTo>
                      <a:pt x="220" y="89"/>
                      <a:pt x="220" y="89"/>
                      <a:pt x="220" y="89"/>
                    </a:cubicBezTo>
                    <a:cubicBezTo>
                      <a:pt x="223" y="98"/>
                      <a:pt x="223" y="98"/>
                      <a:pt x="223" y="98"/>
                    </a:cubicBezTo>
                    <a:cubicBezTo>
                      <a:pt x="276" y="122"/>
                      <a:pt x="276" y="122"/>
                      <a:pt x="276" y="122"/>
                    </a:cubicBezTo>
                    <a:cubicBezTo>
                      <a:pt x="281" y="60"/>
                      <a:pt x="281" y="60"/>
                      <a:pt x="281" y="60"/>
                    </a:cubicBezTo>
                    <a:cubicBezTo>
                      <a:pt x="188" y="18"/>
                      <a:pt x="188" y="18"/>
                      <a:pt x="188" y="18"/>
                    </a:cubicBezTo>
                    <a:lnTo>
                      <a:pt x="183" y="73"/>
                    </a:lnTo>
                    <a:close/>
                    <a:moveTo>
                      <a:pt x="88" y="73"/>
                    </a:moveTo>
                    <a:cubicBezTo>
                      <a:pt x="100" y="129"/>
                      <a:pt x="100" y="129"/>
                      <a:pt x="100" y="129"/>
                    </a:cubicBezTo>
                    <a:cubicBezTo>
                      <a:pt x="193" y="170"/>
                      <a:pt x="193" y="170"/>
                      <a:pt x="193" y="170"/>
                    </a:cubicBezTo>
                    <a:cubicBezTo>
                      <a:pt x="181" y="115"/>
                      <a:pt x="181" y="115"/>
                      <a:pt x="181" y="115"/>
                    </a:cubicBezTo>
                    <a:lnTo>
                      <a:pt x="88" y="73"/>
                    </a:lnTo>
                    <a:close/>
                    <a:moveTo>
                      <a:pt x="501" y="95"/>
                    </a:moveTo>
                    <a:cubicBezTo>
                      <a:pt x="480" y="139"/>
                      <a:pt x="480" y="139"/>
                      <a:pt x="480" y="139"/>
                    </a:cubicBezTo>
                    <a:cubicBezTo>
                      <a:pt x="490" y="146"/>
                      <a:pt x="498" y="154"/>
                      <a:pt x="506" y="162"/>
                    </a:cubicBezTo>
                    <a:cubicBezTo>
                      <a:pt x="551" y="118"/>
                      <a:pt x="551" y="118"/>
                      <a:pt x="551" y="118"/>
                    </a:cubicBezTo>
                    <a:lnTo>
                      <a:pt x="501" y="95"/>
                    </a:lnTo>
                    <a:close/>
                    <a:moveTo>
                      <a:pt x="0" y="159"/>
                    </a:moveTo>
                    <a:cubicBezTo>
                      <a:pt x="27" y="203"/>
                      <a:pt x="27" y="203"/>
                      <a:pt x="27" y="203"/>
                    </a:cubicBezTo>
                    <a:cubicBezTo>
                      <a:pt x="120" y="245"/>
                      <a:pt x="120" y="245"/>
                      <a:pt x="120" y="245"/>
                    </a:cubicBezTo>
                    <a:cubicBezTo>
                      <a:pt x="94" y="200"/>
                      <a:pt x="94" y="200"/>
                      <a:pt x="94" y="200"/>
                    </a:cubicBezTo>
                    <a:lnTo>
                      <a:pt x="0" y="159"/>
                    </a:lnTo>
                    <a:close/>
                    <a:moveTo>
                      <a:pt x="566" y="425"/>
                    </a:moveTo>
                    <a:cubicBezTo>
                      <a:pt x="614" y="435"/>
                      <a:pt x="614" y="435"/>
                      <a:pt x="614" y="435"/>
                    </a:cubicBezTo>
                    <a:cubicBezTo>
                      <a:pt x="568" y="414"/>
                      <a:pt x="568" y="414"/>
                      <a:pt x="568" y="414"/>
                    </a:cubicBezTo>
                    <a:cubicBezTo>
                      <a:pt x="568" y="418"/>
                      <a:pt x="567" y="421"/>
                      <a:pt x="566" y="425"/>
                    </a:cubicBezTo>
                    <a:close/>
                    <a:moveTo>
                      <a:pt x="572" y="324"/>
                    </a:moveTo>
                    <a:cubicBezTo>
                      <a:pt x="624" y="314"/>
                      <a:pt x="624" y="314"/>
                      <a:pt x="624" y="314"/>
                    </a:cubicBezTo>
                    <a:cubicBezTo>
                      <a:pt x="568" y="289"/>
                      <a:pt x="568" y="289"/>
                      <a:pt x="568" y="289"/>
                    </a:cubicBezTo>
                    <a:cubicBezTo>
                      <a:pt x="570" y="300"/>
                      <a:pt x="571" y="312"/>
                      <a:pt x="572" y="324"/>
                    </a:cubicBezTo>
                    <a:close/>
                    <a:moveTo>
                      <a:pt x="550" y="181"/>
                    </a:moveTo>
                    <a:cubicBezTo>
                      <a:pt x="535" y="200"/>
                      <a:pt x="535" y="200"/>
                      <a:pt x="535" y="200"/>
                    </a:cubicBezTo>
                    <a:cubicBezTo>
                      <a:pt x="541" y="210"/>
                      <a:pt x="547" y="221"/>
                      <a:pt x="552" y="233"/>
                    </a:cubicBezTo>
                    <a:cubicBezTo>
                      <a:pt x="603" y="205"/>
                      <a:pt x="603" y="205"/>
                      <a:pt x="603" y="205"/>
                    </a:cubicBezTo>
                    <a:lnTo>
                      <a:pt x="550" y="181"/>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8" name="Google Shape;608;p21"/>
              <p:cNvSpPr/>
              <p:nvPr/>
            </p:nvSpPr>
            <p:spPr>
              <a:xfrm>
                <a:off x="5579695" y="2742443"/>
                <a:ext cx="1107775" cy="590890"/>
              </a:xfrm>
              <a:custGeom>
                <a:rect b="b" l="l" r="r" t="t"/>
                <a:pathLst>
                  <a:path extrusionOk="0" h="511" w="958">
                    <a:moveTo>
                      <a:pt x="958" y="151"/>
                    </a:moveTo>
                    <a:lnTo>
                      <a:pt x="950" y="163"/>
                    </a:lnTo>
                    <a:lnTo>
                      <a:pt x="742" y="59"/>
                    </a:lnTo>
                    <a:lnTo>
                      <a:pt x="751" y="39"/>
                    </a:lnTo>
                    <a:lnTo>
                      <a:pt x="958" y="151"/>
                    </a:lnTo>
                    <a:close/>
                    <a:moveTo>
                      <a:pt x="551" y="68"/>
                    </a:moveTo>
                    <a:lnTo>
                      <a:pt x="755" y="169"/>
                    </a:lnTo>
                    <a:lnTo>
                      <a:pt x="775" y="112"/>
                    </a:lnTo>
                    <a:lnTo>
                      <a:pt x="569" y="0"/>
                    </a:lnTo>
                    <a:lnTo>
                      <a:pt x="551" y="68"/>
                    </a:lnTo>
                    <a:close/>
                    <a:moveTo>
                      <a:pt x="364" y="155"/>
                    </a:moveTo>
                    <a:lnTo>
                      <a:pt x="567" y="255"/>
                    </a:lnTo>
                    <a:lnTo>
                      <a:pt x="576" y="147"/>
                    </a:lnTo>
                    <a:lnTo>
                      <a:pt x="370" y="35"/>
                    </a:lnTo>
                    <a:lnTo>
                      <a:pt x="364" y="155"/>
                    </a:lnTo>
                    <a:close/>
                    <a:moveTo>
                      <a:pt x="173" y="143"/>
                    </a:moveTo>
                    <a:lnTo>
                      <a:pt x="197" y="253"/>
                    </a:lnTo>
                    <a:lnTo>
                      <a:pt x="403" y="365"/>
                    </a:lnTo>
                    <a:lnTo>
                      <a:pt x="380" y="255"/>
                    </a:lnTo>
                    <a:lnTo>
                      <a:pt x="173" y="143"/>
                    </a:lnTo>
                    <a:close/>
                    <a:moveTo>
                      <a:pt x="0" y="312"/>
                    </a:moveTo>
                    <a:lnTo>
                      <a:pt x="53" y="399"/>
                    </a:lnTo>
                    <a:lnTo>
                      <a:pt x="260" y="511"/>
                    </a:lnTo>
                    <a:lnTo>
                      <a:pt x="207" y="425"/>
                    </a:lnTo>
                    <a:lnTo>
                      <a:pt x="0" y="312"/>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09" name="Google Shape;609;p21"/>
              <p:cNvSpPr/>
              <p:nvPr/>
            </p:nvSpPr>
            <p:spPr>
              <a:xfrm>
                <a:off x="5311424" y="3349521"/>
                <a:ext cx="442879" cy="834878"/>
              </a:xfrm>
              <a:custGeom>
                <a:rect b="b" l="l" r="r" t="t"/>
                <a:pathLst>
                  <a:path extrusionOk="0" h="722" w="383">
                    <a:moveTo>
                      <a:pt x="206" y="496"/>
                    </a:moveTo>
                    <a:lnTo>
                      <a:pt x="0" y="384"/>
                    </a:lnTo>
                    <a:lnTo>
                      <a:pt x="102" y="342"/>
                    </a:lnTo>
                    <a:lnTo>
                      <a:pt x="309" y="456"/>
                    </a:lnTo>
                    <a:lnTo>
                      <a:pt x="206" y="496"/>
                    </a:lnTo>
                    <a:close/>
                    <a:moveTo>
                      <a:pt x="18" y="610"/>
                    </a:moveTo>
                    <a:lnTo>
                      <a:pt x="224" y="722"/>
                    </a:lnTo>
                    <a:lnTo>
                      <a:pt x="319" y="647"/>
                    </a:lnTo>
                    <a:lnTo>
                      <a:pt x="112" y="535"/>
                    </a:lnTo>
                    <a:lnTo>
                      <a:pt x="18" y="610"/>
                    </a:lnTo>
                    <a:close/>
                    <a:moveTo>
                      <a:pt x="43" y="143"/>
                    </a:moveTo>
                    <a:lnTo>
                      <a:pt x="250" y="256"/>
                    </a:lnTo>
                    <a:lnTo>
                      <a:pt x="350" y="254"/>
                    </a:lnTo>
                    <a:lnTo>
                      <a:pt x="144" y="142"/>
                    </a:lnTo>
                    <a:lnTo>
                      <a:pt x="43" y="143"/>
                    </a:lnTo>
                    <a:close/>
                    <a:moveTo>
                      <a:pt x="383" y="169"/>
                    </a:moveTo>
                    <a:lnTo>
                      <a:pt x="307" y="112"/>
                    </a:lnTo>
                    <a:lnTo>
                      <a:pt x="100" y="0"/>
                    </a:lnTo>
                    <a:lnTo>
                      <a:pt x="177" y="57"/>
                    </a:lnTo>
                    <a:lnTo>
                      <a:pt x="383" y="169"/>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0" name="Google Shape;610;p21"/>
              <p:cNvSpPr/>
              <p:nvPr/>
            </p:nvSpPr>
            <p:spPr>
              <a:xfrm>
                <a:off x="5661796" y="4332411"/>
                <a:ext cx="1232659" cy="404719"/>
              </a:xfrm>
              <a:custGeom>
                <a:rect b="b" l="l" r="r" t="t"/>
                <a:pathLst>
                  <a:path extrusionOk="0" h="178" w="542">
                    <a:moveTo>
                      <a:pt x="542" y="59"/>
                    </a:moveTo>
                    <a:cubicBezTo>
                      <a:pt x="493" y="37"/>
                      <a:pt x="493" y="37"/>
                      <a:pt x="493" y="37"/>
                    </a:cubicBezTo>
                    <a:cubicBezTo>
                      <a:pt x="498" y="32"/>
                      <a:pt x="503" y="28"/>
                      <a:pt x="508" y="23"/>
                    </a:cubicBezTo>
                    <a:lnTo>
                      <a:pt x="542" y="59"/>
                    </a:lnTo>
                    <a:close/>
                    <a:moveTo>
                      <a:pt x="197" y="155"/>
                    </a:moveTo>
                    <a:cubicBezTo>
                      <a:pt x="248" y="178"/>
                      <a:pt x="248" y="178"/>
                      <a:pt x="248" y="178"/>
                    </a:cubicBezTo>
                    <a:cubicBezTo>
                      <a:pt x="260" y="115"/>
                      <a:pt x="260" y="115"/>
                      <a:pt x="260" y="115"/>
                    </a:cubicBezTo>
                    <a:cubicBezTo>
                      <a:pt x="249" y="112"/>
                      <a:pt x="238" y="109"/>
                      <a:pt x="227" y="105"/>
                    </a:cubicBezTo>
                    <a:lnTo>
                      <a:pt x="197" y="155"/>
                    </a:lnTo>
                    <a:close/>
                    <a:moveTo>
                      <a:pt x="117" y="105"/>
                    </a:moveTo>
                    <a:cubicBezTo>
                      <a:pt x="74" y="86"/>
                      <a:pt x="74" y="86"/>
                      <a:pt x="74" y="86"/>
                    </a:cubicBezTo>
                    <a:cubicBezTo>
                      <a:pt x="67" y="101"/>
                      <a:pt x="67" y="101"/>
                      <a:pt x="67" y="101"/>
                    </a:cubicBezTo>
                    <a:cubicBezTo>
                      <a:pt x="160" y="143"/>
                      <a:pt x="160" y="143"/>
                      <a:pt x="160" y="143"/>
                    </a:cubicBezTo>
                    <a:cubicBezTo>
                      <a:pt x="188" y="83"/>
                      <a:pt x="188" y="83"/>
                      <a:pt x="188" y="83"/>
                    </a:cubicBezTo>
                    <a:cubicBezTo>
                      <a:pt x="154" y="68"/>
                      <a:pt x="154" y="68"/>
                      <a:pt x="154" y="68"/>
                    </a:cubicBezTo>
                    <a:lnTo>
                      <a:pt x="117" y="105"/>
                    </a:lnTo>
                    <a:close/>
                    <a:moveTo>
                      <a:pt x="93" y="74"/>
                    </a:moveTo>
                    <a:cubicBezTo>
                      <a:pt x="133" y="22"/>
                      <a:pt x="133" y="22"/>
                      <a:pt x="133" y="22"/>
                    </a:cubicBezTo>
                    <a:cubicBezTo>
                      <a:pt x="91" y="3"/>
                      <a:pt x="91" y="3"/>
                      <a:pt x="91" y="3"/>
                    </a:cubicBezTo>
                    <a:cubicBezTo>
                      <a:pt x="65" y="18"/>
                      <a:pt x="65" y="18"/>
                      <a:pt x="65" y="18"/>
                    </a:cubicBezTo>
                    <a:cubicBezTo>
                      <a:pt x="25" y="0"/>
                      <a:pt x="25" y="0"/>
                      <a:pt x="25" y="0"/>
                    </a:cubicBezTo>
                    <a:cubicBezTo>
                      <a:pt x="0" y="32"/>
                      <a:pt x="0" y="32"/>
                      <a:pt x="0" y="32"/>
                    </a:cubicBezTo>
                    <a:cubicBezTo>
                      <a:pt x="82" y="69"/>
                      <a:pt x="82" y="69"/>
                      <a:pt x="82" y="69"/>
                    </a:cubicBezTo>
                    <a:lnTo>
                      <a:pt x="93" y="74"/>
                    </a:lnTo>
                    <a:close/>
                    <a:moveTo>
                      <a:pt x="392" y="101"/>
                    </a:moveTo>
                    <a:cubicBezTo>
                      <a:pt x="391" y="108"/>
                      <a:pt x="391" y="108"/>
                      <a:pt x="391" y="108"/>
                    </a:cubicBezTo>
                    <a:cubicBezTo>
                      <a:pt x="448" y="133"/>
                      <a:pt x="448" y="133"/>
                      <a:pt x="448" y="133"/>
                    </a:cubicBezTo>
                    <a:cubicBezTo>
                      <a:pt x="428" y="83"/>
                      <a:pt x="428" y="83"/>
                      <a:pt x="428" y="83"/>
                    </a:cubicBezTo>
                    <a:cubicBezTo>
                      <a:pt x="416" y="90"/>
                      <a:pt x="404" y="96"/>
                      <a:pt x="392" y="101"/>
                    </a:cubicBezTo>
                    <a:close/>
                    <a:moveTo>
                      <a:pt x="332" y="117"/>
                    </a:moveTo>
                    <a:cubicBezTo>
                      <a:pt x="323" y="118"/>
                      <a:pt x="315" y="119"/>
                      <a:pt x="307" y="119"/>
                    </a:cubicBezTo>
                    <a:cubicBezTo>
                      <a:pt x="296" y="151"/>
                      <a:pt x="296" y="151"/>
                      <a:pt x="296" y="151"/>
                    </a:cubicBezTo>
                    <a:cubicBezTo>
                      <a:pt x="347" y="174"/>
                      <a:pt x="347" y="174"/>
                      <a:pt x="347" y="174"/>
                    </a:cubicBezTo>
                    <a:cubicBezTo>
                      <a:pt x="343" y="115"/>
                      <a:pt x="343" y="115"/>
                      <a:pt x="343" y="115"/>
                    </a:cubicBezTo>
                    <a:cubicBezTo>
                      <a:pt x="339" y="116"/>
                      <a:pt x="335" y="116"/>
                      <a:pt x="332" y="117"/>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1" name="Google Shape;611;p21"/>
              <p:cNvSpPr/>
              <p:nvPr/>
            </p:nvSpPr>
            <p:spPr>
              <a:xfrm>
                <a:off x="5422433" y="4202901"/>
                <a:ext cx="407032" cy="359622"/>
              </a:xfrm>
              <a:custGeom>
                <a:rect b="b" l="l" r="r" t="t"/>
                <a:pathLst>
                  <a:path extrusionOk="0" h="311" w="352">
                    <a:moveTo>
                      <a:pt x="352" y="281"/>
                    </a:moveTo>
                    <a:lnTo>
                      <a:pt x="339" y="311"/>
                    </a:lnTo>
                    <a:lnTo>
                      <a:pt x="132" y="198"/>
                    </a:lnTo>
                    <a:lnTo>
                      <a:pt x="146" y="169"/>
                    </a:lnTo>
                    <a:lnTo>
                      <a:pt x="352" y="281"/>
                    </a:lnTo>
                    <a:close/>
                    <a:moveTo>
                      <a:pt x="256" y="112"/>
                    </a:moveTo>
                    <a:lnTo>
                      <a:pt x="49" y="0"/>
                    </a:lnTo>
                    <a:lnTo>
                      <a:pt x="0" y="63"/>
                    </a:lnTo>
                    <a:lnTo>
                      <a:pt x="207" y="175"/>
                    </a:lnTo>
                    <a:lnTo>
                      <a:pt x="256" y="112"/>
                    </a:ln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2" name="Google Shape;612;p21"/>
              <p:cNvSpPr/>
              <p:nvPr/>
            </p:nvSpPr>
            <p:spPr>
              <a:xfrm>
                <a:off x="5579695" y="2742443"/>
                <a:ext cx="987515" cy="491444"/>
              </a:xfrm>
              <a:custGeom>
                <a:rect b="b" l="l" r="r" t="t"/>
                <a:pathLst>
                  <a:path extrusionOk="0" h="425" w="854">
                    <a:moveTo>
                      <a:pt x="854" y="114"/>
                    </a:moveTo>
                    <a:lnTo>
                      <a:pt x="775" y="112"/>
                    </a:lnTo>
                    <a:lnTo>
                      <a:pt x="569" y="0"/>
                    </a:lnTo>
                    <a:lnTo>
                      <a:pt x="643" y="5"/>
                    </a:lnTo>
                    <a:lnTo>
                      <a:pt x="854" y="114"/>
                    </a:lnTo>
                    <a:close/>
                    <a:moveTo>
                      <a:pt x="370" y="35"/>
                    </a:moveTo>
                    <a:lnTo>
                      <a:pt x="576" y="147"/>
                    </a:lnTo>
                    <a:lnTo>
                      <a:pt x="663" y="123"/>
                    </a:lnTo>
                    <a:lnTo>
                      <a:pt x="449" y="11"/>
                    </a:lnTo>
                    <a:lnTo>
                      <a:pt x="370" y="35"/>
                    </a:lnTo>
                    <a:close/>
                    <a:moveTo>
                      <a:pt x="173" y="143"/>
                    </a:moveTo>
                    <a:lnTo>
                      <a:pt x="380" y="255"/>
                    </a:lnTo>
                    <a:lnTo>
                      <a:pt x="454" y="204"/>
                    </a:lnTo>
                    <a:lnTo>
                      <a:pt x="248" y="92"/>
                    </a:lnTo>
                    <a:lnTo>
                      <a:pt x="173" y="143"/>
                    </a:lnTo>
                    <a:close/>
                    <a:moveTo>
                      <a:pt x="0" y="312"/>
                    </a:moveTo>
                    <a:lnTo>
                      <a:pt x="207" y="425"/>
                    </a:lnTo>
                    <a:lnTo>
                      <a:pt x="271" y="352"/>
                    </a:lnTo>
                    <a:lnTo>
                      <a:pt x="65" y="240"/>
                    </a:lnTo>
                    <a:lnTo>
                      <a:pt x="0" y="312"/>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3" name="Google Shape;613;p21"/>
              <p:cNvSpPr/>
              <p:nvPr/>
            </p:nvSpPr>
            <p:spPr>
              <a:xfrm>
                <a:off x="5311424" y="3246608"/>
                <a:ext cx="407032" cy="1229190"/>
              </a:xfrm>
              <a:custGeom>
                <a:rect b="b" l="l" r="r" t="t"/>
                <a:pathLst>
                  <a:path extrusionOk="0" h="1063" w="352">
                    <a:moveTo>
                      <a:pt x="303" y="1002"/>
                    </a:moveTo>
                    <a:lnTo>
                      <a:pt x="350" y="1063"/>
                    </a:lnTo>
                    <a:lnTo>
                      <a:pt x="144" y="951"/>
                    </a:lnTo>
                    <a:lnTo>
                      <a:pt x="96" y="890"/>
                    </a:lnTo>
                    <a:lnTo>
                      <a:pt x="303" y="1002"/>
                    </a:lnTo>
                    <a:close/>
                    <a:moveTo>
                      <a:pt x="224" y="811"/>
                    </a:moveTo>
                    <a:lnTo>
                      <a:pt x="18" y="699"/>
                    </a:lnTo>
                    <a:lnTo>
                      <a:pt x="41" y="779"/>
                    </a:lnTo>
                    <a:lnTo>
                      <a:pt x="248" y="892"/>
                    </a:lnTo>
                    <a:lnTo>
                      <a:pt x="224" y="811"/>
                    </a:lnTo>
                    <a:close/>
                    <a:moveTo>
                      <a:pt x="206" y="585"/>
                    </a:moveTo>
                    <a:lnTo>
                      <a:pt x="0" y="473"/>
                    </a:lnTo>
                    <a:lnTo>
                      <a:pt x="0" y="565"/>
                    </a:lnTo>
                    <a:lnTo>
                      <a:pt x="206" y="677"/>
                    </a:lnTo>
                    <a:lnTo>
                      <a:pt x="206" y="585"/>
                    </a:lnTo>
                    <a:close/>
                    <a:moveTo>
                      <a:pt x="250" y="345"/>
                    </a:moveTo>
                    <a:lnTo>
                      <a:pt x="43" y="232"/>
                    </a:lnTo>
                    <a:lnTo>
                      <a:pt x="20" y="327"/>
                    </a:lnTo>
                    <a:lnTo>
                      <a:pt x="226" y="439"/>
                    </a:lnTo>
                    <a:lnTo>
                      <a:pt x="250" y="345"/>
                    </a:lnTo>
                    <a:close/>
                    <a:moveTo>
                      <a:pt x="352" y="114"/>
                    </a:moveTo>
                    <a:lnTo>
                      <a:pt x="145" y="0"/>
                    </a:lnTo>
                    <a:lnTo>
                      <a:pt x="100" y="89"/>
                    </a:lnTo>
                    <a:lnTo>
                      <a:pt x="307" y="201"/>
                    </a:lnTo>
                    <a:lnTo>
                      <a:pt x="352" y="114"/>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4" name="Google Shape;614;p21"/>
              <p:cNvSpPr/>
              <p:nvPr/>
            </p:nvSpPr>
            <p:spPr>
              <a:xfrm>
                <a:off x="5549630" y="3378430"/>
                <a:ext cx="382749" cy="1192187"/>
              </a:xfrm>
              <a:custGeom>
                <a:rect b="b" l="l" r="r" t="t"/>
                <a:pathLst>
                  <a:path extrusionOk="0" h="1031" w="331">
                    <a:moveTo>
                      <a:pt x="280" y="970"/>
                    </a:moveTo>
                    <a:lnTo>
                      <a:pt x="327" y="1031"/>
                    </a:lnTo>
                    <a:lnTo>
                      <a:pt x="242" y="994"/>
                    </a:lnTo>
                    <a:lnTo>
                      <a:pt x="144" y="949"/>
                    </a:lnTo>
                    <a:lnTo>
                      <a:pt x="97" y="888"/>
                    </a:lnTo>
                    <a:lnTo>
                      <a:pt x="258" y="961"/>
                    </a:lnTo>
                    <a:lnTo>
                      <a:pt x="280" y="970"/>
                    </a:lnTo>
                    <a:close/>
                    <a:moveTo>
                      <a:pt x="183" y="644"/>
                    </a:moveTo>
                    <a:lnTo>
                      <a:pt x="183" y="553"/>
                    </a:lnTo>
                    <a:lnTo>
                      <a:pt x="0" y="471"/>
                    </a:lnTo>
                    <a:lnTo>
                      <a:pt x="0" y="563"/>
                    </a:lnTo>
                    <a:lnTo>
                      <a:pt x="111" y="612"/>
                    </a:lnTo>
                    <a:lnTo>
                      <a:pt x="183" y="644"/>
                    </a:lnTo>
                    <a:close/>
                    <a:moveTo>
                      <a:pt x="203" y="408"/>
                    </a:moveTo>
                    <a:lnTo>
                      <a:pt x="227" y="311"/>
                    </a:lnTo>
                    <a:lnTo>
                      <a:pt x="44" y="231"/>
                    </a:lnTo>
                    <a:lnTo>
                      <a:pt x="20" y="325"/>
                    </a:lnTo>
                    <a:lnTo>
                      <a:pt x="111" y="364"/>
                    </a:lnTo>
                    <a:lnTo>
                      <a:pt x="203" y="408"/>
                    </a:lnTo>
                    <a:close/>
                    <a:moveTo>
                      <a:pt x="331" y="81"/>
                    </a:moveTo>
                    <a:lnTo>
                      <a:pt x="146" y="0"/>
                    </a:lnTo>
                    <a:lnTo>
                      <a:pt x="101" y="87"/>
                    </a:lnTo>
                    <a:lnTo>
                      <a:pt x="284" y="170"/>
                    </a:lnTo>
                    <a:lnTo>
                      <a:pt x="331" y="81"/>
                    </a:lnTo>
                    <a:close/>
                    <a:moveTo>
                      <a:pt x="225" y="860"/>
                    </a:moveTo>
                    <a:lnTo>
                      <a:pt x="209" y="801"/>
                    </a:lnTo>
                    <a:lnTo>
                      <a:pt x="201" y="780"/>
                    </a:lnTo>
                    <a:lnTo>
                      <a:pt x="18" y="697"/>
                    </a:lnTo>
                    <a:lnTo>
                      <a:pt x="42" y="778"/>
                    </a:lnTo>
                    <a:lnTo>
                      <a:pt x="146" y="825"/>
                    </a:lnTo>
                    <a:lnTo>
                      <a:pt x="225" y="86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5" name="Google Shape;615;p21"/>
              <p:cNvSpPr/>
              <p:nvPr/>
            </p:nvSpPr>
            <p:spPr>
              <a:xfrm>
                <a:off x="5819058" y="2871953"/>
                <a:ext cx="955138" cy="454441"/>
              </a:xfrm>
              <a:custGeom>
                <a:rect b="b" l="l" r="r" t="t"/>
                <a:pathLst>
                  <a:path extrusionOk="0" h="393" w="826">
                    <a:moveTo>
                      <a:pt x="826" y="88"/>
                    </a:moveTo>
                    <a:lnTo>
                      <a:pt x="751" y="80"/>
                    </a:lnTo>
                    <a:lnTo>
                      <a:pt x="568" y="0"/>
                    </a:lnTo>
                    <a:lnTo>
                      <a:pt x="647" y="2"/>
                    </a:lnTo>
                    <a:lnTo>
                      <a:pt x="743" y="51"/>
                    </a:lnTo>
                    <a:lnTo>
                      <a:pt x="826" y="88"/>
                    </a:lnTo>
                    <a:close/>
                    <a:moveTo>
                      <a:pt x="64" y="240"/>
                    </a:moveTo>
                    <a:lnTo>
                      <a:pt x="0" y="313"/>
                    </a:lnTo>
                    <a:lnTo>
                      <a:pt x="184" y="393"/>
                    </a:lnTo>
                    <a:lnTo>
                      <a:pt x="247" y="320"/>
                    </a:lnTo>
                    <a:lnTo>
                      <a:pt x="161" y="283"/>
                    </a:lnTo>
                    <a:lnTo>
                      <a:pt x="64" y="240"/>
                    </a:lnTo>
                    <a:close/>
                    <a:moveTo>
                      <a:pt x="247" y="92"/>
                    </a:moveTo>
                    <a:lnTo>
                      <a:pt x="173" y="143"/>
                    </a:lnTo>
                    <a:lnTo>
                      <a:pt x="356" y="226"/>
                    </a:lnTo>
                    <a:lnTo>
                      <a:pt x="432" y="175"/>
                    </a:lnTo>
                    <a:lnTo>
                      <a:pt x="360" y="143"/>
                    </a:lnTo>
                    <a:lnTo>
                      <a:pt x="247" y="92"/>
                    </a:lnTo>
                    <a:close/>
                    <a:moveTo>
                      <a:pt x="456" y="11"/>
                    </a:moveTo>
                    <a:lnTo>
                      <a:pt x="369" y="35"/>
                    </a:lnTo>
                    <a:lnTo>
                      <a:pt x="552" y="118"/>
                    </a:lnTo>
                    <a:lnTo>
                      <a:pt x="631" y="94"/>
                    </a:lnTo>
                    <a:lnTo>
                      <a:pt x="548" y="57"/>
                    </a:lnTo>
                    <a:lnTo>
                      <a:pt x="456" y="11"/>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sp>
            <p:nvSpPr>
              <p:cNvPr id="616" name="Google Shape;616;p21"/>
              <p:cNvSpPr/>
              <p:nvPr/>
            </p:nvSpPr>
            <p:spPr>
              <a:xfrm>
                <a:off x="5761241" y="2964460"/>
                <a:ext cx="1476648" cy="1779608"/>
              </a:xfrm>
              <a:custGeom>
                <a:rect b="b" l="l" r="r" t="t"/>
                <a:pathLst>
                  <a:path extrusionOk="0" h="782" w="649">
                    <a:moveTo>
                      <a:pt x="597" y="340"/>
                    </a:moveTo>
                    <a:cubicBezTo>
                      <a:pt x="596" y="351"/>
                      <a:pt x="595" y="362"/>
                      <a:pt x="593" y="373"/>
                    </a:cubicBezTo>
                    <a:cubicBezTo>
                      <a:pt x="593" y="377"/>
                      <a:pt x="592" y="380"/>
                      <a:pt x="591" y="384"/>
                    </a:cubicBezTo>
                    <a:cubicBezTo>
                      <a:pt x="639" y="394"/>
                      <a:pt x="639" y="394"/>
                      <a:pt x="639" y="394"/>
                    </a:cubicBezTo>
                    <a:cubicBezTo>
                      <a:pt x="627" y="442"/>
                      <a:pt x="627" y="442"/>
                      <a:pt x="627" y="442"/>
                    </a:cubicBezTo>
                    <a:cubicBezTo>
                      <a:pt x="576" y="443"/>
                      <a:pt x="576" y="443"/>
                      <a:pt x="576" y="443"/>
                    </a:cubicBezTo>
                    <a:cubicBezTo>
                      <a:pt x="571" y="458"/>
                      <a:pt x="565" y="472"/>
                      <a:pt x="559" y="486"/>
                    </a:cubicBezTo>
                    <a:cubicBezTo>
                      <a:pt x="598" y="514"/>
                      <a:pt x="598" y="514"/>
                      <a:pt x="598" y="514"/>
                    </a:cubicBezTo>
                    <a:cubicBezTo>
                      <a:pt x="575" y="559"/>
                      <a:pt x="575" y="559"/>
                      <a:pt x="575" y="559"/>
                    </a:cubicBezTo>
                    <a:cubicBezTo>
                      <a:pt x="530" y="541"/>
                      <a:pt x="530" y="541"/>
                      <a:pt x="530" y="541"/>
                    </a:cubicBezTo>
                    <a:cubicBezTo>
                      <a:pt x="522" y="554"/>
                      <a:pt x="513" y="567"/>
                      <a:pt x="504" y="579"/>
                    </a:cubicBezTo>
                    <a:cubicBezTo>
                      <a:pt x="531" y="623"/>
                      <a:pt x="531" y="623"/>
                      <a:pt x="531" y="623"/>
                    </a:cubicBezTo>
                    <a:cubicBezTo>
                      <a:pt x="498" y="660"/>
                      <a:pt x="498" y="660"/>
                      <a:pt x="498" y="660"/>
                    </a:cubicBezTo>
                    <a:cubicBezTo>
                      <a:pt x="464" y="624"/>
                      <a:pt x="464" y="624"/>
                      <a:pt x="464" y="624"/>
                    </a:cubicBezTo>
                    <a:cubicBezTo>
                      <a:pt x="459" y="629"/>
                      <a:pt x="454" y="633"/>
                      <a:pt x="449" y="638"/>
                    </a:cubicBezTo>
                    <a:cubicBezTo>
                      <a:pt x="443" y="643"/>
                      <a:pt x="437" y="648"/>
                      <a:pt x="431" y="653"/>
                    </a:cubicBezTo>
                    <a:cubicBezTo>
                      <a:pt x="443" y="709"/>
                      <a:pt x="443" y="709"/>
                      <a:pt x="443" y="709"/>
                    </a:cubicBezTo>
                    <a:cubicBezTo>
                      <a:pt x="404" y="734"/>
                      <a:pt x="404" y="734"/>
                      <a:pt x="404" y="734"/>
                    </a:cubicBezTo>
                    <a:cubicBezTo>
                      <a:pt x="384" y="684"/>
                      <a:pt x="384" y="684"/>
                      <a:pt x="384" y="684"/>
                    </a:cubicBezTo>
                    <a:cubicBezTo>
                      <a:pt x="372" y="691"/>
                      <a:pt x="360" y="697"/>
                      <a:pt x="348" y="702"/>
                    </a:cubicBezTo>
                    <a:cubicBezTo>
                      <a:pt x="347" y="709"/>
                      <a:pt x="347" y="709"/>
                      <a:pt x="347" y="709"/>
                    </a:cubicBezTo>
                    <a:cubicBezTo>
                      <a:pt x="343" y="763"/>
                      <a:pt x="343" y="763"/>
                      <a:pt x="343" y="763"/>
                    </a:cubicBezTo>
                    <a:cubicBezTo>
                      <a:pt x="303" y="775"/>
                      <a:pt x="303" y="775"/>
                      <a:pt x="303" y="775"/>
                    </a:cubicBezTo>
                    <a:cubicBezTo>
                      <a:pt x="299" y="716"/>
                      <a:pt x="299" y="716"/>
                      <a:pt x="299" y="716"/>
                    </a:cubicBezTo>
                    <a:cubicBezTo>
                      <a:pt x="295" y="717"/>
                      <a:pt x="291" y="717"/>
                      <a:pt x="288" y="718"/>
                    </a:cubicBezTo>
                    <a:cubicBezTo>
                      <a:pt x="279" y="719"/>
                      <a:pt x="271" y="720"/>
                      <a:pt x="263" y="720"/>
                    </a:cubicBezTo>
                    <a:cubicBezTo>
                      <a:pt x="252" y="752"/>
                      <a:pt x="252" y="752"/>
                      <a:pt x="252" y="752"/>
                    </a:cubicBezTo>
                    <a:cubicBezTo>
                      <a:pt x="242" y="782"/>
                      <a:pt x="242" y="782"/>
                      <a:pt x="242" y="782"/>
                    </a:cubicBezTo>
                    <a:cubicBezTo>
                      <a:pt x="204" y="779"/>
                      <a:pt x="204" y="779"/>
                      <a:pt x="204" y="779"/>
                    </a:cubicBezTo>
                    <a:cubicBezTo>
                      <a:pt x="216" y="716"/>
                      <a:pt x="216" y="716"/>
                      <a:pt x="216" y="716"/>
                    </a:cubicBezTo>
                    <a:cubicBezTo>
                      <a:pt x="205" y="713"/>
                      <a:pt x="194" y="710"/>
                      <a:pt x="183" y="706"/>
                    </a:cubicBezTo>
                    <a:cubicBezTo>
                      <a:pt x="153" y="756"/>
                      <a:pt x="153" y="756"/>
                      <a:pt x="153" y="756"/>
                    </a:cubicBezTo>
                    <a:cubicBezTo>
                      <a:pt x="149" y="762"/>
                      <a:pt x="149" y="762"/>
                      <a:pt x="149" y="762"/>
                    </a:cubicBezTo>
                    <a:cubicBezTo>
                      <a:pt x="116" y="744"/>
                      <a:pt x="116" y="744"/>
                      <a:pt x="116" y="744"/>
                    </a:cubicBezTo>
                    <a:cubicBezTo>
                      <a:pt x="144" y="684"/>
                      <a:pt x="144" y="684"/>
                      <a:pt x="144" y="684"/>
                    </a:cubicBezTo>
                    <a:cubicBezTo>
                      <a:pt x="134" y="677"/>
                      <a:pt x="126" y="670"/>
                      <a:pt x="118" y="661"/>
                    </a:cubicBezTo>
                    <a:cubicBezTo>
                      <a:pt x="110" y="669"/>
                      <a:pt x="110" y="669"/>
                      <a:pt x="110" y="669"/>
                    </a:cubicBezTo>
                    <a:cubicBezTo>
                      <a:pt x="73" y="706"/>
                      <a:pt x="73" y="706"/>
                      <a:pt x="73" y="706"/>
                    </a:cubicBezTo>
                    <a:cubicBezTo>
                      <a:pt x="49" y="675"/>
                      <a:pt x="49" y="675"/>
                      <a:pt x="49" y="675"/>
                    </a:cubicBezTo>
                    <a:cubicBezTo>
                      <a:pt x="89" y="623"/>
                      <a:pt x="89" y="623"/>
                      <a:pt x="89" y="623"/>
                    </a:cubicBezTo>
                    <a:cubicBezTo>
                      <a:pt x="83" y="613"/>
                      <a:pt x="77" y="602"/>
                      <a:pt x="72" y="590"/>
                    </a:cubicBezTo>
                    <a:cubicBezTo>
                      <a:pt x="47" y="604"/>
                      <a:pt x="47" y="604"/>
                      <a:pt x="47" y="604"/>
                    </a:cubicBezTo>
                    <a:cubicBezTo>
                      <a:pt x="21" y="619"/>
                      <a:pt x="21" y="619"/>
                      <a:pt x="21" y="619"/>
                    </a:cubicBezTo>
                    <a:cubicBezTo>
                      <a:pt x="13" y="589"/>
                      <a:pt x="13" y="589"/>
                      <a:pt x="13" y="589"/>
                    </a:cubicBezTo>
                    <a:cubicBezTo>
                      <a:pt x="9" y="578"/>
                      <a:pt x="9" y="578"/>
                      <a:pt x="9" y="578"/>
                    </a:cubicBezTo>
                    <a:cubicBezTo>
                      <a:pt x="57" y="540"/>
                      <a:pt x="57" y="540"/>
                      <a:pt x="57" y="540"/>
                    </a:cubicBezTo>
                    <a:cubicBezTo>
                      <a:pt x="55" y="527"/>
                      <a:pt x="53" y="513"/>
                      <a:pt x="52" y="499"/>
                    </a:cubicBezTo>
                    <a:cubicBezTo>
                      <a:pt x="0" y="509"/>
                      <a:pt x="0" y="509"/>
                      <a:pt x="0" y="509"/>
                    </a:cubicBezTo>
                    <a:cubicBezTo>
                      <a:pt x="0" y="463"/>
                      <a:pt x="0" y="463"/>
                      <a:pt x="0" y="463"/>
                    </a:cubicBezTo>
                    <a:cubicBezTo>
                      <a:pt x="52" y="442"/>
                      <a:pt x="52" y="442"/>
                      <a:pt x="52" y="442"/>
                    </a:cubicBezTo>
                    <a:cubicBezTo>
                      <a:pt x="53" y="427"/>
                      <a:pt x="55" y="413"/>
                      <a:pt x="58" y="398"/>
                    </a:cubicBezTo>
                    <a:cubicBezTo>
                      <a:pt x="10" y="389"/>
                      <a:pt x="10" y="389"/>
                      <a:pt x="10" y="389"/>
                    </a:cubicBezTo>
                    <a:cubicBezTo>
                      <a:pt x="22" y="340"/>
                      <a:pt x="22" y="340"/>
                      <a:pt x="22" y="340"/>
                    </a:cubicBezTo>
                    <a:cubicBezTo>
                      <a:pt x="73" y="339"/>
                      <a:pt x="73" y="339"/>
                      <a:pt x="73" y="339"/>
                    </a:cubicBezTo>
                    <a:cubicBezTo>
                      <a:pt x="78" y="325"/>
                      <a:pt x="84" y="310"/>
                      <a:pt x="90" y="296"/>
                    </a:cubicBezTo>
                    <a:cubicBezTo>
                      <a:pt x="51" y="268"/>
                      <a:pt x="51" y="268"/>
                      <a:pt x="51" y="268"/>
                    </a:cubicBezTo>
                    <a:cubicBezTo>
                      <a:pt x="75" y="223"/>
                      <a:pt x="75" y="223"/>
                      <a:pt x="75" y="223"/>
                    </a:cubicBezTo>
                    <a:cubicBezTo>
                      <a:pt x="119" y="242"/>
                      <a:pt x="119" y="242"/>
                      <a:pt x="119" y="242"/>
                    </a:cubicBezTo>
                    <a:cubicBezTo>
                      <a:pt x="120" y="241"/>
                      <a:pt x="120" y="240"/>
                      <a:pt x="121" y="239"/>
                    </a:cubicBezTo>
                    <a:cubicBezTo>
                      <a:pt x="127" y="229"/>
                      <a:pt x="134" y="218"/>
                      <a:pt x="142" y="209"/>
                    </a:cubicBezTo>
                    <a:cubicBezTo>
                      <a:pt x="142" y="208"/>
                      <a:pt x="143" y="207"/>
                      <a:pt x="144" y="206"/>
                    </a:cubicBezTo>
                    <a:cubicBezTo>
                      <a:pt x="144" y="205"/>
                      <a:pt x="145" y="204"/>
                      <a:pt x="145" y="204"/>
                    </a:cubicBezTo>
                    <a:cubicBezTo>
                      <a:pt x="119" y="159"/>
                      <a:pt x="119" y="159"/>
                      <a:pt x="119" y="159"/>
                    </a:cubicBezTo>
                    <a:cubicBezTo>
                      <a:pt x="151" y="122"/>
                      <a:pt x="151" y="122"/>
                      <a:pt x="151" y="122"/>
                    </a:cubicBezTo>
                    <a:cubicBezTo>
                      <a:pt x="185" y="158"/>
                      <a:pt x="185" y="158"/>
                      <a:pt x="185" y="158"/>
                    </a:cubicBezTo>
                    <a:cubicBezTo>
                      <a:pt x="190" y="153"/>
                      <a:pt x="196" y="148"/>
                      <a:pt x="201" y="144"/>
                    </a:cubicBezTo>
                    <a:cubicBezTo>
                      <a:pt x="207" y="139"/>
                      <a:pt x="212" y="134"/>
                      <a:pt x="218" y="129"/>
                    </a:cubicBezTo>
                    <a:cubicBezTo>
                      <a:pt x="206" y="74"/>
                      <a:pt x="206" y="74"/>
                      <a:pt x="206" y="74"/>
                    </a:cubicBezTo>
                    <a:cubicBezTo>
                      <a:pt x="245" y="48"/>
                      <a:pt x="245" y="48"/>
                      <a:pt x="245" y="48"/>
                    </a:cubicBezTo>
                    <a:cubicBezTo>
                      <a:pt x="248" y="57"/>
                      <a:pt x="248" y="57"/>
                      <a:pt x="248" y="57"/>
                    </a:cubicBezTo>
                    <a:cubicBezTo>
                      <a:pt x="265" y="98"/>
                      <a:pt x="265" y="98"/>
                      <a:pt x="265" y="98"/>
                    </a:cubicBezTo>
                    <a:cubicBezTo>
                      <a:pt x="277" y="91"/>
                      <a:pt x="289" y="86"/>
                      <a:pt x="301" y="81"/>
                    </a:cubicBezTo>
                    <a:cubicBezTo>
                      <a:pt x="306" y="19"/>
                      <a:pt x="306" y="19"/>
                      <a:pt x="306" y="19"/>
                    </a:cubicBezTo>
                    <a:cubicBezTo>
                      <a:pt x="346" y="7"/>
                      <a:pt x="346" y="7"/>
                      <a:pt x="346" y="7"/>
                    </a:cubicBezTo>
                    <a:cubicBezTo>
                      <a:pt x="349" y="46"/>
                      <a:pt x="349" y="46"/>
                      <a:pt x="349" y="46"/>
                    </a:cubicBezTo>
                    <a:cubicBezTo>
                      <a:pt x="350" y="66"/>
                      <a:pt x="350" y="66"/>
                      <a:pt x="350" y="66"/>
                    </a:cubicBezTo>
                    <a:cubicBezTo>
                      <a:pt x="352" y="66"/>
                      <a:pt x="354" y="66"/>
                      <a:pt x="356" y="65"/>
                    </a:cubicBezTo>
                    <a:cubicBezTo>
                      <a:pt x="357" y="65"/>
                      <a:pt x="359" y="65"/>
                      <a:pt x="360" y="65"/>
                    </a:cubicBezTo>
                    <a:cubicBezTo>
                      <a:pt x="362" y="64"/>
                      <a:pt x="363" y="64"/>
                      <a:pt x="365" y="64"/>
                    </a:cubicBezTo>
                    <a:cubicBezTo>
                      <a:pt x="368" y="64"/>
                      <a:pt x="372" y="63"/>
                      <a:pt x="376" y="63"/>
                    </a:cubicBezTo>
                    <a:cubicBezTo>
                      <a:pt x="379" y="63"/>
                      <a:pt x="383" y="63"/>
                      <a:pt x="387" y="62"/>
                    </a:cubicBezTo>
                    <a:cubicBezTo>
                      <a:pt x="407" y="0"/>
                      <a:pt x="407" y="0"/>
                      <a:pt x="407" y="0"/>
                    </a:cubicBezTo>
                    <a:cubicBezTo>
                      <a:pt x="445" y="4"/>
                      <a:pt x="445" y="4"/>
                      <a:pt x="445" y="4"/>
                    </a:cubicBezTo>
                    <a:cubicBezTo>
                      <a:pt x="434" y="62"/>
                      <a:pt x="434" y="62"/>
                      <a:pt x="434" y="62"/>
                    </a:cubicBezTo>
                    <a:cubicBezTo>
                      <a:pt x="433" y="66"/>
                      <a:pt x="433" y="66"/>
                      <a:pt x="433" y="66"/>
                    </a:cubicBezTo>
                    <a:cubicBezTo>
                      <a:pt x="434" y="67"/>
                      <a:pt x="435" y="67"/>
                      <a:pt x="435" y="67"/>
                    </a:cubicBezTo>
                    <a:cubicBezTo>
                      <a:pt x="444" y="69"/>
                      <a:pt x="446" y="69"/>
                      <a:pt x="448" y="70"/>
                    </a:cubicBezTo>
                    <a:cubicBezTo>
                      <a:pt x="451" y="71"/>
                      <a:pt x="454" y="72"/>
                      <a:pt x="458" y="73"/>
                    </a:cubicBezTo>
                    <a:cubicBezTo>
                      <a:pt x="461" y="74"/>
                      <a:pt x="462" y="75"/>
                      <a:pt x="464" y="76"/>
                    </a:cubicBezTo>
                    <a:cubicBezTo>
                      <a:pt x="500" y="20"/>
                      <a:pt x="500" y="20"/>
                      <a:pt x="500" y="20"/>
                    </a:cubicBezTo>
                    <a:cubicBezTo>
                      <a:pt x="533" y="38"/>
                      <a:pt x="533" y="38"/>
                      <a:pt x="533" y="38"/>
                    </a:cubicBezTo>
                    <a:cubicBezTo>
                      <a:pt x="526" y="54"/>
                      <a:pt x="526" y="54"/>
                      <a:pt x="526" y="54"/>
                    </a:cubicBezTo>
                    <a:cubicBezTo>
                      <a:pt x="505" y="98"/>
                      <a:pt x="505" y="98"/>
                      <a:pt x="505" y="98"/>
                    </a:cubicBezTo>
                    <a:cubicBezTo>
                      <a:pt x="515" y="105"/>
                      <a:pt x="523" y="113"/>
                      <a:pt x="531" y="121"/>
                    </a:cubicBezTo>
                    <a:cubicBezTo>
                      <a:pt x="576" y="77"/>
                      <a:pt x="576" y="77"/>
                      <a:pt x="576" y="77"/>
                    </a:cubicBezTo>
                    <a:cubicBezTo>
                      <a:pt x="600" y="108"/>
                      <a:pt x="600" y="108"/>
                      <a:pt x="600" y="108"/>
                    </a:cubicBezTo>
                    <a:cubicBezTo>
                      <a:pt x="575" y="140"/>
                      <a:pt x="575" y="140"/>
                      <a:pt x="575" y="140"/>
                    </a:cubicBezTo>
                    <a:cubicBezTo>
                      <a:pt x="560" y="159"/>
                      <a:pt x="560" y="159"/>
                      <a:pt x="560" y="159"/>
                    </a:cubicBezTo>
                    <a:cubicBezTo>
                      <a:pt x="566" y="169"/>
                      <a:pt x="572" y="180"/>
                      <a:pt x="577" y="192"/>
                    </a:cubicBezTo>
                    <a:cubicBezTo>
                      <a:pt x="628" y="164"/>
                      <a:pt x="628" y="164"/>
                      <a:pt x="628" y="164"/>
                    </a:cubicBezTo>
                    <a:cubicBezTo>
                      <a:pt x="640" y="204"/>
                      <a:pt x="640" y="204"/>
                      <a:pt x="640" y="204"/>
                    </a:cubicBezTo>
                    <a:cubicBezTo>
                      <a:pt x="592" y="242"/>
                      <a:pt x="592" y="242"/>
                      <a:pt x="592" y="242"/>
                    </a:cubicBezTo>
                    <a:cubicBezTo>
                      <a:pt x="592" y="244"/>
                      <a:pt x="592" y="246"/>
                      <a:pt x="593" y="248"/>
                    </a:cubicBezTo>
                    <a:cubicBezTo>
                      <a:pt x="595" y="259"/>
                      <a:pt x="596" y="271"/>
                      <a:pt x="597" y="283"/>
                    </a:cubicBezTo>
                    <a:cubicBezTo>
                      <a:pt x="649" y="273"/>
                      <a:pt x="649" y="273"/>
                      <a:pt x="649" y="273"/>
                    </a:cubicBezTo>
                    <a:cubicBezTo>
                      <a:pt x="649" y="320"/>
                      <a:pt x="649" y="320"/>
                      <a:pt x="649" y="320"/>
                    </a:cubicBezTo>
                    <a:lnTo>
                      <a:pt x="597" y="340"/>
                    </a:lnTo>
                    <a:close/>
                    <a:moveTo>
                      <a:pt x="529" y="368"/>
                    </a:moveTo>
                    <a:cubicBezTo>
                      <a:pt x="531" y="356"/>
                      <a:pt x="532" y="343"/>
                      <a:pt x="532" y="331"/>
                    </a:cubicBezTo>
                    <a:cubicBezTo>
                      <a:pt x="532" y="330"/>
                      <a:pt x="532" y="329"/>
                      <a:pt x="532" y="328"/>
                    </a:cubicBezTo>
                    <a:cubicBezTo>
                      <a:pt x="532" y="327"/>
                      <a:pt x="532" y="326"/>
                      <a:pt x="532" y="325"/>
                    </a:cubicBezTo>
                    <a:cubicBezTo>
                      <a:pt x="532" y="324"/>
                      <a:pt x="532" y="323"/>
                      <a:pt x="532" y="322"/>
                    </a:cubicBezTo>
                    <a:cubicBezTo>
                      <a:pt x="532" y="321"/>
                      <a:pt x="532" y="320"/>
                      <a:pt x="532" y="319"/>
                    </a:cubicBezTo>
                    <a:cubicBezTo>
                      <a:pt x="532" y="318"/>
                      <a:pt x="532" y="317"/>
                      <a:pt x="532" y="316"/>
                    </a:cubicBezTo>
                    <a:cubicBezTo>
                      <a:pt x="532" y="315"/>
                      <a:pt x="532" y="315"/>
                      <a:pt x="532" y="314"/>
                    </a:cubicBezTo>
                    <a:cubicBezTo>
                      <a:pt x="531" y="312"/>
                      <a:pt x="531" y="310"/>
                      <a:pt x="531" y="308"/>
                    </a:cubicBezTo>
                    <a:cubicBezTo>
                      <a:pt x="531" y="306"/>
                      <a:pt x="531" y="304"/>
                      <a:pt x="531" y="303"/>
                    </a:cubicBezTo>
                    <a:cubicBezTo>
                      <a:pt x="531" y="302"/>
                      <a:pt x="531" y="301"/>
                      <a:pt x="530" y="300"/>
                    </a:cubicBezTo>
                    <a:cubicBezTo>
                      <a:pt x="530" y="298"/>
                      <a:pt x="530" y="296"/>
                      <a:pt x="530" y="295"/>
                    </a:cubicBezTo>
                    <a:cubicBezTo>
                      <a:pt x="530" y="293"/>
                      <a:pt x="529" y="291"/>
                      <a:pt x="529" y="289"/>
                    </a:cubicBezTo>
                    <a:cubicBezTo>
                      <a:pt x="529" y="287"/>
                      <a:pt x="528" y="286"/>
                      <a:pt x="528" y="284"/>
                    </a:cubicBezTo>
                    <a:cubicBezTo>
                      <a:pt x="528" y="283"/>
                      <a:pt x="528" y="282"/>
                      <a:pt x="528" y="282"/>
                    </a:cubicBezTo>
                    <a:cubicBezTo>
                      <a:pt x="527" y="280"/>
                      <a:pt x="527" y="278"/>
                      <a:pt x="527" y="277"/>
                    </a:cubicBezTo>
                    <a:cubicBezTo>
                      <a:pt x="526" y="275"/>
                      <a:pt x="526" y="273"/>
                      <a:pt x="526" y="272"/>
                    </a:cubicBezTo>
                    <a:cubicBezTo>
                      <a:pt x="525" y="270"/>
                      <a:pt x="525" y="268"/>
                      <a:pt x="524" y="266"/>
                    </a:cubicBezTo>
                    <a:cubicBezTo>
                      <a:pt x="524" y="266"/>
                      <a:pt x="524" y="265"/>
                      <a:pt x="524" y="264"/>
                    </a:cubicBezTo>
                    <a:cubicBezTo>
                      <a:pt x="523" y="262"/>
                      <a:pt x="523" y="261"/>
                      <a:pt x="522" y="259"/>
                    </a:cubicBezTo>
                    <a:cubicBezTo>
                      <a:pt x="522" y="258"/>
                      <a:pt x="521" y="256"/>
                      <a:pt x="521" y="255"/>
                    </a:cubicBezTo>
                    <a:cubicBezTo>
                      <a:pt x="520" y="253"/>
                      <a:pt x="520" y="251"/>
                      <a:pt x="519" y="250"/>
                    </a:cubicBezTo>
                    <a:cubicBezTo>
                      <a:pt x="519" y="249"/>
                      <a:pt x="519" y="248"/>
                      <a:pt x="519" y="248"/>
                    </a:cubicBezTo>
                    <a:cubicBezTo>
                      <a:pt x="518" y="247"/>
                      <a:pt x="518" y="246"/>
                      <a:pt x="518" y="245"/>
                    </a:cubicBezTo>
                    <a:cubicBezTo>
                      <a:pt x="517" y="244"/>
                      <a:pt x="517" y="244"/>
                      <a:pt x="517" y="243"/>
                    </a:cubicBezTo>
                    <a:cubicBezTo>
                      <a:pt x="516" y="241"/>
                      <a:pt x="516" y="240"/>
                      <a:pt x="515" y="239"/>
                    </a:cubicBezTo>
                    <a:cubicBezTo>
                      <a:pt x="515" y="238"/>
                      <a:pt x="514" y="237"/>
                      <a:pt x="514" y="236"/>
                    </a:cubicBezTo>
                    <a:cubicBezTo>
                      <a:pt x="514" y="236"/>
                      <a:pt x="513" y="235"/>
                      <a:pt x="513" y="234"/>
                    </a:cubicBezTo>
                    <a:cubicBezTo>
                      <a:pt x="513" y="233"/>
                      <a:pt x="512" y="233"/>
                      <a:pt x="512" y="232"/>
                    </a:cubicBezTo>
                    <a:cubicBezTo>
                      <a:pt x="512" y="231"/>
                      <a:pt x="511" y="231"/>
                      <a:pt x="511" y="230"/>
                    </a:cubicBezTo>
                    <a:cubicBezTo>
                      <a:pt x="511" y="229"/>
                      <a:pt x="510" y="229"/>
                      <a:pt x="510" y="228"/>
                    </a:cubicBezTo>
                    <a:cubicBezTo>
                      <a:pt x="509" y="226"/>
                      <a:pt x="509" y="225"/>
                      <a:pt x="508" y="224"/>
                    </a:cubicBezTo>
                    <a:cubicBezTo>
                      <a:pt x="508" y="223"/>
                      <a:pt x="507" y="222"/>
                      <a:pt x="507" y="222"/>
                    </a:cubicBezTo>
                    <a:cubicBezTo>
                      <a:pt x="506" y="221"/>
                      <a:pt x="506" y="220"/>
                      <a:pt x="506" y="220"/>
                    </a:cubicBezTo>
                    <a:cubicBezTo>
                      <a:pt x="505" y="219"/>
                      <a:pt x="505" y="218"/>
                      <a:pt x="505" y="218"/>
                    </a:cubicBezTo>
                    <a:cubicBezTo>
                      <a:pt x="504" y="217"/>
                      <a:pt x="504" y="216"/>
                      <a:pt x="503" y="216"/>
                    </a:cubicBezTo>
                    <a:cubicBezTo>
                      <a:pt x="503" y="215"/>
                      <a:pt x="503" y="214"/>
                      <a:pt x="502" y="214"/>
                    </a:cubicBezTo>
                    <a:cubicBezTo>
                      <a:pt x="501" y="212"/>
                      <a:pt x="501" y="211"/>
                      <a:pt x="500" y="210"/>
                    </a:cubicBezTo>
                    <a:cubicBezTo>
                      <a:pt x="499" y="209"/>
                      <a:pt x="499" y="209"/>
                      <a:pt x="499" y="208"/>
                    </a:cubicBezTo>
                    <a:cubicBezTo>
                      <a:pt x="498" y="207"/>
                      <a:pt x="498" y="207"/>
                      <a:pt x="497" y="206"/>
                    </a:cubicBezTo>
                    <a:cubicBezTo>
                      <a:pt x="497" y="205"/>
                      <a:pt x="496" y="205"/>
                      <a:pt x="496" y="204"/>
                    </a:cubicBezTo>
                    <a:cubicBezTo>
                      <a:pt x="495" y="203"/>
                      <a:pt x="494" y="202"/>
                      <a:pt x="493" y="201"/>
                    </a:cubicBezTo>
                    <a:cubicBezTo>
                      <a:pt x="492" y="199"/>
                      <a:pt x="492" y="198"/>
                      <a:pt x="491" y="197"/>
                    </a:cubicBezTo>
                    <a:cubicBezTo>
                      <a:pt x="465" y="164"/>
                      <a:pt x="428" y="145"/>
                      <a:pt x="386" y="142"/>
                    </a:cubicBezTo>
                    <a:cubicBezTo>
                      <a:pt x="375" y="142"/>
                      <a:pt x="364" y="142"/>
                      <a:pt x="352" y="144"/>
                    </a:cubicBezTo>
                    <a:cubicBezTo>
                      <a:pt x="344" y="145"/>
                      <a:pt x="335" y="147"/>
                      <a:pt x="325" y="149"/>
                    </a:cubicBezTo>
                    <a:cubicBezTo>
                      <a:pt x="211" y="183"/>
                      <a:pt x="118" y="318"/>
                      <a:pt x="117" y="452"/>
                    </a:cubicBezTo>
                    <a:cubicBezTo>
                      <a:pt x="117" y="514"/>
                      <a:pt x="137" y="565"/>
                      <a:pt x="170" y="598"/>
                    </a:cubicBezTo>
                    <a:cubicBezTo>
                      <a:pt x="173" y="601"/>
                      <a:pt x="176" y="604"/>
                      <a:pt x="179" y="606"/>
                    </a:cubicBezTo>
                    <a:cubicBezTo>
                      <a:pt x="187" y="614"/>
                      <a:pt x="197" y="620"/>
                      <a:pt x="207" y="625"/>
                    </a:cubicBezTo>
                    <a:cubicBezTo>
                      <a:pt x="208" y="626"/>
                      <a:pt x="210" y="626"/>
                      <a:pt x="212" y="627"/>
                    </a:cubicBezTo>
                    <a:cubicBezTo>
                      <a:pt x="219" y="631"/>
                      <a:pt x="227" y="633"/>
                      <a:pt x="235" y="635"/>
                    </a:cubicBezTo>
                    <a:cubicBezTo>
                      <a:pt x="236" y="636"/>
                      <a:pt x="236" y="636"/>
                      <a:pt x="237" y="636"/>
                    </a:cubicBezTo>
                    <a:cubicBezTo>
                      <a:pt x="239" y="637"/>
                      <a:pt x="239" y="637"/>
                      <a:pt x="240" y="637"/>
                    </a:cubicBezTo>
                    <a:cubicBezTo>
                      <a:pt x="241" y="637"/>
                      <a:pt x="242" y="637"/>
                      <a:pt x="242" y="637"/>
                    </a:cubicBezTo>
                    <a:cubicBezTo>
                      <a:pt x="243" y="637"/>
                      <a:pt x="244" y="638"/>
                      <a:pt x="244" y="638"/>
                    </a:cubicBezTo>
                    <a:cubicBezTo>
                      <a:pt x="245" y="638"/>
                      <a:pt x="246" y="638"/>
                      <a:pt x="246" y="638"/>
                    </a:cubicBezTo>
                    <a:cubicBezTo>
                      <a:pt x="248" y="638"/>
                      <a:pt x="250" y="639"/>
                      <a:pt x="252" y="639"/>
                    </a:cubicBezTo>
                    <a:cubicBezTo>
                      <a:pt x="266" y="641"/>
                      <a:pt x="281" y="641"/>
                      <a:pt x="297" y="639"/>
                    </a:cubicBezTo>
                    <a:cubicBezTo>
                      <a:pt x="299" y="638"/>
                      <a:pt x="301" y="638"/>
                      <a:pt x="303" y="638"/>
                    </a:cubicBezTo>
                    <a:cubicBezTo>
                      <a:pt x="310" y="636"/>
                      <a:pt x="317" y="635"/>
                      <a:pt x="324" y="633"/>
                    </a:cubicBezTo>
                    <a:cubicBezTo>
                      <a:pt x="325" y="633"/>
                      <a:pt x="325" y="632"/>
                      <a:pt x="326" y="632"/>
                    </a:cubicBezTo>
                    <a:cubicBezTo>
                      <a:pt x="342" y="627"/>
                      <a:pt x="356" y="621"/>
                      <a:pt x="370" y="613"/>
                    </a:cubicBezTo>
                    <a:cubicBezTo>
                      <a:pt x="371" y="612"/>
                      <a:pt x="372" y="612"/>
                      <a:pt x="373" y="612"/>
                    </a:cubicBezTo>
                    <a:cubicBezTo>
                      <a:pt x="379" y="608"/>
                      <a:pt x="384" y="605"/>
                      <a:pt x="389" y="602"/>
                    </a:cubicBezTo>
                    <a:cubicBezTo>
                      <a:pt x="392" y="599"/>
                      <a:pt x="396" y="597"/>
                      <a:pt x="399" y="595"/>
                    </a:cubicBezTo>
                    <a:cubicBezTo>
                      <a:pt x="410" y="586"/>
                      <a:pt x="422" y="576"/>
                      <a:pt x="432" y="566"/>
                    </a:cubicBezTo>
                    <a:cubicBezTo>
                      <a:pt x="437" y="561"/>
                      <a:pt x="440" y="557"/>
                      <a:pt x="443" y="554"/>
                    </a:cubicBezTo>
                    <a:cubicBezTo>
                      <a:pt x="445" y="552"/>
                      <a:pt x="446" y="551"/>
                      <a:pt x="448" y="549"/>
                    </a:cubicBezTo>
                    <a:cubicBezTo>
                      <a:pt x="450" y="546"/>
                      <a:pt x="452" y="544"/>
                      <a:pt x="453" y="543"/>
                    </a:cubicBezTo>
                    <a:cubicBezTo>
                      <a:pt x="454" y="542"/>
                      <a:pt x="454" y="541"/>
                      <a:pt x="455" y="540"/>
                    </a:cubicBezTo>
                    <a:cubicBezTo>
                      <a:pt x="457" y="538"/>
                      <a:pt x="457" y="537"/>
                      <a:pt x="458" y="537"/>
                    </a:cubicBezTo>
                    <a:cubicBezTo>
                      <a:pt x="460" y="534"/>
                      <a:pt x="462" y="531"/>
                      <a:pt x="464" y="528"/>
                    </a:cubicBezTo>
                    <a:cubicBezTo>
                      <a:pt x="466" y="526"/>
                      <a:pt x="467" y="524"/>
                      <a:pt x="469" y="522"/>
                    </a:cubicBezTo>
                    <a:cubicBezTo>
                      <a:pt x="469" y="521"/>
                      <a:pt x="470" y="520"/>
                      <a:pt x="470" y="520"/>
                    </a:cubicBezTo>
                    <a:cubicBezTo>
                      <a:pt x="471" y="519"/>
                      <a:pt x="471" y="519"/>
                      <a:pt x="472" y="518"/>
                    </a:cubicBezTo>
                    <a:cubicBezTo>
                      <a:pt x="474" y="514"/>
                      <a:pt x="476" y="511"/>
                      <a:pt x="478" y="508"/>
                    </a:cubicBezTo>
                    <a:cubicBezTo>
                      <a:pt x="481" y="504"/>
                      <a:pt x="482" y="502"/>
                      <a:pt x="483" y="500"/>
                    </a:cubicBezTo>
                    <a:cubicBezTo>
                      <a:pt x="484" y="498"/>
                      <a:pt x="486" y="495"/>
                      <a:pt x="487" y="493"/>
                    </a:cubicBezTo>
                    <a:cubicBezTo>
                      <a:pt x="495" y="479"/>
                      <a:pt x="502" y="465"/>
                      <a:pt x="507" y="451"/>
                    </a:cubicBezTo>
                    <a:cubicBezTo>
                      <a:pt x="508" y="450"/>
                      <a:pt x="508" y="449"/>
                      <a:pt x="508" y="449"/>
                    </a:cubicBezTo>
                    <a:cubicBezTo>
                      <a:pt x="509" y="447"/>
                      <a:pt x="509" y="447"/>
                      <a:pt x="509" y="446"/>
                    </a:cubicBezTo>
                    <a:cubicBezTo>
                      <a:pt x="518" y="423"/>
                      <a:pt x="525" y="400"/>
                      <a:pt x="528" y="377"/>
                    </a:cubicBezTo>
                    <a:cubicBezTo>
                      <a:pt x="528" y="375"/>
                      <a:pt x="529" y="375"/>
                      <a:pt x="529" y="374"/>
                    </a:cubicBezTo>
                    <a:cubicBezTo>
                      <a:pt x="529" y="373"/>
                      <a:pt x="529" y="373"/>
                      <a:pt x="529" y="372"/>
                    </a:cubicBezTo>
                    <a:cubicBezTo>
                      <a:pt x="529" y="370"/>
                      <a:pt x="529" y="369"/>
                      <a:pt x="529" y="368"/>
                    </a:cubicBezTo>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1">
                  <a:solidFill>
                    <a:schemeClr val="dk1"/>
                  </a:solidFill>
                  <a:latin typeface="Calibri"/>
                  <a:ea typeface="Calibri"/>
                  <a:cs typeface="Calibri"/>
                  <a:sym typeface="Calibri"/>
                </a:endParaRPr>
              </a:p>
            </p:txBody>
          </p:sp>
        </p:grpSp>
      </p:grpSp>
      <p:sp>
        <p:nvSpPr>
          <p:cNvPr id="617" name="Google Shape;617;p21"/>
          <p:cNvSpPr txBox="1"/>
          <p:nvPr/>
        </p:nvSpPr>
        <p:spPr>
          <a:xfrm>
            <a:off x="679842" y="1162594"/>
            <a:ext cx="4221092"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Universe of Outlets for </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every distributor split into Routes/Beats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1"/>
          <p:cNvSpPr txBox="1"/>
          <p:nvPr/>
        </p:nvSpPr>
        <p:spPr>
          <a:xfrm>
            <a:off x="1652663" y="2207620"/>
            <a:ext cx="2434514"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Classified Retail Outlets</a:t>
            </a:r>
            <a:endParaRPr/>
          </a:p>
          <a:p>
            <a:pPr indent="0" lvl="0" marL="0" marR="0" rtl="0" algn="r">
              <a:spcBef>
                <a:spcPts val="0"/>
              </a:spcBef>
              <a:spcAft>
                <a:spcPts val="0"/>
              </a:spcAft>
              <a:buNone/>
            </a:pPr>
            <a:r>
              <a:t/>
            </a:r>
            <a:endParaRPr b="1" sz="1800">
              <a:solidFill>
                <a:srgbClr val="7F7F7F"/>
              </a:solidFill>
              <a:latin typeface="Calibri"/>
              <a:ea typeface="Calibri"/>
              <a:cs typeface="Calibri"/>
              <a:sym typeface="Calibri"/>
            </a:endParaRPr>
          </a:p>
        </p:txBody>
      </p:sp>
      <p:sp>
        <p:nvSpPr>
          <p:cNvPr id="619" name="Google Shape;619;p21"/>
          <p:cNvSpPr txBox="1"/>
          <p:nvPr/>
        </p:nvSpPr>
        <p:spPr>
          <a:xfrm>
            <a:off x="435005" y="5409477"/>
            <a:ext cx="4647426"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Outlets that are not buying</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from the company distributors (Lost Outlets)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21"/>
          <p:cNvSpPr txBox="1"/>
          <p:nvPr/>
        </p:nvSpPr>
        <p:spPr>
          <a:xfrm>
            <a:off x="181177" y="3226523"/>
            <a:ext cx="3711873"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New Outlets added</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 each week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21"/>
          <p:cNvSpPr txBox="1"/>
          <p:nvPr/>
        </p:nvSpPr>
        <p:spPr>
          <a:xfrm>
            <a:off x="189805" y="4323806"/>
            <a:ext cx="3943418"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Products without Sales for a specific</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frequency of 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21"/>
          <p:cNvSpPr txBox="1"/>
          <p:nvPr/>
        </p:nvSpPr>
        <p:spPr>
          <a:xfrm>
            <a:off x="6873106" y="1201783"/>
            <a:ext cx="238610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ABC of Retail Turnover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21"/>
          <p:cNvSpPr txBox="1"/>
          <p:nvPr/>
        </p:nvSpPr>
        <p:spPr>
          <a:xfrm>
            <a:off x="7497944" y="2177306"/>
            <a:ext cx="4219745"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Promotion effectiveness in a retail channel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21"/>
          <p:cNvSpPr txBox="1"/>
          <p:nvPr/>
        </p:nvSpPr>
        <p:spPr>
          <a:xfrm>
            <a:off x="7677584" y="3265961"/>
            <a:ext cx="2681016"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Retailer Purchase Pattern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21"/>
          <p:cNvSpPr txBox="1"/>
          <p:nvPr/>
        </p:nvSpPr>
        <p:spPr>
          <a:xfrm>
            <a:off x="7396784" y="4362992"/>
            <a:ext cx="4517199"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Retailer Purchase Pattern for a period of time</a:t>
            </a:r>
            <a:endParaRPr/>
          </a:p>
          <a:p>
            <a:pPr indent="0" lvl="0" marL="0" marR="0" rtl="0" algn="r">
              <a:spcBef>
                <a:spcPts val="0"/>
              </a:spcBef>
              <a:spcAft>
                <a:spcPts val="0"/>
              </a:spcAft>
              <a:buNone/>
            </a:pPr>
            <a:r>
              <a:t/>
            </a:r>
            <a:endParaRPr b="1" sz="1800">
              <a:solidFill>
                <a:srgbClr val="7F7F7F"/>
              </a:solidFill>
              <a:latin typeface="Calibri"/>
              <a:ea typeface="Calibri"/>
              <a:cs typeface="Calibri"/>
              <a:sym typeface="Calibri"/>
            </a:endParaRPr>
          </a:p>
        </p:txBody>
      </p:sp>
      <p:sp>
        <p:nvSpPr>
          <p:cNvPr id="626" name="Google Shape;626;p21"/>
          <p:cNvSpPr txBox="1"/>
          <p:nvPr/>
        </p:nvSpPr>
        <p:spPr>
          <a:xfrm>
            <a:off x="6880030" y="5426788"/>
            <a:ext cx="3456716"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D" sz="1800">
                <a:solidFill>
                  <a:srgbClr val="7F7F7F"/>
                </a:solidFill>
                <a:latin typeface="Calibri"/>
                <a:ea typeface="Calibri"/>
                <a:cs typeface="Calibri"/>
                <a:sym typeface="Calibri"/>
              </a:rPr>
              <a:t>Products Purchased – ABC analysis</a:t>
            </a:r>
            <a:endParaRPr/>
          </a:p>
          <a:p>
            <a:pPr indent="0" lvl="0" marL="0" marR="0" rtl="0" algn="r">
              <a:spcBef>
                <a:spcPts val="0"/>
              </a:spcBef>
              <a:spcAft>
                <a:spcPts val="0"/>
              </a:spcAft>
              <a:buNone/>
            </a:pPr>
            <a:r>
              <a:rPr b="1" lang="en-ID" sz="1800">
                <a:solidFill>
                  <a:srgbClr val="7F7F7F"/>
                </a:solidFill>
                <a:latin typeface="Calibri"/>
                <a:ea typeface="Calibri"/>
                <a:cs typeface="Calibri"/>
                <a:sym typeface="Calibri"/>
              </a:rPr>
              <a:t>(80 % contributing products)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21"/>
          <p:cNvSpPr txBox="1"/>
          <p:nvPr/>
        </p:nvSpPr>
        <p:spPr>
          <a:xfrm>
            <a:off x="5441300" y="200794"/>
            <a:ext cx="1309589"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Retail</a:t>
            </a:r>
            <a:endParaRPr b="1" sz="3700">
              <a:solidFill>
                <a:schemeClr val="accent1"/>
              </a:solidFill>
              <a:latin typeface="Calibri"/>
              <a:ea typeface="Calibri"/>
              <a:cs typeface="Calibri"/>
              <a:sym typeface="Calibri"/>
            </a:endParaRPr>
          </a:p>
        </p:txBody>
      </p:sp>
      <p:pic>
        <p:nvPicPr>
          <p:cNvPr descr="C:\Users\Neela Pradeep\Downloads\PNG (1).png" id="628" name="Google Shape;628;p21"/>
          <p:cNvPicPr preferRelativeResize="0"/>
          <p:nvPr/>
        </p:nvPicPr>
        <p:blipFill rotWithShape="1">
          <a:blip r:embed="rId3">
            <a:alphaModFix/>
          </a:blip>
          <a:srcRect b="0" l="0" r="0" t="0"/>
          <a:stretch/>
        </p:blipFill>
        <p:spPr>
          <a:xfrm>
            <a:off x="1" y="1"/>
            <a:ext cx="2060006" cy="512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25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750"/>
                                        <p:tgtEl>
                                          <p:spTgt spid="479"/>
                                        </p:tgtEl>
                                        <p:attrNameLst>
                                          <p:attrName>ppt_w</p:attrName>
                                        </p:attrNameLst>
                                      </p:cBhvr>
                                      <p:tavLst>
                                        <p:tav fmla="" tm="0">
                                          <p:val>
                                            <p:strVal val="0"/>
                                          </p:val>
                                        </p:tav>
                                        <p:tav fmla="" tm="100000">
                                          <p:val>
                                            <p:strVal val="#ppt_w"/>
                                          </p:val>
                                        </p:tav>
                                      </p:tavLst>
                                    </p:anim>
                                    <p:anim calcmode="lin" valueType="num">
                                      <p:cBhvr additive="base">
                                        <p:cTn dur="750"/>
                                        <p:tgtEl>
                                          <p:spTgt spid="479"/>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2"/>
          <p:cNvSpPr txBox="1"/>
          <p:nvPr/>
        </p:nvSpPr>
        <p:spPr>
          <a:xfrm>
            <a:off x="4839828" y="736377"/>
            <a:ext cx="2512547" cy="661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700">
                <a:solidFill>
                  <a:schemeClr val="accent1"/>
                </a:solidFill>
                <a:latin typeface="Calibri"/>
                <a:ea typeface="Calibri"/>
                <a:cs typeface="Calibri"/>
                <a:sym typeface="Calibri"/>
              </a:rPr>
              <a:t>Distributors</a:t>
            </a:r>
            <a:endParaRPr b="1" sz="3700">
              <a:solidFill>
                <a:schemeClr val="accent1"/>
              </a:solidFill>
              <a:latin typeface="Calibri"/>
              <a:ea typeface="Calibri"/>
              <a:cs typeface="Calibri"/>
              <a:sym typeface="Calibri"/>
            </a:endParaRPr>
          </a:p>
        </p:txBody>
      </p:sp>
      <p:grpSp>
        <p:nvGrpSpPr>
          <p:cNvPr id="635" name="Google Shape;635;p22"/>
          <p:cNvGrpSpPr/>
          <p:nvPr/>
        </p:nvGrpSpPr>
        <p:grpSpPr>
          <a:xfrm>
            <a:off x="5816386" y="1589154"/>
            <a:ext cx="559231" cy="87571"/>
            <a:chOff x="611263" y="2046852"/>
            <a:chExt cx="419423" cy="65678"/>
          </a:xfrm>
        </p:grpSpPr>
        <p:sp>
          <p:nvSpPr>
            <p:cNvPr id="636" name="Google Shape;636;p22"/>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637" name="Google Shape;637;p22"/>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638" name="Google Shape;638;p22"/>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639" name="Google Shape;639;p22"/>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640" name="Google Shape;640;p22"/>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grpSp>
      <p:grpSp>
        <p:nvGrpSpPr>
          <p:cNvPr id="641" name="Google Shape;641;p22"/>
          <p:cNvGrpSpPr/>
          <p:nvPr/>
        </p:nvGrpSpPr>
        <p:grpSpPr>
          <a:xfrm>
            <a:off x="4549982" y="3124734"/>
            <a:ext cx="3092037" cy="544161"/>
            <a:chOff x="3412486" y="2343550"/>
            <a:chExt cx="2319028" cy="408121"/>
          </a:xfrm>
        </p:grpSpPr>
        <p:sp>
          <p:nvSpPr>
            <p:cNvPr id="642" name="Google Shape;642;p22"/>
            <p:cNvSpPr/>
            <p:nvPr/>
          </p:nvSpPr>
          <p:spPr>
            <a:xfrm>
              <a:off x="3412486" y="2372059"/>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p22"/>
            <p:cNvSpPr/>
            <p:nvPr/>
          </p:nvSpPr>
          <p:spPr>
            <a:xfrm>
              <a:off x="3412486" y="2343550"/>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Purchase Trends in Value</a:t>
              </a:r>
              <a:endParaRPr/>
            </a:p>
          </p:txBody>
        </p:sp>
      </p:grpSp>
      <p:grpSp>
        <p:nvGrpSpPr>
          <p:cNvPr id="644" name="Google Shape;644;p22"/>
          <p:cNvGrpSpPr/>
          <p:nvPr/>
        </p:nvGrpSpPr>
        <p:grpSpPr>
          <a:xfrm>
            <a:off x="8021094" y="3124734"/>
            <a:ext cx="3092037" cy="544161"/>
            <a:chOff x="6015820" y="2343550"/>
            <a:chExt cx="2319028" cy="408121"/>
          </a:xfrm>
        </p:grpSpPr>
        <p:sp>
          <p:nvSpPr>
            <p:cNvPr id="645" name="Google Shape;645;p22"/>
            <p:cNvSpPr/>
            <p:nvPr/>
          </p:nvSpPr>
          <p:spPr>
            <a:xfrm>
              <a:off x="6015820" y="2372059"/>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22"/>
            <p:cNvSpPr/>
            <p:nvPr/>
          </p:nvSpPr>
          <p:spPr>
            <a:xfrm>
              <a:off x="6015820" y="2343550"/>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D" sz="1500">
                  <a:solidFill>
                    <a:schemeClr val="lt1"/>
                  </a:solidFill>
                  <a:latin typeface="Calibri"/>
                  <a:ea typeface="Calibri"/>
                  <a:cs typeface="Calibri"/>
                  <a:sym typeface="Calibri"/>
                </a:rPr>
                <a:t>Placement of products in retail</a:t>
              </a:r>
              <a:endParaRPr b="1" sz="1500">
                <a:solidFill>
                  <a:schemeClr val="lt1"/>
                </a:solidFill>
                <a:latin typeface="Calibri"/>
                <a:ea typeface="Calibri"/>
                <a:cs typeface="Calibri"/>
                <a:sym typeface="Calibri"/>
              </a:endParaRPr>
            </a:p>
          </p:txBody>
        </p:sp>
      </p:grpSp>
      <p:grpSp>
        <p:nvGrpSpPr>
          <p:cNvPr id="647" name="Google Shape;647;p22"/>
          <p:cNvGrpSpPr/>
          <p:nvPr/>
        </p:nvGrpSpPr>
        <p:grpSpPr>
          <a:xfrm>
            <a:off x="4545626" y="3799654"/>
            <a:ext cx="3092037" cy="544161"/>
            <a:chOff x="3412486" y="2343550"/>
            <a:chExt cx="2319028" cy="408121"/>
          </a:xfrm>
        </p:grpSpPr>
        <p:sp>
          <p:nvSpPr>
            <p:cNvPr id="648" name="Google Shape;648;p22"/>
            <p:cNvSpPr/>
            <p:nvPr/>
          </p:nvSpPr>
          <p:spPr>
            <a:xfrm>
              <a:off x="3412486" y="2372059"/>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22"/>
            <p:cNvSpPr/>
            <p:nvPr/>
          </p:nvSpPr>
          <p:spPr>
            <a:xfrm>
              <a:off x="3412486" y="2343550"/>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Purchase as per targets</a:t>
              </a:r>
              <a:endParaRPr/>
            </a:p>
          </p:txBody>
        </p:sp>
      </p:grpSp>
      <p:grpSp>
        <p:nvGrpSpPr>
          <p:cNvPr id="650" name="Google Shape;650;p22"/>
          <p:cNvGrpSpPr/>
          <p:nvPr/>
        </p:nvGrpSpPr>
        <p:grpSpPr>
          <a:xfrm>
            <a:off x="4545626" y="4478930"/>
            <a:ext cx="3092037" cy="544161"/>
            <a:chOff x="3412486" y="2343550"/>
            <a:chExt cx="2319028" cy="408121"/>
          </a:xfrm>
        </p:grpSpPr>
        <p:sp>
          <p:nvSpPr>
            <p:cNvPr id="651" name="Google Shape;651;p22"/>
            <p:cNvSpPr/>
            <p:nvPr/>
          </p:nvSpPr>
          <p:spPr>
            <a:xfrm>
              <a:off x="3412486" y="2372059"/>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p22"/>
            <p:cNvSpPr/>
            <p:nvPr/>
          </p:nvSpPr>
          <p:spPr>
            <a:xfrm>
              <a:off x="3412486" y="2343550"/>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ABC of Product Purchased</a:t>
              </a:r>
              <a:endParaRPr/>
            </a:p>
          </p:txBody>
        </p:sp>
      </p:grpSp>
      <p:grpSp>
        <p:nvGrpSpPr>
          <p:cNvPr id="653" name="Google Shape;653;p22"/>
          <p:cNvGrpSpPr/>
          <p:nvPr/>
        </p:nvGrpSpPr>
        <p:grpSpPr>
          <a:xfrm>
            <a:off x="4545626" y="5158206"/>
            <a:ext cx="3092037" cy="544161"/>
            <a:chOff x="3412486" y="2343550"/>
            <a:chExt cx="2319028" cy="408121"/>
          </a:xfrm>
        </p:grpSpPr>
        <p:sp>
          <p:nvSpPr>
            <p:cNvPr id="654" name="Google Shape;654;p22"/>
            <p:cNvSpPr/>
            <p:nvPr/>
          </p:nvSpPr>
          <p:spPr>
            <a:xfrm>
              <a:off x="3412486" y="2372059"/>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22"/>
            <p:cNvSpPr/>
            <p:nvPr/>
          </p:nvSpPr>
          <p:spPr>
            <a:xfrm>
              <a:off x="3412486" y="2343550"/>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Lost Products</a:t>
              </a:r>
              <a:endParaRPr/>
            </a:p>
          </p:txBody>
        </p:sp>
      </p:grpSp>
      <p:grpSp>
        <p:nvGrpSpPr>
          <p:cNvPr id="656" name="Google Shape;656;p22"/>
          <p:cNvGrpSpPr/>
          <p:nvPr/>
        </p:nvGrpSpPr>
        <p:grpSpPr>
          <a:xfrm>
            <a:off x="8029801" y="3799654"/>
            <a:ext cx="3092037" cy="544161"/>
            <a:chOff x="6015820" y="2343550"/>
            <a:chExt cx="2319028" cy="408121"/>
          </a:xfrm>
        </p:grpSpPr>
        <p:sp>
          <p:nvSpPr>
            <p:cNvPr id="657" name="Google Shape;657;p22"/>
            <p:cNvSpPr/>
            <p:nvPr/>
          </p:nvSpPr>
          <p:spPr>
            <a:xfrm>
              <a:off x="6015820" y="2372059"/>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Google Shape;658;p22"/>
            <p:cNvSpPr/>
            <p:nvPr/>
          </p:nvSpPr>
          <p:spPr>
            <a:xfrm>
              <a:off x="6015820" y="2343550"/>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Orders from Maximum outlets</a:t>
              </a:r>
              <a:endParaRPr/>
            </a:p>
          </p:txBody>
        </p:sp>
      </p:grpSp>
      <p:grpSp>
        <p:nvGrpSpPr>
          <p:cNvPr id="659" name="Google Shape;659;p22"/>
          <p:cNvGrpSpPr/>
          <p:nvPr/>
        </p:nvGrpSpPr>
        <p:grpSpPr>
          <a:xfrm>
            <a:off x="8029801" y="4478930"/>
            <a:ext cx="3092037" cy="544161"/>
            <a:chOff x="6015820" y="2343550"/>
            <a:chExt cx="2319028" cy="408121"/>
          </a:xfrm>
        </p:grpSpPr>
        <p:sp>
          <p:nvSpPr>
            <p:cNvPr id="660" name="Google Shape;660;p22"/>
            <p:cNvSpPr/>
            <p:nvPr/>
          </p:nvSpPr>
          <p:spPr>
            <a:xfrm>
              <a:off x="6015820" y="2372059"/>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22"/>
            <p:cNvSpPr/>
            <p:nvPr/>
          </p:nvSpPr>
          <p:spPr>
            <a:xfrm>
              <a:off x="6015820" y="2343550"/>
              <a:ext cx="2319028" cy="379612"/>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t/>
              </a:r>
              <a:endParaRPr b="1" i="0" sz="1500" u="none" cap="none" strike="noStrike">
                <a:solidFill>
                  <a:schemeClr val="lt1"/>
                </a:solidFill>
                <a:latin typeface="Calibri"/>
                <a:ea typeface="Calibri"/>
                <a:cs typeface="Calibri"/>
                <a:sym typeface="Calibri"/>
              </a:endParaRPr>
            </a:p>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 Original Order Capture</a:t>
              </a:r>
              <a:endParaRPr/>
            </a:p>
            <a:p>
              <a:pPr indent="0" lvl="1" marL="0" marR="0" rtl="0" algn="ctr">
                <a:spcBef>
                  <a:spcPts val="0"/>
                </a:spcBef>
                <a:spcAft>
                  <a:spcPts val="0"/>
                </a:spcAft>
                <a:buNone/>
              </a:pPr>
              <a:r>
                <a:t/>
              </a:r>
              <a:endParaRPr b="1" i="0" sz="1500" u="none" cap="none" strike="noStrike">
                <a:solidFill>
                  <a:schemeClr val="lt1"/>
                </a:solidFill>
                <a:latin typeface="Calibri"/>
                <a:ea typeface="Calibri"/>
                <a:cs typeface="Calibri"/>
                <a:sym typeface="Calibri"/>
              </a:endParaRPr>
            </a:p>
          </p:txBody>
        </p:sp>
      </p:grpSp>
      <p:grpSp>
        <p:nvGrpSpPr>
          <p:cNvPr id="662" name="Google Shape;662;p22"/>
          <p:cNvGrpSpPr/>
          <p:nvPr/>
        </p:nvGrpSpPr>
        <p:grpSpPr>
          <a:xfrm>
            <a:off x="8029801" y="5171269"/>
            <a:ext cx="3092037" cy="544161"/>
            <a:chOff x="6015820" y="2343550"/>
            <a:chExt cx="2319028" cy="408121"/>
          </a:xfrm>
        </p:grpSpPr>
        <p:sp>
          <p:nvSpPr>
            <p:cNvPr id="663" name="Google Shape;663;p22"/>
            <p:cNvSpPr/>
            <p:nvPr/>
          </p:nvSpPr>
          <p:spPr>
            <a:xfrm>
              <a:off x="6015820" y="2372059"/>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22"/>
            <p:cNvSpPr/>
            <p:nvPr/>
          </p:nvSpPr>
          <p:spPr>
            <a:xfrm>
              <a:off x="6015820" y="2343550"/>
              <a:ext cx="2319028" cy="37961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D" sz="1500" u="none" cap="none" strike="noStrike">
                  <a:solidFill>
                    <a:schemeClr val="lt1"/>
                  </a:solidFill>
                  <a:latin typeface="Calibri"/>
                  <a:ea typeface="Calibri"/>
                  <a:cs typeface="Calibri"/>
                  <a:sym typeface="Calibri"/>
                </a:rPr>
                <a:t>Distribution width of Products</a:t>
              </a:r>
              <a:endParaRPr/>
            </a:p>
          </p:txBody>
        </p:sp>
      </p:grpSp>
      <p:cxnSp>
        <p:nvCxnSpPr>
          <p:cNvPr id="665" name="Google Shape;665;p22"/>
          <p:cNvCxnSpPr/>
          <p:nvPr/>
        </p:nvCxnSpPr>
        <p:spPr>
          <a:xfrm rot="10800000">
            <a:off x="6103808" y="2756560"/>
            <a:ext cx="0" cy="331573"/>
          </a:xfrm>
          <a:prstGeom prst="straightConnector1">
            <a:avLst/>
          </a:prstGeom>
          <a:noFill/>
          <a:ln cap="flat" cmpd="sng" w="15875">
            <a:solidFill>
              <a:schemeClr val="accent4"/>
            </a:solidFill>
            <a:prstDash val="dash"/>
            <a:round/>
            <a:headEnd len="sm" w="sm" type="none"/>
            <a:tailEnd len="med" w="med" type="oval"/>
          </a:ln>
        </p:spPr>
      </p:cxnSp>
      <p:cxnSp>
        <p:nvCxnSpPr>
          <p:cNvPr id="666" name="Google Shape;666;p22"/>
          <p:cNvCxnSpPr/>
          <p:nvPr/>
        </p:nvCxnSpPr>
        <p:spPr>
          <a:xfrm rot="10800000">
            <a:off x="9591591" y="2795749"/>
            <a:ext cx="0" cy="331573"/>
          </a:xfrm>
          <a:prstGeom prst="straightConnector1">
            <a:avLst/>
          </a:prstGeom>
          <a:noFill/>
          <a:ln cap="flat" cmpd="sng" w="15875">
            <a:solidFill>
              <a:schemeClr val="accent4"/>
            </a:solidFill>
            <a:prstDash val="dash"/>
            <a:round/>
            <a:headEnd len="sm" w="sm" type="none"/>
            <a:tailEnd len="med" w="med" type="oval"/>
          </a:ln>
        </p:spPr>
      </p:cxnSp>
      <p:sp>
        <p:nvSpPr>
          <p:cNvPr id="667" name="Google Shape;667;p22"/>
          <p:cNvSpPr txBox="1"/>
          <p:nvPr/>
        </p:nvSpPr>
        <p:spPr>
          <a:xfrm>
            <a:off x="5578694" y="2395821"/>
            <a:ext cx="10502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rgbClr val="7F7F7F"/>
                </a:solidFill>
                <a:latin typeface="Calibri"/>
                <a:ea typeface="Calibri"/>
                <a:cs typeface="Calibri"/>
                <a:sym typeface="Calibri"/>
              </a:rPr>
              <a:t>Purchase</a:t>
            </a:r>
            <a:endParaRPr b="1" sz="1800">
              <a:solidFill>
                <a:srgbClr val="7F7F7F"/>
              </a:solidFill>
              <a:latin typeface="Calibri"/>
              <a:ea typeface="Calibri"/>
              <a:cs typeface="Calibri"/>
              <a:sym typeface="Calibri"/>
            </a:endParaRPr>
          </a:p>
        </p:txBody>
      </p:sp>
      <p:sp>
        <p:nvSpPr>
          <p:cNvPr id="668" name="Google Shape;668;p22"/>
          <p:cNvSpPr txBox="1"/>
          <p:nvPr/>
        </p:nvSpPr>
        <p:spPr>
          <a:xfrm>
            <a:off x="9030642" y="2421947"/>
            <a:ext cx="101739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rgbClr val="7F7F7F"/>
                </a:solidFill>
                <a:latin typeface="Calibri"/>
                <a:ea typeface="Calibri"/>
                <a:cs typeface="Calibri"/>
                <a:sym typeface="Calibri"/>
              </a:rPr>
              <a:t>Retailing</a:t>
            </a:r>
            <a:endParaRPr b="1" sz="1800">
              <a:solidFill>
                <a:srgbClr val="7F7F7F"/>
              </a:solidFill>
              <a:latin typeface="Calibri"/>
              <a:ea typeface="Calibri"/>
              <a:cs typeface="Calibri"/>
              <a:sym typeface="Calibri"/>
            </a:endParaRPr>
          </a:p>
        </p:txBody>
      </p:sp>
      <p:pic>
        <p:nvPicPr>
          <p:cNvPr descr="597108.jpg" id="669" name="Google Shape;669;p22"/>
          <p:cNvPicPr preferRelativeResize="0"/>
          <p:nvPr/>
        </p:nvPicPr>
        <p:blipFill rotWithShape="1">
          <a:blip r:embed="rId3">
            <a:alphaModFix/>
          </a:blip>
          <a:srcRect b="0" l="0" r="0" t="0"/>
          <a:stretch/>
        </p:blipFill>
        <p:spPr>
          <a:xfrm>
            <a:off x="334993" y="2484168"/>
            <a:ext cx="3810000" cy="3632200"/>
          </a:xfrm>
          <a:prstGeom prst="rect">
            <a:avLst/>
          </a:prstGeom>
          <a:noFill/>
          <a:ln>
            <a:noFill/>
          </a:ln>
        </p:spPr>
      </p:pic>
      <p:pic>
        <p:nvPicPr>
          <p:cNvPr descr="C:\Users\Neela Pradeep\Downloads\PNG (1).png" id="670" name="Google Shape;670;p22"/>
          <p:cNvPicPr preferRelativeResize="0"/>
          <p:nvPr/>
        </p:nvPicPr>
        <p:blipFill rotWithShape="1">
          <a:blip r:embed="rId4">
            <a:alphaModFix/>
          </a:blip>
          <a:srcRect b="0" l="0" r="0" t="0"/>
          <a:stretch/>
        </p:blipFill>
        <p:spPr>
          <a:xfrm>
            <a:off x="1" y="1"/>
            <a:ext cx="2060006" cy="512618"/>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5"/>
                                        </p:tgtEl>
                                        <p:attrNameLst>
                                          <p:attrName>style.visibility</p:attrName>
                                        </p:attrNameLst>
                                      </p:cBhvr>
                                      <p:to>
                                        <p:strVal val="visible"/>
                                      </p:to>
                                    </p:set>
                                    <p:anim calcmode="lin" valueType="num">
                                      <p:cBhvr additive="base">
                                        <p:cTn dur="750"/>
                                        <p:tgtEl>
                                          <p:spTgt spid="6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250"/>
                                  </p:stCondLst>
                                  <p:childTnLst>
                                    <p:set>
                                      <p:cBhvr>
                                        <p:cTn dur="1" fill="hold">
                                          <p:stCondLst>
                                            <p:cond delay="0"/>
                                          </p:stCondLst>
                                        </p:cTn>
                                        <p:tgtEl>
                                          <p:spTgt spid="641"/>
                                        </p:tgtEl>
                                        <p:attrNameLst>
                                          <p:attrName>style.visibility</p:attrName>
                                        </p:attrNameLst>
                                      </p:cBhvr>
                                      <p:to>
                                        <p:strVal val="visible"/>
                                      </p:to>
                                    </p:set>
                                    <p:anim calcmode="lin" valueType="num">
                                      <p:cBhvr additive="base">
                                        <p:cTn dur="750"/>
                                        <p:tgtEl>
                                          <p:spTgt spid="6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750"/>
                                        <p:tgtEl>
                                          <p:spTgt spid="6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750"/>
                                        <p:tgtEl>
                                          <p:spTgt spid="6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750"/>
                                        <p:tgtEl>
                                          <p:spTgt spid="6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53"/>
                                        </p:tgtEl>
                                        <p:attrNameLst>
                                          <p:attrName>style.visibility</p:attrName>
                                        </p:attrNameLst>
                                      </p:cBhvr>
                                      <p:to>
                                        <p:strVal val="visible"/>
                                      </p:to>
                                    </p:set>
                                    <p:anim calcmode="lin" valueType="num">
                                      <p:cBhvr additive="base">
                                        <p:cTn dur="750"/>
                                        <p:tgtEl>
                                          <p:spTgt spid="6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56"/>
                                        </p:tgtEl>
                                        <p:attrNameLst>
                                          <p:attrName>style.visibility</p:attrName>
                                        </p:attrNameLst>
                                      </p:cBhvr>
                                      <p:to>
                                        <p:strVal val="visible"/>
                                      </p:to>
                                    </p:set>
                                    <p:anim calcmode="lin" valueType="num">
                                      <p:cBhvr additive="base">
                                        <p:cTn dur="750"/>
                                        <p:tgtEl>
                                          <p:spTgt spid="6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750"/>
                                        <p:tgtEl>
                                          <p:spTgt spid="6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62"/>
                                        </p:tgtEl>
                                        <p:attrNameLst>
                                          <p:attrName>style.visibility</p:attrName>
                                        </p:attrNameLst>
                                      </p:cBhvr>
                                      <p:to>
                                        <p:strVal val="visible"/>
                                      </p:to>
                                    </p:set>
                                    <p:anim calcmode="lin" valueType="num">
                                      <p:cBhvr additive="base">
                                        <p:cTn dur="750"/>
                                        <p:tgtEl>
                                          <p:spTgt spid="6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65"/>
                                        </p:tgtEl>
                                        <p:attrNameLst>
                                          <p:attrName>style.visibility</p:attrName>
                                        </p:attrNameLst>
                                      </p:cBhvr>
                                      <p:to>
                                        <p:strVal val="visible"/>
                                      </p:to>
                                    </p:set>
                                    <p:anim calcmode="lin" valueType="num">
                                      <p:cBhvr additive="base">
                                        <p:cTn dur="750"/>
                                        <p:tgtEl>
                                          <p:spTgt spid="6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66"/>
                                        </p:tgtEl>
                                        <p:attrNameLst>
                                          <p:attrName>style.visibility</p:attrName>
                                        </p:attrNameLst>
                                      </p:cBhvr>
                                      <p:to>
                                        <p:strVal val="visible"/>
                                      </p:to>
                                    </p:set>
                                    <p:anim calcmode="lin" valueType="num">
                                      <p:cBhvr additive="base">
                                        <p:cTn dur="750"/>
                                        <p:tgtEl>
                                          <p:spTgt spid="6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750"/>
                                        <p:tgtEl>
                                          <p:spTgt spid="6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750"/>
                                        <p:tgtEl>
                                          <p:spTgt spid="6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23"/>
          <p:cNvSpPr/>
          <p:nvPr/>
        </p:nvSpPr>
        <p:spPr>
          <a:xfrm>
            <a:off x="0" y="3719760"/>
            <a:ext cx="12192000" cy="3138240"/>
          </a:xfrm>
          <a:prstGeom prst="rect">
            <a:avLst/>
          </a:prstGeom>
          <a:gradFill>
            <a:gsLst>
              <a:gs pos="0">
                <a:schemeClr val="lt1"/>
              </a:gs>
              <a:gs pos="40000">
                <a:srgbClr val="FDFDFD"/>
              </a:gs>
              <a:gs pos="100000">
                <a:srgbClr val="7A7A7A"/>
              </a:gs>
            </a:gsLst>
            <a:path path="circle">
              <a:fillToRect b="50%" l="50%" r="50%" t="50%"/>
            </a:path>
            <a:tileRect/>
          </a:gradFill>
          <a:ln>
            <a:noFill/>
          </a:ln>
          <a:effectLst>
            <a:outerShdw blurRad="40000" rotWithShape="0" dir="5400000" dist="23000">
              <a:srgbClr val="000000">
                <a:alpha val="34901"/>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77" name="Google Shape;677;p23"/>
          <p:cNvGrpSpPr/>
          <p:nvPr/>
        </p:nvGrpSpPr>
        <p:grpSpPr>
          <a:xfrm>
            <a:off x="7104143" y="636445"/>
            <a:ext cx="4484004" cy="5672985"/>
            <a:chOff x="6251876" y="1924464"/>
            <a:chExt cx="3347407" cy="4235007"/>
          </a:xfrm>
        </p:grpSpPr>
        <p:grpSp>
          <p:nvGrpSpPr>
            <p:cNvPr id="678" name="Google Shape;678;p23"/>
            <p:cNvGrpSpPr/>
            <p:nvPr/>
          </p:nvGrpSpPr>
          <p:grpSpPr>
            <a:xfrm>
              <a:off x="6251876" y="1924464"/>
              <a:ext cx="3347407" cy="4235007"/>
              <a:chOff x="7855588" y="1823010"/>
              <a:chExt cx="3347407" cy="4235007"/>
            </a:xfrm>
          </p:grpSpPr>
          <p:sp>
            <p:nvSpPr>
              <p:cNvPr id="679" name="Google Shape;679;p23"/>
              <p:cNvSpPr/>
              <p:nvPr/>
            </p:nvSpPr>
            <p:spPr>
              <a:xfrm>
                <a:off x="7855588" y="1825596"/>
                <a:ext cx="3347407" cy="4232421"/>
              </a:xfrm>
              <a:custGeom>
                <a:rect b="b" l="l" r="r" t="t"/>
                <a:pathLst>
                  <a:path extrusionOk="0" h="7490" w="5921">
                    <a:moveTo>
                      <a:pt x="3159" y="9"/>
                    </a:moveTo>
                    <a:cubicBezTo>
                      <a:pt x="5323" y="91"/>
                      <a:pt x="5323" y="91"/>
                      <a:pt x="5323" y="91"/>
                    </a:cubicBezTo>
                    <a:cubicBezTo>
                      <a:pt x="5738" y="103"/>
                      <a:pt x="5921" y="382"/>
                      <a:pt x="5773" y="791"/>
                    </a:cubicBezTo>
                    <a:cubicBezTo>
                      <a:pt x="3613" y="6867"/>
                      <a:pt x="3613" y="6867"/>
                      <a:pt x="3613" y="6867"/>
                    </a:cubicBezTo>
                    <a:cubicBezTo>
                      <a:pt x="3466" y="7263"/>
                      <a:pt x="3275" y="7490"/>
                      <a:pt x="2817" y="7486"/>
                    </a:cubicBezTo>
                    <a:cubicBezTo>
                      <a:pt x="583" y="7368"/>
                      <a:pt x="583" y="7368"/>
                      <a:pt x="583" y="7368"/>
                    </a:cubicBezTo>
                    <a:cubicBezTo>
                      <a:pt x="240" y="7353"/>
                      <a:pt x="0" y="7151"/>
                      <a:pt x="155" y="6766"/>
                    </a:cubicBezTo>
                    <a:cubicBezTo>
                      <a:pt x="2379" y="620"/>
                      <a:pt x="2379" y="620"/>
                      <a:pt x="2379" y="620"/>
                    </a:cubicBezTo>
                    <a:cubicBezTo>
                      <a:pt x="2505" y="270"/>
                      <a:pt x="2645" y="0"/>
                      <a:pt x="3159" y="9"/>
                    </a:cubicBezTo>
                    <a:close/>
                  </a:path>
                </a:pathLst>
              </a:custGeom>
              <a:solidFill>
                <a:srgbClr val="333F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23"/>
              <p:cNvSpPr/>
              <p:nvPr/>
            </p:nvSpPr>
            <p:spPr>
              <a:xfrm>
                <a:off x="7855588" y="1825596"/>
                <a:ext cx="3347407" cy="4232421"/>
              </a:xfrm>
              <a:custGeom>
                <a:rect b="b" l="l" r="r" t="t"/>
                <a:pathLst>
                  <a:path extrusionOk="0" h="7490" w="5921">
                    <a:moveTo>
                      <a:pt x="3159" y="9"/>
                    </a:moveTo>
                    <a:cubicBezTo>
                      <a:pt x="5323" y="91"/>
                      <a:pt x="5323" y="91"/>
                      <a:pt x="5323" y="91"/>
                    </a:cubicBezTo>
                    <a:cubicBezTo>
                      <a:pt x="5738" y="103"/>
                      <a:pt x="5921" y="382"/>
                      <a:pt x="5773" y="791"/>
                    </a:cubicBezTo>
                    <a:cubicBezTo>
                      <a:pt x="3613" y="6867"/>
                      <a:pt x="3613" y="6867"/>
                      <a:pt x="3613" y="6867"/>
                    </a:cubicBezTo>
                    <a:cubicBezTo>
                      <a:pt x="3466" y="7263"/>
                      <a:pt x="3275" y="7490"/>
                      <a:pt x="2817" y="7486"/>
                    </a:cubicBezTo>
                    <a:cubicBezTo>
                      <a:pt x="583" y="7368"/>
                      <a:pt x="583" y="7368"/>
                      <a:pt x="583" y="7368"/>
                    </a:cubicBezTo>
                    <a:cubicBezTo>
                      <a:pt x="240" y="7353"/>
                      <a:pt x="0" y="7151"/>
                      <a:pt x="155" y="6766"/>
                    </a:cubicBezTo>
                    <a:cubicBezTo>
                      <a:pt x="2379" y="620"/>
                      <a:pt x="2379" y="620"/>
                      <a:pt x="2379" y="620"/>
                    </a:cubicBezTo>
                    <a:cubicBezTo>
                      <a:pt x="2505" y="270"/>
                      <a:pt x="2645" y="0"/>
                      <a:pt x="3159" y="9"/>
                    </a:cubicBezTo>
                    <a:close/>
                  </a:path>
                </a:pathLst>
              </a:custGeom>
              <a:solidFill>
                <a:srgbClr val="535C6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23"/>
              <p:cNvSpPr/>
              <p:nvPr/>
            </p:nvSpPr>
            <p:spPr>
              <a:xfrm>
                <a:off x="7855588" y="1823010"/>
                <a:ext cx="3347407" cy="4235007"/>
              </a:xfrm>
              <a:custGeom>
                <a:rect b="b" l="l" r="r" t="t"/>
                <a:pathLst>
                  <a:path extrusionOk="0" h="7494" w="5921">
                    <a:moveTo>
                      <a:pt x="3159" y="9"/>
                    </a:moveTo>
                    <a:cubicBezTo>
                      <a:pt x="5324" y="91"/>
                      <a:pt x="5324" y="91"/>
                      <a:pt x="5324" y="91"/>
                    </a:cubicBezTo>
                    <a:cubicBezTo>
                      <a:pt x="5738" y="103"/>
                      <a:pt x="5921" y="386"/>
                      <a:pt x="5773" y="795"/>
                    </a:cubicBezTo>
                    <a:cubicBezTo>
                      <a:pt x="3613" y="6871"/>
                      <a:pt x="3613" y="6871"/>
                      <a:pt x="3613" y="6871"/>
                    </a:cubicBezTo>
                    <a:cubicBezTo>
                      <a:pt x="3466" y="7267"/>
                      <a:pt x="3275" y="7494"/>
                      <a:pt x="2817" y="7490"/>
                    </a:cubicBezTo>
                    <a:cubicBezTo>
                      <a:pt x="583" y="7372"/>
                      <a:pt x="583" y="7372"/>
                      <a:pt x="583" y="7372"/>
                    </a:cubicBezTo>
                    <a:cubicBezTo>
                      <a:pt x="240" y="7357"/>
                      <a:pt x="0" y="7155"/>
                      <a:pt x="155" y="6770"/>
                    </a:cubicBezTo>
                    <a:cubicBezTo>
                      <a:pt x="2375" y="624"/>
                      <a:pt x="2375" y="624"/>
                      <a:pt x="2375" y="624"/>
                    </a:cubicBezTo>
                    <a:cubicBezTo>
                      <a:pt x="2501" y="274"/>
                      <a:pt x="2645" y="0"/>
                      <a:pt x="3159" y="9"/>
                    </a:cubicBezTo>
                    <a:close/>
                  </a:path>
                </a:pathLst>
              </a:custGeom>
              <a:gradFill>
                <a:gsLst>
                  <a:gs pos="0">
                    <a:srgbClr val="232A32">
                      <a:alpha val="49803"/>
                    </a:srgbClr>
                  </a:gs>
                  <a:gs pos="73000">
                    <a:srgbClr val="000000">
                      <a:alpha val="9803"/>
                    </a:srgbClr>
                  </a:gs>
                  <a:gs pos="100000">
                    <a:srgbClr val="000000">
                      <a:alpha val="9803"/>
                    </a:srgbClr>
                  </a:gs>
                </a:gsLst>
                <a:lin ang="150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82" name="Google Shape;682;p23"/>
            <p:cNvGrpSpPr/>
            <p:nvPr/>
          </p:nvGrpSpPr>
          <p:grpSpPr>
            <a:xfrm>
              <a:off x="6260280" y="1930929"/>
              <a:ext cx="3248498" cy="4153552"/>
              <a:chOff x="7863992" y="1829475"/>
              <a:chExt cx="3248498" cy="4153552"/>
            </a:xfrm>
          </p:grpSpPr>
          <p:sp>
            <p:nvSpPr>
              <p:cNvPr id="683" name="Google Shape;683;p23"/>
              <p:cNvSpPr/>
              <p:nvPr/>
            </p:nvSpPr>
            <p:spPr>
              <a:xfrm>
                <a:off x="7863992" y="1829475"/>
                <a:ext cx="3248498" cy="4153552"/>
              </a:xfrm>
              <a:custGeom>
                <a:rect b="b" l="l" r="r" t="t"/>
                <a:pathLst>
                  <a:path extrusionOk="0" h="7350" w="5747">
                    <a:moveTo>
                      <a:pt x="5309" y="92"/>
                    </a:moveTo>
                    <a:cubicBezTo>
                      <a:pt x="3152" y="10"/>
                      <a:pt x="3152" y="10"/>
                      <a:pt x="3152" y="10"/>
                    </a:cubicBezTo>
                    <a:cubicBezTo>
                      <a:pt x="2638" y="0"/>
                      <a:pt x="2499" y="263"/>
                      <a:pt x="2372" y="613"/>
                    </a:cubicBezTo>
                    <a:cubicBezTo>
                      <a:pt x="151" y="6755"/>
                      <a:pt x="151" y="6755"/>
                      <a:pt x="151" y="6755"/>
                    </a:cubicBezTo>
                    <a:cubicBezTo>
                      <a:pt x="0" y="7140"/>
                      <a:pt x="251" y="7238"/>
                      <a:pt x="594" y="7252"/>
                    </a:cubicBezTo>
                    <a:cubicBezTo>
                      <a:pt x="2733" y="7333"/>
                      <a:pt x="2733" y="7333"/>
                      <a:pt x="2733" y="7333"/>
                    </a:cubicBezTo>
                    <a:cubicBezTo>
                      <a:pt x="3045" y="7350"/>
                      <a:pt x="3278" y="7177"/>
                      <a:pt x="3405" y="6818"/>
                    </a:cubicBezTo>
                    <a:cubicBezTo>
                      <a:pt x="5585" y="764"/>
                      <a:pt x="5585" y="764"/>
                      <a:pt x="5585" y="764"/>
                    </a:cubicBezTo>
                    <a:cubicBezTo>
                      <a:pt x="5747" y="315"/>
                      <a:pt x="5670" y="110"/>
                      <a:pt x="5309" y="92"/>
                    </a:cubicBezTo>
                    <a:close/>
                    <a:moveTo>
                      <a:pt x="5569" y="764"/>
                    </a:moveTo>
                    <a:cubicBezTo>
                      <a:pt x="3385" y="6816"/>
                      <a:pt x="3385" y="6816"/>
                      <a:pt x="3385" y="6816"/>
                    </a:cubicBezTo>
                    <a:cubicBezTo>
                      <a:pt x="3258" y="7175"/>
                      <a:pt x="3009" y="7333"/>
                      <a:pt x="2696" y="7316"/>
                    </a:cubicBezTo>
                    <a:cubicBezTo>
                      <a:pt x="594" y="7240"/>
                      <a:pt x="594" y="7240"/>
                      <a:pt x="594" y="7240"/>
                    </a:cubicBezTo>
                    <a:cubicBezTo>
                      <a:pt x="251" y="7225"/>
                      <a:pt x="10" y="7133"/>
                      <a:pt x="161" y="6748"/>
                    </a:cubicBezTo>
                    <a:cubicBezTo>
                      <a:pt x="2383" y="613"/>
                      <a:pt x="2383" y="613"/>
                      <a:pt x="2383" y="613"/>
                    </a:cubicBezTo>
                    <a:cubicBezTo>
                      <a:pt x="2509" y="263"/>
                      <a:pt x="2652" y="8"/>
                      <a:pt x="3166" y="17"/>
                    </a:cubicBezTo>
                    <a:cubicBezTo>
                      <a:pt x="5299" y="99"/>
                      <a:pt x="5299" y="99"/>
                      <a:pt x="5299" y="99"/>
                    </a:cubicBezTo>
                    <a:cubicBezTo>
                      <a:pt x="5660" y="117"/>
                      <a:pt x="5730" y="315"/>
                      <a:pt x="5569" y="764"/>
                    </a:cubicBezTo>
                    <a:close/>
                  </a:path>
                </a:pathLst>
              </a:custGeom>
              <a:solidFill>
                <a:srgbClr val="222A3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23"/>
              <p:cNvSpPr/>
              <p:nvPr/>
            </p:nvSpPr>
            <p:spPr>
              <a:xfrm>
                <a:off x="7869164" y="1834000"/>
                <a:ext cx="3233629" cy="4139330"/>
              </a:xfrm>
              <a:custGeom>
                <a:rect b="b" l="l" r="r" t="t"/>
                <a:pathLst>
                  <a:path extrusionOk="0" h="7325" w="5720">
                    <a:moveTo>
                      <a:pt x="5289" y="91"/>
                    </a:moveTo>
                    <a:cubicBezTo>
                      <a:pt x="3156" y="9"/>
                      <a:pt x="3156" y="9"/>
                      <a:pt x="3156" y="9"/>
                    </a:cubicBezTo>
                    <a:cubicBezTo>
                      <a:pt x="2642" y="0"/>
                      <a:pt x="2499" y="255"/>
                      <a:pt x="2373" y="605"/>
                    </a:cubicBezTo>
                    <a:cubicBezTo>
                      <a:pt x="151" y="6740"/>
                      <a:pt x="151" y="6740"/>
                      <a:pt x="151" y="6740"/>
                    </a:cubicBezTo>
                    <a:cubicBezTo>
                      <a:pt x="0" y="7125"/>
                      <a:pt x="241" y="7217"/>
                      <a:pt x="584" y="7232"/>
                    </a:cubicBezTo>
                    <a:cubicBezTo>
                      <a:pt x="2686" y="7308"/>
                      <a:pt x="2686" y="7308"/>
                      <a:pt x="2686" y="7308"/>
                    </a:cubicBezTo>
                    <a:cubicBezTo>
                      <a:pt x="2999" y="7325"/>
                      <a:pt x="3248" y="7167"/>
                      <a:pt x="3375" y="6808"/>
                    </a:cubicBezTo>
                    <a:cubicBezTo>
                      <a:pt x="5559" y="756"/>
                      <a:pt x="5559" y="756"/>
                      <a:pt x="5559" y="756"/>
                    </a:cubicBezTo>
                    <a:cubicBezTo>
                      <a:pt x="5720" y="307"/>
                      <a:pt x="5650" y="109"/>
                      <a:pt x="5289" y="91"/>
                    </a:cubicBezTo>
                    <a:close/>
                    <a:moveTo>
                      <a:pt x="5517" y="794"/>
                    </a:moveTo>
                    <a:cubicBezTo>
                      <a:pt x="3342" y="6800"/>
                      <a:pt x="3342" y="6800"/>
                      <a:pt x="3342" y="6800"/>
                    </a:cubicBezTo>
                    <a:cubicBezTo>
                      <a:pt x="3215" y="7159"/>
                      <a:pt x="2953" y="7302"/>
                      <a:pt x="2640" y="7285"/>
                    </a:cubicBezTo>
                    <a:cubicBezTo>
                      <a:pt x="583" y="7215"/>
                      <a:pt x="583" y="7215"/>
                      <a:pt x="583" y="7215"/>
                    </a:cubicBezTo>
                    <a:cubicBezTo>
                      <a:pt x="240" y="7200"/>
                      <a:pt x="10" y="7118"/>
                      <a:pt x="161" y="6733"/>
                    </a:cubicBezTo>
                    <a:cubicBezTo>
                      <a:pt x="2380" y="605"/>
                      <a:pt x="2380" y="605"/>
                      <a:pt x="2380" y="605"/>
                    </a:cubicBezTo>
                    <a:cubicBezTo>
                      <a:pt x="2506" y="255"/>
                      <a:pt x="2653" y="0"/>
                      <a:pt x="3174" y="16"/>
                    </a:cubicBezTo>
                    <a:cubicBezTo>
                      <a:pt x="5269" y="98"/>
                      <a:pt x="5269" y="98"/>
                      <a:pt x="5269" y="98"/>
                    </a:cubicBezTo>
                    <a:cubicBezTo>
                      <a:pt x="5629" y="116"/>
                      <a:pt x="5679" y="346"/>
                      <a:pt x="5517" y="794"/>
                    </a:cubicBezTo>
                    <a:close/>
                  </a:path>
                </a:pathLst>
              </a:custGeom>
              <a:solidFill>
                <a:srgbClr val="39414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23"/>
              <p:cNvSpPr/>
              <p:nvPr/>
            </p:nvSpPr>
            <p:spPr>
              <a:xfrm>
                <a:off x="7874982" y="1834000"/>
                <a:ext cx="3204538" cy="4126401"/>
              </a:xfrm>
              <a:custGeom>
                <a:rect b="b" l="l" r="r" t="t"/>
                <a:pathLst>
                  <a:path extrusionOk="0" h="7302" w="5669">
                    <a:moveTo>
                      <a:pt x="5259" y="98"/>
                    </a:moveTo>
                    <a:cubicBezTo>
                      <a:pt x="3164" y="16"/>
                      <a:pt x="3164" y="16"/>
                      <a:pt x="3164" y="16"/>
                    </a:cubicBezTo>
                    <a:cubicBezTo>
                      <a:pt x="2643" y="0"/>
                      <a:pt x="2496" y="255"/>
                      <a:pt x="2370" y="605"/>
                    </a:cubicBezTo>
                    <a:cubicBezTo>
                      <a:pt x="151" y="6733"/>
                      <a:pt x="151" y="6733"/>
                      <a:pt x="151" y="6733"/>
                    </a:cubicBezTo>
                    <a:cubicBezTo>
                      <a:pt x="0" y="7118"/>
                      <a:pt x="230" y="7200"/>
                      <a:pt x="573" y="7215"/>
                    </a:cubicBezTo>
                    <a:cubicBezTo>
                      <a:pt x="2630" y="7285"/>
                      <a:pt x="2630" y="7285"/>
                      <a:pt x="2630" y="7285"/>
                    </a:cubicBezTo>
                    <a:cubicBezTo>
                      <a:pt x="2943" y="7302"/>
                      <a:pt x="3205" y="7159"/>
                      <a:pt x="3332" y="6800"/>
                    </a:cubicBezTo>
                    <a:cubicBezTo>
                      <a:pt x="5507" y="794"/>
                      <a:pt x="5507" y="794"/>
                      <a:pt x="5507" y="794"/>
                    </a:cubicBezTo>
                    <a:cubicBezTo>
                      <a:pt x="5669" y="346"/>
                      <a:pt x="5619" y="116"/>
                      <a:pt x="5259" y="98"/>
                    </a:cubicBezTo>
                    <a:close/>
                    <a:moveTo>
                      <a:pt x="5467" y="794"/>
                    </a:moveTo>
                    <a:cubicBezTo>
                      <a:pt x="3286" y="6802"/>
                      <a:pt x="3286" y="6802"/>
                      <a:pt x="3286" y="6802"/>
                    </a:cubicBezTo>
                    <a:cubicBezTo>
                      <a:pt x="3159" y="7162"/>
                      <a:pt x="2907" y="7275"/>
                      <a:pt x="2593" y="7258"/>
                    </a:cubicBezTo>
                    <a:cubicBezTo>
                      <a:pt x="573" y="7189"/>
                      <a:pt x="573" y="7189"/>
                      <a:pt x="573" y="7189"/>
                    </a:cubicBezTo>
                    <a:cubicBezTo>
                      <a:pt x="229" y="7174"/>
                      <a:pt x="24" y="7101"/>
                      <a:pt x="175" y="6716"/>
                    </a:cubicBezTo>
                    <a:cubicBezTo>
                      <a:pt x="2384" y="616"/>
                      <a:pt x="2384" y="616"/>
                      <a:pt x="2384" y="616"/>
                    </a:cubicBezTo>
                    <a:cubicBezTo>
                      <a:pt x="2510" y="266"/>
                      <a:pt x="2643" y="18"/>
                      <a:pt x="3164" y="34"/>
                    </a:cubicBezTo>
                    <a:cubicBezTo>
                      <a:pt x="5190" y="112"/>
                      <a:pt x="5190" y="112"/>
                      <a:pt x="5190" y="112"/>
                    </a:cubicBezTo>
                    <a:cubicBezTo>
                      <a:pt x="5551" y="130"/>
                      <a:pt x="5628" y="346"/>
                      <a:pt x="5467" y="794"/>
                    </a:cubicBezTo>
                    <a:close/>
                  </a:path>
                </a:pathLst>
              </a:custGeom>
              <a:solidFill>
                <a:srgbClr val="535C6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23"/>
              <p:cNvSpPr/>
              <p:nvPr/>
            </p:nvSpPr>
            <p:spPr>
              <a:xfrm>
                <a:off x="7888558" y="1844344"/>
                <a:ext cx="3167689" cy="4101188"/>
              </a:xfrm>
              <a:custGeom>
                <a:rect b="b" l="l" r="r" t="t"/>
                <a:pathLst>
                  <a:path extrusionOk="0" h="7257" w="5604">
                    <a:moveTo>
                      <a:pt x="3140" y="16"/>
                    </a:moveTo>
                    <a:cubicBezTo>
                      <a:pt x="5166" y="94"/>
                      <a:pt x="5166" y="94"/>
                      <a:pt x="5166" y="94"/>
                    </a:cubicBezTo>
                    <a:cubicBezTo>
                      <a:pt x="5527" y="112"/>
                      <a:pt x="5604" y="328"/>
                      <a:pt x="5443" y="776"/>
                    </a:cubicBezTo>
                    <a:cubicBezTo>
                      <a:pt x="3262" y="6784"/>
                      <a:pt x="3262" y="6784"/>
                      <a:pt x="3262" y="6784"/>
                    </a:cubicBezTo>
                    <a:cubicBezTo>
                      <a:pt x="3135" y="7144"/>
                      <a:pt x="2883" y="7257"/>
                      <a:pt x="2569" y="7240"/>
                    </a:cubicBezTo>
                    <a:cubicBezTo>
                      <a:pt x="549" y="7171"/>
                      <a:pt x="549" y="7171"/>
                      <a:pt x="549" y="7171"/>
                    </a:cubicBezTo>
                    <a:cubicBezTo>
                      <a:pt x="205" y="7156"/>
                      <a:pt x="0" y="7083"/>
                      <a:pt x="151" y="6698"/>
                    </a:cubicBezTo>
                    <a:cubicBezTo>
                      <a:pt x="2360" y="598"/>
                      <a:pt x="2360" y="598"/>
                      <a:pt x="2360" y="598"/>
                    </a:cubicBezTo>
                    <a:cubicBezTo>
                      <a:pt x="2486" y="248"/>
                      <a:pt x="2619" y="0"/>
                      <a:pt x="3140" y="16"/>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87" name="Google Shape;687;p23"/>
            <p:cNvGrpSpPr/>
            <p:nvPr/>
          </p:nvGrpSpPr>
          <p:grpSpPr>
            <a:xfrm>
              <a:off x="8177055" y="2291011"/>
              <a:ext cx="1345944" cy="3575611"/>
              <a:chOff x="9780767" y="2189557"/>
              <a:chExt cx="1345944" cy="3575611"/>
            </a:xfrm>
          </p:grpSpPr>
          <p:sp>
            <p:nvSpPr>
              <p:cNvPr id="688" name="Google Shape;688;p23"/>
              <p:cNvSpPr/>
              <p:nvPr/>
            </p:nvSpPr>
            <p:spPr>
              <a:xfrm>
                <a:off x="9780767" y="5650743"/>
                <a:ext cx="117011" cy="114425"/>
              </a:xfrm>
              <a:custGeom>
                <a:rect b="b" l="l" r="r" t="t"/>
                <a:pathLst>
                  <a:path extrusionOk="0" h="202" w="207">
                    <a:moveTo>
                      <a:pt x="178" y="75"/>
                    </a:moveTo>
                    <a:cubicBezTo>
                      <a:pt x="124" y="29"/>
                      <a:pt x="71" y="9"/>
                      <a:pt x="34" y="0"/>
                    </a:cubicBezTo>
                    <a:cubicBezTo>
                      <a:pt x="14" y="56"/>
                      <a:pt x="14" y="56"/>
                      <a:pt x="14" y="56"/>
                    </a:cubicBezTo>
                    <a:cubicBezTo>
                      <a:pt x="10" y="69"/>
                      <a:pt x="5" y="81"/>
                      <a:pt x="0" y="93"/>
                    </a:cubicBezTo>
                    <a:cubicBezTo>
                      <a:pt x="24" y="98"/>
                      <a:pt x="66" y="112"/>
                      <a:pt x="110" y="150"/>
                    </a:cubicBezTo>
                    <a:cubicBezTo>
                      <a:pt x="135" y="170"/>
                      <a:pt x="153" y="188"/>
                      <a:pt x="167" y="202"/>
                    </a:cubicBezTo>
                    <a:cubicBezTo>
                      <a:pt x="180" y="169"/>
                      <a:pt x="194" y="136"/>
                      <a:pt x="207" y="100"/>
                    </a:cubicBezTo>
                    <a:cubicBezTo>
                      <a:pt x="198" y="93"/>
                      <a:pt x="188" y="84"/>
                      <a:pt x="178" y="75"/>
                    </a:cubicBezTo>
                    <a:close/>
                  </a:path>
                </a:pathLst>
              </a:custGeom>
              <a:solidFill>
                <a:srgbClr val="6A748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23"/>
              <p:cNvSpPr/>
              <p:nvPr/>
            </p:nvSpPr>
            <p:spPr>
              <a:xfrm>
                <a:off x="11025216" y="2189557"/>
                <a:ext cx="101496" cy="126708"/>
              </a:xfrm>
              <a:custGeom>
                <a:rect b="b" l="l" r="r" t="t"/>
                <a:pathLst>
                  <a:path extrusionOk="0" h="225" w="179">
                    <a:moveTo>
                      <a:pt x="157" y="83"/>
                    </a:moveTo>
                    <a:cubicBezTo>
                      <a:pt x="95" y="24"/>
                      <a:pt x="49" y="5"/>
                      <a:pt x="33" y="0"/>
                    </a:cubicBezTo>
                    <a:cubicBezTo>
                      <a:pt x="24" y="33"/>
                      <a:pt x="13" y="67"/>
                      <a:pt x="0" y="104"/>
                    </a:cubicBezTo>
                    <a:cubicBezTo>
                      <a:pt x="23" y="115"/>
                      <a:pt x="55" y="128"/>
                      <a:pt x="82" y="157"/>
                    </a:cubicBezTo>
                    <a:cubicBezTo>
                      <a:pt x="107" y="185"/>
                      <a:pt x="126" y="208"/>
                      <a:pt x="139" y="225"/>
                    </a:cubicBezTo>
                    <a:cubicBezTo>
                      <a:pt x="166" y="147"/>
                      <a:pt x="166" y="147"/>
                      <a:pt x="166" y="147"/>
                    </a:cubicBezTo>
                    <a:cubicBezTo>
                      <a:pt x="171" y="134"/>
                      <a:pt x="175" y="121"/>
                      <a:pt x="179" y="109"/>
                    </a:cubicBezTo>
                    <a:cubicBezTo>
                      <a:pt x="172" y="101"/>
                      <a:pt x="165" y="91"/>
                      <a:pt x="157" y="83"/>
                    </a:cubicBezTo>
                    <a:close/>
                  </a:path>
                </a:pathLst>
              </a:custGeom>
              <a:solidFill>
                <a:srgbClr val="6A748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0" name="Google Shape;690;p23"/>
            <p:cNvGrpSpPr/>
            <p:nvPr/>
          </p:nvGrpSpPr>
          <p:grpSpPr>
            <a:xfrm>
              <a:off x="6542786" y="6040521"/>
              <a:ext cx="201052" cy="55597"/>
              <a:chOff x="6542786" y="6040521"/>
              <a:chExt cx="201052" cy="55597"/>
            </a:xfrm>
          </p:grpSpPr>
          <p:sp>
            <p:nvSpPr>
              <p:cNvPr id="691" name="Google Shape;691;p23"/>
              <p:cNvSpPr/>
              <p:nvPr/>
            </p:nvSpPr>
            <p:spPr>
              <a:xfrm>
                <a:off x="6542786" y="6041814"/>
                <a:ext cx="118950" cy="52364"/>
              </a:xfrm>
              <a:custGeom>
                <a:rect b="b" l="l" r="r" t="t"/>
                <a:pathLst>
                  <a:path extrusionOk="0" h="93" w="211">
                    <a:moveTo>
                      <a:pt x="205" y="86"/>
                    </a:moveTo>
                    <a:cubicBezTo>
                      <a:pt x="190" y="69"/>
                      <a:pt x="150" y="41"/>
                      <a:pt x="106" y="24"/>
                    </a:cubicBezTo>
                    <a:cubicBezTo>
                      <a:pt x="44" y="0"/>
                      <a:pt x="0" y="8"/>
                      <a:pt x="13" y="38"/>
                    </a:cubicBezTo>
                    <a:cubicBezTo>
                      <a:pt x="22" y="60"/>
                      <a:pt x="72" y="82"/>
                      <a:pt x="140" y="84"/>
                    </a:cubicBezTo>
                    <a:cubicBezTo>
                      <a:pt x="166" y="83"/>
                      <a:pt x="188" y="84"/>
                      <a:pt x="188" y="84"/>
                    </a:cubicBezTo>
                    <a:cubicBezTo>
                      <a:pt x="188" y="84"/>
                      <a:pt x="211" y="93"/>
                      <a:pt x="205" y="86"/>
                    </a:cubicBezTo>
                    <a:close/>
                  </a:path>
                </a:pathLst>
              </a:custGeom>
              <a:gradFill>
                <a:gsLst>
                  <a:gs pos="0">
                    <a:srgbClr val="000000">
                      <a:alpha val="85882"/>
                    </a:srgbClr>
                  </a:gs>
                  <a:gs pos="18000">
                    <a:srgbClr val="000000">
                      <a:alpha val="85882"/>
                    </a:srgbClr>
                  </a:gs>
                  <a:gs pos="100000">
                    <a:srgbClr val="7F7F7F"/>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23"/>
              <p:cNvSpPr/>
              <p:nvPr/>
            </p:nvSpPr>
            <p:spPr>
              <a:xfrm>
                <a:off x="6542786" y="6040521"/>
                <a:ext cx="118950" cy="53657"/>
              </a:xfrm>
              <a:custGeom>
                <a:rect b="b" l="l" r="r" t="t"/>
                <a:pathLst>
                  <a:path extrusionOk="0" h="95" w="211">
                    <a:moveTo>
                      <a:pt x="205" y="88"/>
                    </a:moveTo>
                    <a:cubicBezTo>
                      <a:pt x="190" y="71"/>
                      <a:pt x="150" y="43"/>
                      <a:pt x="106" y="26"/>
                    </a:cubicBezTo>
                    <a:cubicBezTo>
                      <a:pt x="44" y="2"/>
                      <a:pt x="0" y="10"/>
                      <a:pt x="13" y="40"/>
                    </a:cubicBezTo>
                    <a:cubicBezTo>
                      <a:pt x="22" y="62"/>
                      <a:pt x="72" y="84"/>
                      <a:pt x="140" y="86"/>
                    </a:cubicBezTo>
                    <a:cubicBezTo>
                      <a:pt x="166" y="85"/>
                      <a:pt x="188" y="86"/>
                      <a:pt x="188" y="86"/>
                    </a:cubicBezTo>
                    <a:cubicBezTo>
                      <a:pt x="188" y="86"/>
                      <a:pt x="211" y="95"/>
                      <a:pt x="205" y="88"/>
                    </a:cubicBezTo>
                    <a:close/>
                    <a:moveTo>
                      <a:pt x="172" y="83"/>
                    </a:moveTo>
                    <a:cubicBezTo>
                      <a:pt x="158" y="84"/>
                      <a:pt x="149" y="84"/>
                      <a:pt x="129" y="81"/>
                    </a:cubicBezTo>
                    <a:cubicBezTo>
                      <a:pt x="96" y="76"/>
                      <a:pt x="46" y="62"/>
                      <a:pt x="28" y="46"/>
                    </a:cubicBezTo>
                    <a:cubicBezTo>
                      <a:pt x="18" y="37"/>
                      <a:pt x="21" y="0"/>
                      <a:pt x="103" y="33"/>
                    </a:cubicBezTo>
                    <a:cubicBezTo>
                      <a:pt x="132" y="44"/>
                      <a:pt x="186" y="82"/>
                      <a:pt x="189" y="84"/>
                    </a:cubicBezTo>
                    <a:cubicBezTo>
                      <a:pt x="188" y="84"/>
                      <a:pt x="184" y="82"/>
                      <a:pt x="172" y="83"/>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23"/>
              <p:cNvSpPr/>
              <p:nvPr/>
            </p:nvSpPr>
            <p:spPr>
              <a:xfrm>
                <a:off x="6706342" y="6069612"/>
                <a:ext cx="37495" cy="22627"/>
              </a:xfrm>
              <a:custGeom>
                <a:rect b="b" l="l" r="r" t="t"/>
                <a:pathLst>
                  <a:path extrusionOk="0" h="40" w="67">
                    <a:moveTo>
                      <a:pt x="64" y="25"/>
                    </a:moveTo>
                    <a:cubicBezTo>
                      <a:pt x="57" y="13"/>
                      <a:pt x="35" y="1"/>
                      <a:pt x="15" y="0"/>
                    </a:cubicBezTo>
                    <a:cubicBezTo>
                      <a:pt x="10" y="0"/>
                      <a:pt x="6" y="0"/>
                      <a:pt x="3" y="1"/>
                    </a:cubicBezTo>
                    <a:cubicBezTo>
                      <a:pt x="0" y="5"/>
                      <a:pt x="0" y="10"/>
                      <a:pt x="3" y="15"/>
                    </a:cubicBezTo>
                    <a:cubicBezTo>
                      <a:pt x="9" y="27"/>
                      <a:pt x="31" y="39"/>
                      <a:pt x="51" y="40"/>
                    </a:cubicBezTo>
                    <a:cubicBezTo>
                      <a:pt x="56" y="40"/>
                      <a:pt x="60" y="40"/>
                      <a:pt x="63" y="39"/>
                    </a:cubicBezTo>
                    <a:cubicBezTo>
                      <a:pt x="66" y="35"/>
                      <a:pt x="67" y="31"/>
                      <a:pt x="64" y="25"/>
                    </a:cubicBezTo>
                    <a:close/>
                  </a:path>
                </a:pathLst>
              </a:custGeom>
              <a:solidFill>
                <a:srgbClr val="0102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23"/>
              <p:cNvSpPr/>
              <p:nvPr/>
            </p:nvSpPr>
            <p:spPr>
              <a:xfrm>
                <a:off x="6697292" y="6069612"/>
                <a:ext cx="44606" cy="26505"/>
              </a:xfrm>
              <a:custGeom>
                <a:rect b="b" l="l" r="r" t="t"/>
                <a:pathLst>
                  <a:path extrusionOk="0" h="46" w="78">
                    <a:moveTo>
                      <a:pt x="66" y="39"/>
                    </a:moveTo>
                    <a:cubicBezTo>
                      <a:pt x="46" y="38"/>
                      <a:pt x="24" y="26"/>
                      <a:pt x="18" y="14"/>
                    </a:cubicBezTo>
                    <a:cubicBezTo>
                      <a:pt x="15" y="9"/>
                      <a:pt x="15" y="4"/>
                      <a:pt x="18" y="0"/>
                    </a:cubicBezTo>
                    <a:cubicBezTo>
                      <a:pt x="6" y="3"/>
                      <a:pt x="0" y="10"/>
                      <a:pt x="6" y="20"/>
                    </a:cubicBezTo>
                    <a:cubicBezTo>
                      <a:pt x="12" y="33"/>
                      <a:pt x="34" y="44"/>
                      <a:pt x="55" y="45"/>
                    </a:cubicBezTo>
                    <a:cubicBezTo>
                      <a:pt x="66" y="46"/>
                      <a:pt x="75" y="43"/>
                      <a:pt x="78" y="38"/>
                    </a:cubicBezTo>
                    <a:cubicBezTo>
                      <a:pt x="75" y="39"/>
                      <a:pt x="71" y="39"/>
                      <a:pt x="66" y="39"/>
                    </a:cubicBezTo>
                    <a:close/>
                  </a:path>
                </a:pathLst>
              </a:custGeom>
              <a:solidFill>
                <a:srgbClr val="0102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23"/>
              <p:cNvSpPr/>
              <p:nvPr/>
            </p:nvSpPr>
            <p:spPr>
              <a:xfrm>
                <a:off x="6698585" y="6068966"/>
                <a:ext cx="45253" cy="27152"/>
              </a:xfrm>
              <a:custGeom>
                <a:rect b="b" l="l" r="r" t="t"/>
                <a:pathLst>
                  <a:path extrusionOk="0" h="48" w="80">
                    <a:moveTo>
                      <a:pt x="58" y="48"/>
                    </a:moveTo>
                    <a:cubicBezTo>
                      <a:pt x="57" y="48"/>
                      <a:pt x="55" y="48"/>
                      <a:pt x="52" y="48"/>
                    </a:cubicBezTo>
                    <a:cubicBezTo>
                      <a:pt x="32" y="47"/>
                      <a:pt x="10" y="36"/>
                      <a:pt x="3" y="23"/>
                    </a:cubicBezTo>
                    <a:cubicBezTo>
                      <a:pt x="0" y="18"/>
                      <a:pt x="0" y="13"/>
                      <a:pt x="2" y="9"/>
                    </a:cubicBezTo>
                    <a:cubicBezTo>
                      <a:pt x="5" y="4"/>
                      <a:pt x="12" y="1"/>
                      <a:pt x="22" y="0"/>
                    </a:cubicBezTo>
                    <a:cubicBezTo>
                      <a:pt x="24" y="0"/>
                      <a:pt x="26" y="0"/>
                      <a:pt x="28" y="0"/>
                    </a:cubicBezTo>
                    <a:cubicBezTo>
                      <a:pt x="48" y="1"/>
                      <a:pt x="71" y="13"/>
                      <a:pt x="78" y="26"/>
                    </a:cubicBezTo>
                    <a:cubicBezTo>
                      <a:pt x="80" y="31"/>
                      <a:pt x="80" y="35"/>
                      <a:pt x="78" y="39"/>
                    </a:cubicBezTo>
                    <a:cubicBezTo>
                      <a:pt x="75" y="44"/>
                      <a:pt x="68" y="47"/>
                      <a:pt x="58" y="48"/>
                    </a:cubicBezTo>
                    <a:close/>
                    <a:moveTo>
                      <a:pt x="22" y="2"/>
                    </a:moveTo>
                    <a:cubicBezTo>
                      <a:pt x="13" y="3"/>
                      <a:pt x="7" y="6"/>
                      <a:pt x="4" y="10"/>
                    </a:cubicBezTo>
                    <a:cubicBezTo>
                      <a:pt x="2" y="13"/>
                      <a:pt x="2" y="17"/>
                      <a:pt x="5" y="22"/>
                    </a:cubicBezTo>
                    <a:cubicBezTo>
                      <a:pt x="11" y="34"/>
                      <a:pt x="33" y="45"/>
                      <a:pt x="53" y="46"/>
                    </a:cubicBezTo>
                    <a:cubicBezTo>
                      <a:pt x="64" y="47"/>
                      <a:pt x="73" y="44"/>
                      <a:pt x="76" y="38"/>
                    </a:cubicBezTo>
                    <a:cubicBezTo>
                      <a:pt x="78" y="35"/>
                      <a:pt x="78" y="31"/>
                      <a:pt x="76" y="27"/>
                    </a:cubicBezTo>
                    <a:cubicBezTo>
                      <a:pt x="69" y="14"/>
                      <a:pt x="47" y="3"/>
                      <a:pt x="28" y="2"/>
                    </a:cubicBezTo>
                    <a:cubicBezTo>
                      <a:pt x="26" y="2"/>
                      <a:pt x="24" y="2"/>
                      <a:pt x="22" y="2"/>
                    </a:cubicBezTo>
                    <a:close/>
                  </a:path>
                </a:pathLst>
              </a:custGeom>
              <a:solidFill>
                <a:srgbClr val="0102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6" name="Google Shape;696;p23"/>
            <p:cNvGrpSpPr/>
            <p:nvPr/>
          </p:nvGrpSpPr>
          <p:grpSpPr>
            <a:xfrm>
              <a:off x="6989495" y="6079956"/>
              <a:ext cx="404042" cy="48484"/>
              <a:chOff x="6989495" y="6079956"/>
              <a:chExt cx="404042" cy="48484"/>
            </a:xfrm>
          </p:grpSpPr>
          <p:sp>
            <p:nvSpPr>
              <p:cNvPr id="697" name="Google Shape;697;p23"/>
              <p:cNvSpPr/>
              <p:nvPr/>
            </p:nvSpPr>
            <p:spPr>
              <a:xfrm>
                <a:off x="6998014" y="6080602"/>
                <a:ext cx="394450" cy="43313"/>
              </a:xfrm>
              <a:custGeom>
                <a:rect b="b" l="l" r="r" t="t"/>
                <a:pathLst>
                  <a:path extrusionOk="0" h="43313" w="394450">
                    <a:moveTo>
                      <a:pt x="362509" y="18662"/>
                    </a:moveTo>
                    <a:cubicBezTo>
                      <a:pt x="375001" y="19222"/>
                      <a:pt x="389198" y="25945"/>
                      <a:pt x="393173" y="34349"/>
                    </a:cubicBezTo>
                    <a:cubicBezTo>
                      <a:pt x="394876" y="37711"/>
                      <a:pt x="394876" y="40512"/>
                      <a:pt x="393173" y="42753"/>
                    </a:cubicBezTo>
                    <a:cubicBezTo>
                      <a:pt x="390901" y="43313"/>
                      <a:pt x="388062" y="43313"/>
                      <a:pt x="385223" y="43313"/>
                    </a:cubicBezTo>
                    <a:cubicBezTo>
                      <a:pt x="372730" y="42753"/>
                      <a:pt x="359102" y="35470"/>
                      <a:pt x="354559" y="27626"/>
                    </a:cubicBezTo>
                    <a:cubicBezTo>
                      <a:pt x="352855" y="24264"/>
                      <a:pt x="352855" y="21463"/>
                      <a:pt x="355127" y="19222"/>
                    </a:cubicBezTo>
                    <a:cubicBezTo>
                      <a:pt x="356830" y="18662"/>
                      <a:pt x="359669" y="18101"/>
                      <a:pt x="362509" y="18662"/>
                    </a:cubicBezTo>
                    <a:close/>
                    <a:moveTo>
                      <a:pt x="8762" y="0"/>
                    </a:moveTo>
                    <a:cubicBezTo>
                      <a:pt x="21648" y="560"/>
                      <a:pt x="35655" y="7843"/>
                      <a:pt x="39577" y="15687"/>
                    </a:cubicBezTo>
                    <a:cubicBezTo>
                      <a:pt x="41258" y="19049"/>
                      <a:pt x="41258" y="21851"/>
                      <a:pt x="39577" y="24652"/>
                    </a:cubicBezTo>
                    <a:cubicBezTo>
                      <a:pt x="37336" y="24652"/>
                      <a:pt x="35095" y="25212"/>
                      <a:pt x="32293" y="24652"/>
                    </a:cubicBezTo>
                    <a:cubicBezTo>
                      <a:pt x="19407" y="24092"/>
                      <a:pt x="5400" y="17368"/>
                      <a:pt x="1478" y="8964"/>
                    </a:cubicBezTo>
                    <a:cubicBezTo>
                      <a:pt x="-763" y="5602"/>
                      <a:pt x="-203" y="2801"/>
                      <a:pt x="1478" y="560"/>
                    </a:cubicBezTo>
                    <a:cubicBezTo>
                      <a:pt x="3719" y="0"/>
                      <a:pt x="5960" y="0"/>
                      <a:pt x="8762" y="0"/>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23"/>
              <p:cNvSpPr/>
              <p:nvPr/>
            </p:nvSpPr>
            <p:spPr>
              <a:xfrm>
                <a:off x="6998014" y="6080602"/>
                <a:ext cx="394450" cy="43313"/>
              </a:xfrm>
              <a:custGeom>
                <a:rect b="b" l="l" r="r" t="t"/>
                <a:pathLst>
                  <a:path extrusionOk="0" h="43313" w="394450">
                    <a:moveTo>
                      <a:pt x="362509" y="18662"/>
                    </a:moveTo>
                    <a:cubicBezTo>
                      <a:pt x="375001" y="19222"/>
                      <a:pt x="389198" y="25945"/>
                      <a:pt x="393173" y="34349"/>
                    </a:cubicBezTo>
                    <a:cubicBezTo>
                      <a:pt x="394876" y="37711"/>
                      <a:pt x="394876" y="40512"/>
                      <a:pt x="393173" y="42753"/>
                    </a:cubicBezTo>
                    <a:cubicBezTo>
                      <a:pt x="390901" y="43313"/>
                      <a:pt x="388062" y="43313"/>
                      <a:pt x="385223" y="43313"/>
                    </a:cubicBezTo>
                    <a:cubicBezTo>
                      <a:pt x="372730" y="42753"/>
                      <a:pt x="359102" y="35470"/>
                      <a:pt x="354559" y="27626"/>
                    </a:cubicBezTo>
                    <a:cubicBezTo>
                      <a:pt x="352855" y="24264"/>
                      <a:pt x="352855" y="21463"/>
                      <a:pt x="355127" y="19222"/>
                    </a:cubicBezTo>
                    <a:cubicBezTo>
                      <a:pt x="356830" y="18662"/>
                      <a:pt x="359669" y="18101"/>
                      <a:pt x="362509" y="18662"/>
                    </a:cubicBezTo>
                    <a:close/>
                    <a:moveTo>
                      <a:pt x="8762" y="0"/>
                    </a:moveTo>
                    <a:cubicBezTo>
                      <a:pt x="21648" y="560"/>
                      <a:pt x="35655" y="7843"/>
                      <a:pt x="39577" y="15687"/>
                    </a:cubicBezTo>
                    <a:cubicBezTo>
                      <a:pt x="41258" y="19049"/>
                      <a:pt x="41258" y="21851"/>
                      <a:pt x="39577" y="24652"/>
                    </a:cubicBezTo>
                    <a:cubicBezTo>
                      <a:pt x="37336" y="24652"/>
                      <a:pt x="35095" y="25212"/>
                      <a:pt x="32293" y="24652"/>
                    </a:cubicBezTo>
                    <a:cubicBezTo>
                      <a:pt x="19407" y="24092"/>
                      <a:pt x="5400" y="17368"/>
                      <a:pt x="1478" y="8964"/>
                    </a:cubicBezTo>
                    <a:cubicBezTo>
                      <a:pt x="-763" y="5602"/>
                      <a:pt x="-203" y="2801"/>
                      <a:pt x="1478" y="560"/>
                    </a:cubicBezTo>
                    <a:cubicBezTo>
                      <a:pt x="3719" y="0"/>
                      <a:pt x="5960" y="0"/>
                      <a:pt x="8762" y="0"/>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23"/>
              <p:cNvSpPr/>
              <p:nvPr/>
            </p:nvSpPr>
            <p:spPr>
              <a:xfrm>
                <a:off x="6990285" y="6081248"/>
                <a:ext cx="400667" cy="46720"/>
              </a:xfrm>
              <a:custGeom>
                <a:rect b="b" l="l" r="r" t="t"/>
                <a:pathLst>
                  <a:path extrusionOk="0" h="46720" w="400667">
                    <a:moveTo>
                      <a:pt x="362830" y="18747"/>
                    </a:moveTo>
                    <a:cubicBezTo>
                      <a:pt x="360571" y="20978"/>
                      <a:pt x="360571" y="23767"/>
                      <a:pt x="362265" y="27113"/>
                    </a:cubicBezTo>
                    <a:cubicBezTo>
                      <a:pt x="366783" y="34922"/>
                      <a:pt x="380337" y="42173"/>
                      <a:pt x="392761" y="42730"/>
                    </a:cubicBezTo>
                    <a:cubicBezTo>
                      <a:pt x="395585" y="42730"/>
                      <a:pt x="398408" y="42730"/>
                      <a:pt x="400667" y="42173"/>
                    </a:cubicBezTo>
                    <a:cubicBezTo>
                      <a:pt x="397844" y="44961"/>
                      <a:pt x="392761" y="47192"/>
                      <a:pt x="385419" y="46635"/>
                    </a:cubicBezTo>
                    <a:cubicBezTo>
                      <a:pt x="372995" y="46077"/>
                      <a:pt x="358877" y="38826"/>
                      <a:pt x="354924" y="31018"/>
                    </a:cubicBezTo>
                    <a:cubicBezTo>
                      <a:pt x="351535" y="24882"/>
                      <a:pt x="354924" y="19863"/>
                      <a:pt x="362830" y="18747"/>
                    </a:cubicBezTo>
                    <a:close/>
                    <a:moveTo>
                      <a:pt x="9230" y="0"/>
                    </a:moveTo>
                    <a:cubicBezTo>
                      <a:pt x="7533" y="2282"/>
                      <a:pt x="6968" y="5134"/>
                      <a:pt x="9230" y="8556"/>
                    </a:cubicBezTo>
                    <a:cubicBezTo>
                      <a:pt x="13190" y="17113"/>
                      <a:pt x="27332" y="23958"/>
                      <a:pt x="40342" y="24528"/>
                    </a:cubicBezTo>
                    <a:cubicBezTo>
                      <a:pt x="43170" y="25098"/>
                      <a:pt x="45433" y="24528"/>
                      <a:pt x="47695" y="24528"/>
                    </a:cubicBezTo>
                    <a:cubicBezTo>
                      <a:pt x="45433" y="27380"/>
                      <a:pt x="39776" y="29091"/>
                      <a:pt x="32422" y="29091"/>
                    </a:cubicBezTo>
                    <a:cubicBezTo>
                      <a:pt x="19412" y="27950"/>
                      <a:pt x="5836" y="21105"/>
                      <a:pt x="1311" y="13120"/>
                    </a:cubicBezTo>
                    <a:cubicBezTo>
                      <a:pt x="-2083" y="6275"/>
                      <a:pt x="1311" y="1711"/>
                      <a:pt x="9230" y="0"/>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23"/>
              <p:cNvSpPr/>
              <p:nvPr/>
            </p:nvSpPr>
            <p:spPr>
              <a:xfrm>
                <a:off x="6989495" y="6079956"/>
                <a:ext cx="50424" cy="30384"/>
              </a:xfrm>
              <a:custGeom>
                <a:rect b="b" l="l" r="r" t="t"/>
                <a:pathLst>
                  <a:path extrusionOk="0" h="54" w="90">
                    <a:moveTo>
                      <a:pt x="66" y="54"/>
                    </a:moveTo>
                    <a:cubicBezTo>
                      <a:pt x="64" y="54"/>
                      <a:pt x="61" y="54"/>
                      <a:pt x="59" y="54"/>
                    </a:cubicBezTo>
                    <a:cubicBezTo>
                      <a:pt x="36" y="52"/>
                      <a:pt x="11" y="40"/>
                      <a:pt x="3" y="25"/>
                    </a:cubicBezTo>
                    <a:cubicBezTo>
                      <a:pt x="0" y="19"/>
                      <a:pt x="0" y="14"/>
                      <a:pt x="3" y="10"/>
                    </a:cubicBezTo>
                    <a:cubicBezTo>
                      <a:pt x="6" y="4"/>
                      <a:pt x="14" y="1"/>
                      <a:pt x="25" y="0"/>
                    </a:cubicBezTo>
                    <a:cubicBezTo>
                      <a:pt x="27" y="0"/>
                      <a:pt x="29" y="0"/>
                      <a:pt x="31" y="0"/>
                    </a:cubicBezTo>
                    <a:cubicBezTo>
                      <a:pt x="54" y="1"/>
                      <a:pt x="79" y="14"/>
                      <a:pt x="87" y="29"/>
                    </a:cubicBezTo>
                    <a:cubicBezTo>
                      <a:pt x="90" y="34"/>
                      <a:pt x="90" y="40"/>
                      <a:pt x="88" y="44"/>
                    </a:cubicBezTo>
                    <a:cubicBezTo>
                      <a:pt x="84" y="50"/>
                      <a:pt x="76" y="53"/>
                      <a:pt x="66" y="54"/>
                    </a:cubicBezTo>
                    <a:close/>
                    <a:moveTo>
                      <a:pt x="25" y="2"/>
                    </a:moveTo>
                    <a:cubicBezTo>
                      <a:pt x="15" y="2"/>
                      <a:pt x="8" y="6"/>
                      <a:pt x="5" y="11"/>
                    </a:cubicBezTo>
                    <a:cubicBezTo>
                      <a:pt x="2" y="14"/>
                      <a:pt x="2" y="19"/>
                      <a:pt x="5" y="24"/>
                    </a:cubicBezTo>
                    <a:cubicBezTo>
                      <a:pt x="13" y="38"/>
                      <a:pt x="37" y="50"/>
                      <a:pt x="59" y="52"/>
                    </a:cubicBezTo>
                    <a:cubicBezTo>
                      <a:pt x="72" y="52"/>
                      <a:pt x="82" y="49"/>
                      <a:pt x="86" y="43"/>
                    </a:cubicBezTo>
                    <a:cubicBezTo>
                      <a:pt x="88" y="39"/>
                      <a:pt x="88" y="35"/>
                      <a:pt x="85" y="30"/>
                    </a:cubicBezTo>
                    <a:cubicBezTo>
                      <a:pt x="78" y="16"/>
                      <a:pt x="54" y="3"/>
                      <a:pt x="31" y="2"/>
                    </a:cubicBezTo>
                    <a:cubicBezTo>
                      <a:pt x="29" y="2"/>
                      <a:pt x="27" y="2"/>
                      <a:pt x="25" y="2"/>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23"/>
              <p:cNvSpPr/>
              <p:nvPr/>
            </p:nvSpPr>
            <p:spPr>
              <a:xfrm>
                <a:off x="7343113" y="6098703"/>
                <a:ext cx="50424" cy="29737"/>
              </a:xfrm>
              <a:custGeom>
                <a:rect b="b" l="l" r="r" t="t"/>
                <a:pathLst>
                  <a:path extrusionOk="0" h="53" w="89">
                    <a:moveTo>
                      <a:pt x="65" y="53"/>
                    </a:moveTo>
                    <a:cubicBezTo>
                      <a:pt x="63" y="53"/>
                      <a:pt x="60" y="53"/>
                      <a:pt x="58" y="53"/>
                    </a:cubicBezTo>
                    <a:cubicBezTo>
                      <a:pt x="35" y="52"/>
                      <a:pt x="11" y="39"/>
                      <a:pt x="3" y="25"/>
                    </a:cubicBezTo>
                    <a:cubicBezTo>
                      <a:pt x="0" y="19"/>
                      <a:pt x="0" y="14"/>
                      <a:pt x="3" y="9"/>
                    </a:cubicBezTo>
                    <a:cubicBezTo>
                      <a:pt x="6" y="4"/>
                      <a:pt x="14" y="0"/>
                      <a:pt x="24" y="0"/>
                    </a:cubicBezTo>
                    <a:cubicBezTo>
                      <a:pt x="27" y="0"/>
                      <a:pt x="29" y="0"/>
                      <a:pt x="31" y="0"/>
                    </a:cubicBezTo>
                    <a:cubicBezTo>
                      <a:pt x="54" y="1"/>
                      <a:pt x="78" y="14"/>
                      <a:pt x="86" y="28"/>
                    </a:cubicBezTo>
                    <a:cubicBezTo>
                      <a:pt x="89" y="34"/>
                      <a:pt x="89" y="39"/>
                      <a:pt x="86" y="43"/>
                    </a:cubicBezTo>
                    <a:cubicBezTo>
                      <a:pt x="83" y="49"/>
                      <a:pt x="75" y="52"/>
                      <a:pt x="65" y="53"/>
                    </a:cubicBezTo>
                    <a:close/>
                    <a:moveTo>
                      <a:pt x="24" y="2"/>
                    </a:moveTo>
                    <a:cubicBezTo>
                      <a:pt x="15" y="2"/>
                      <a:pt x="7" y="5"/>
                      <a:pt x="4" y="10"/>
                    </a:cubicBezTo>
                    <a:cubicBezTo>
                      <a:pt x="2" y="14"/>
                      <a:pt x="2" y="19"/>
                      <a:pt x="5" y="24"/>
                    </a:cubicBezTo>
                    <a:cubicBezTo>
                      <a:pt x="12" y="38"/>
                      <a:pt x="36" y="50"/>
                      <a:pt x="58" y="51"/>
                    </a:cubicBezTo>
                    <a:cubicBezTo>
                      <a:pt x="71" y="52"/>
                      <a:pt x="81" y="48"/>
                      <a:pt x="85" y="42"/>
                    </a:cubicBezTo>
                    <a:cubicBezTo>
                      <a:pt x="87" y="39"/>
                      <a:pt x="87" y="34"/>
                      <a:pt x="84" y="29"/>
                    </a:cubicBezTo>
                    <a:cubicBezTo>
                      <a:pt x="77" y="15"/>
                      <a:pt x="53" y="3"/>
                      <a:pt x="31" y="2"/>
                    </a:cubicBezTo>
                    <a:cubicBezTo>
                      <a:pt x="29" y="2"/>
                      <a:pt x="26" y="2"/>
                      <a:pt x="24" y="2"/>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2" name="Google Shape;702;p23"/>
            <p:cNvGrpSpPr/>
            <p:nvPr/>
          </p:nvGrpSpPr>
          <p:grpSpPr>
            <a:xfrm>
              <a:off x="7480597" y="6109047"/>
              <a:ext cx="350173" cy="41373"/>
              <a:chOff x="7480597" y="6109047"/>
              <a:chExt cx="350173" cy="41373"/>
            </a:xfrm>
          </p:grpSpPr>
          <p:sp>
            <p:nvSpPr>
              <p:cNvPr id="703" name="Google Shape;703;p23"/>
              <p:cNvSpPr/>
              <p:nvPr/>
            </p:nvSpPr>
            <p:spPr>
              <a:xfrm>
                <a:off x="7487052" y="6109047"/>
                <a:ext cx="343718" cy="37495"/>
              </a:xfrm>
              <a:custGeom>
                <a:rect b="b" l="l" r="r" t="t"/>
                <a:pathLst>
                  <a:path extrusionOk="0" h="37495" w="343718">
                    <a:moveTo>
                      <a:pt x="315798" y="15515"/>
                    </a:moveTo>
                    <a:cubicBezTo>
                      <a:pt x="327136" y="16079"/>
                      <a:pt x="339041" y="22278"/>
                      <a:pt x="342443" y="29041"/>
                    </a:cubicBezTo>
                    <a:cubicBezTo>
                      <a:pt x="344143" y="32423"/>
                      <a:pt x="344143" y="34677"/>
                      <a:pt x="342443" y="36932"/>
                    </a:cubicBezTo>
                    <a:cubicBezTo>
                      <a:pt x="340175" y="36932"/>
                      <a:pt x="338474" y="37495"/>
                      <a:pt x="335640" y="37495"/>
                    </a:cubicBezTo>
                    <a:cubicBezTo>
                      <a:pt x="324868" y="36368"/>
                      <a:pt x="312963" y="30732"/>
                      <a:pt x="308995" y="23406"/>
                    </a:cubicBezTo>
                    <a:cubicBezTo>
                      <a:pt x="307294" y="20588"/>
                      <a:pt x="307861" y="17770"/>
                      <a:pt x="309562" y="16079"/>
                    </a:cubicBezTo>
                    <a:cubicBezTo>
                      <a:pt x="311263" y="15515"/>
                      <a:pt x="313530" y="15515"/>
                      <a:pt x="315798" y="15515"/>
                    </a:cubicBezTo>
                    <a:close/>
                    <a:moveTo>
                      <a:pt x="248223" y="12849"/>
                    </a:moveTo>
                    <a:cubicBezTo>
                      <a:pt x="249920" y="12849"/>
                      <a:pt x="252183" y="12283"/>
                      <a:pt x="254445" y="12849"/>
                    </a:cubicBezTo>
                    <a:cubicBezTo>
                      <a:pt x="265759" y="13415"/>
                      <a:pt x="277637" y="19637"/>
                      <a:pt x="281597" y="26425"/>
                    </a:cubicBezTo>
                    <a:cubicBezTo>
                      <a:pt x="282728" y="29253"/>
                      <a:pt x="282728" y="32082"/>
                      <a:pt x="281031" y="34345"/>
                    </a:cubicBezTo>
                    <a:cubicBezTo>
                      <a:pt x="279334" y="34345"/>
                      <a:pt x="277072" y="34910"/>
                      <a:pt x="274809" y="34345"/>
                    </a:cubicBezTo>
                    <a:cubicBezTo>
                      <a:pt x="263496" y="33779"/>
                      <a:pt x="251617" y="27556"/>
                      <a:pt x="247658" y="20768"/>
                    </a:cubicBezTo>
                    <a:cubicBezTo>
                      <a:pt x="246526" y="17940"/>
                      <a:pt x="246526" y="15112"/>
                      <a:pt x="248223" y="12849"/>
                    </a:cubicBezTo>
                    <a:close/>
                    <a:moveTo>
                      <a:pt x="192969" y="9697"/>
                    </a:moveTo>
                    <a:cubicBezTo>
                      <a:pt x="204307" y="10261"/>
                      <a:pt x="216212" y="16460"/>
                      <a:pt x="219614" y="23223"/>
                    </a:cubicBezTo>
                    <a:cubicBezTo>
                      <a:pt x="221314" y="26605"/>
                      <a:pt x="221314" y="28859"/>
                      <a:pt x="219614" y="31114"/>
                    </a:cubicBezTo>
                    <a:cubicBezTo>
                      <a:pt x="217913" y="31677"/>
                      <a:pt x="215645" y="31677"/>
                      <a:pt x="212811" y="31677"/>
                    </a:cubicBezTo>
                    <a:cubicBezTo>
                      <a:pt x="202039" y="31114"/>
                      <a:pt x="190134" y="24914"/>
                      <a:pt x="186166" y="17588"/>
                    </a:cubicBezTo>
                    <a:cubicBezTo>
                      <a:pt x="184465" y="14770"/>
                      <a:pt x="185032" y="11952"/>
                      <a:pt x="186733" y="10261"/>
                    </a:cubicBezTo>
                    <a:cubicBezTo>
                      <a:pt x="188434" y="9697"/>
                      <a:pt x="190701" y="9697"/>
                      <a:pt x="192969" y="9697"/>
                    </a:cubicBezTo>
                    <a:close/>
                    <a:moveTo>
                      <a:pt x="131554" y="5171"/>
                    </a:moveTo>
                    <a:cubicBezTo>
                      <a:pt x="142892" y="5751"/>
                      <a:pt x="154797" y="12133"/>
                      <a:pt x="158765" y="19096"/>
                    </a:cubicBezTo>
                    <a:cubicBezTo>
                      <a:pt x="159899" y="22577"/>
                      <a:pt x="159899" y="24897"/>
                      <a:pt x="158199" y="27218"/>
                    </a:cubicBezTo>
                    <a:cubicBezTo>
                      <a:pt x="156498" y="27798"/>
                      <a:pt x="154230" y="27798"/>
                      <a:pt x="151963" y="27798"/>
                    </a:cubicBezTo>
                    <a:cubicBezTo>
                      <a:pt x="140624" y="27218"/>
                      <a:pt x="128719" y="20836"/>
                      <a:pt x="124751" y="13294"/>
                    </a:cubicBezTo>
                    <a:cubicBezTo>
                      <a:pt x="123050" y="10393"/>
                      <a:pt x="123617" y="7492"/>
                      <a:pt x="125318" y="5751"/>
                    </a:cubicBezTo>
                    <a:cubicBezTo>
                      <a:pt x="127019" y="5171"/>
                      <a:pt x="129286" y="5171"/>
                      <a:pt x="131554" y="5171"/>
                    </a:cubicBezTo>
                    <a:close/>
                    <a:moveTo>
                      <a:pt x="69344" y="1939"/>
                    </a:moveTo>
                    <a:cubicBezTo>
                      <a:pt x="80483" y="2503"/>
                      <a:pt x="92179" y="8702"/>
                      <a:pt x="95520" y="16029"/>
                    </a:cubicBezTo>
                    <a:cubicBezTo>
                      <a:pt x="97191" y="18847"/>
                      <a:pt x="97191" y="21665"/>
                      <a:pt x="95520" y="23356"/>
                    </a:cubicBezTo>
                    <a:cubicBezTo>
                      <a:pt x="93850" y="23919"/>
                      <a:pt x="91622" y="23919"/>
                      <a:pt x="88837" y="23919"/>
                    </a:cubicBezTo>
                    <a:cubicBezTo>
                      <a:pt x="78255" y="23356"/>
                      <a:pt x="66559" y="17156"/>
                      <a:pt x="62660" y="10393"/>
                    </a:cubicBezTo>
                    <a:cubicBezTo>
                      <a:pt x="60989" y="7012"/>
                      <a:pt x="61546" y="4757"/>
                      <a:pt x="62660" y="2503"/>
                    </a:cubicBezTo>
                    <a:cubicBezTo>
                      <a:pt x="64888" y="1939"/>
                      <a:pt x="67116" y="1939"/>
                      <a:pt x="69344" y="1939"/>
                    </a:cubicBezTo>
                    <a:close/>
                    <a:moveTo>
                      <a:pt x="8079" y="0"/>
                    </a:moveTo>
                    <a:cubicBezTo>
                      <a:pt x="19417" y="564"/>
                      <a:pt x="31322" y="6763"/>
                      <a:pt x="34724" y="13526"/>
                    </a:cubicBezTo>
                    <a:cubicBezTo>
                      <a:pt x="36424" y="16908"/>
                      <a:pt x="36424" y="19162"/>
                      <a:pt x="34724" y="21417"/>
                    </a:cubicBezTo>
                    <a:cubicBezTo>
                      <a:pt x="33023" y="21980"/>
                      <a:pt x="30755" y="21980"/>
                      <a:pt x="27921" y="21980"/>
                    </a:cubicBezTo>
                    <a:cubicBezTo>
                      <a:pt x="17149" y="21417"/>
                      <a:pt x="4677" y="15217"/>
                      <a:pt x="1276" y="7891"/>
                    </a:cubicBezTo>
                    <a:cubicBezTo>
                      <a:pt x="-425" y="5073"/>
                      <a:pt x="-425" y="2255"/>
                      <a:pt x="1276" y="564"/>
                    </a:cubicBezTo>
                    <a:cubicBezTo>
                      <a:pt x="3544" y="0"/>
                      <a:pt x="5811" y="0"/>
                      <a:pt x="8079" y="0"/>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23"/>
              <p:cNvSpPr/>
              <p:nvPr/>
            </p:nvSpPr>
            <p:spPr>
              <a:xfrm>
                <a:off x="7480597" y="6109693"/>
                <a:ext cx="348659" cy="40727"/>
              </a:xfrm>
              <a:custGeom>
                <a:rect b="b" l="l" r="r" t="t"/>
                <a:pathLst>
                  <a:path extrusionOk="0" h="40727" w="348659">
                    <a:moveTo>
                      <a:pt x="315663" y="15515"/>
                    </a:moveTo>
                    <a:cubicBezTo>
                      <a:pt x="313957" y="17234"/>
                      <a:pt x="313388" y="20099"/>
                      <a:pt x="315095" y="22964"/>
                    </a:cubicBezTo>
                    <a:cubicBezTo>
                      <a:pt x="319077" y="30413"/>
                      <a:pt x="331024" y="36143"/>
                      <a:pt x="341833" y="37289"/>
                    </a:cubicBezTo>
                    <a:cubicBezTo>
                      <a:pt x="344677" y="37289"/>
                      <a:pt x="346384" y="36716"/>
                      <a:pt x="348659" y="36716"/>
                    </a:cubicBezTo>
                    <a:cubicBezTo>
                      <a:pt x="346384" y="39581"/>
                      <a:pt x="341833" y="40727"/>
                      <a:pt x="335575" y="40727"/>
                    </a:cubicBezTo>
                    <a:cubicBezTo>
                      <a:pt x="324197" y="40154"/>
                      <a:pt x="312250" y="33851"/>
                      <a:pt x="308837" y="26402"/>
                    </a:cubicBezTo>
                    <a:cubicBezTo>
                      <a:pt x="305992" y="21245"/>
                      <a:pt x="308837" y="16661"/>
                      <a:pt x="315663" y="15515"/>
                    </a:cubicBezTo>
                    <a:close/>
                    <a:moveTo>
                      <a:pt x="254895" y="12283"/>
                    </a:moveTo>
                    <a:cubicBezTo>
                      <a:pt x="253189" y="14524"/>
                      <a:pt x="253189" y="17326"/>
                      <a:pt x="254327" y="20127"/>
                    </a:cubicBezTo>
                    <a:cubicBezTo>
                      <a:pt x="258309" y="26850"/>
                      <a:pt x="270256" y="33013"/>
                      <a:pt x="281633" y="33573"/>
                    </a:cubicBezTo>
                    <a:cubicBezTo>
                      <a:pt x="283909" y="34134"/>
                      <a:pt x="286185" y="33573"/>
                      <a:pt x="287891" y="33573"/>
                    </a:cubicBezTo>
                    <a:cubicBezTo>
                      <a:pt x="285616" y="35814"/>
                      <a:pt x="281065" y="37495"/>
                      <a:pt x="274807" y="37495"/>
                    </a:cubicBezTo>
                    <a:cubicBezTo>
                      <a:pt x="263429" y="36375"/>
                      <a:pt x="251482" y="30772"/>
                      <a:pt x="248069" y="23489"/>
                    </a:cubicBezTo>
                    <a:cubicBezTo>
                      <a:pt x="245224" y="18446"/>
                      <a:pt x="248069" y="13964"/>
                      <a:pt x="254895" y="12283"/>
                    </a:cubicBezTo>
                    <a:close/>
                    <a:moveTo>
                      <a:pt x="193269" y="9051"/>
                    </a:moveTo>
                    <a:cubicBezTo>
                      <a:pt x="191584" y="10775"/>
                      <a:pt x="191023" y="13648"/>
                      <a:pt x="192707" y="16522"/>
                    </a:cubicBezTo>
                    <a:cubicBezTo>
                      <a:pt x="196637" y="23992"/>
                      <a:pt x="208427" y="30313"/>
                      <a:pt x="219093" y="30888"/>
                    </a:cubicBezTo>
                    <a:cubicBezTo>
                      <a:pt x="221900" y="30888"/>
                      <a:pt x="224146" y="30888"/>
                      <a:pt x="225830" y="30313"/>
                    </a:cubicBezTo>
                    <a:cubicBezTo>
                      <a:pt x="223585" y="33186"/>
                      <a:pt x="219093" y="34910"/>
                      <a:pt x="212918" y="34336"/>
                    </a:cubicBezTo>
                    <a:cubicBezTo>
                      <a:pt x="201690" y="33761"/>
                      <a:pt x="189900" y="27440"/>
                      <a:pt x="185970" y="20544"/>
                    </a:cubicBezTo>
                    <a:cubicBezTo>
                      <a:pt x="183163" y="14798"/>
                      <a:pt x="186532" y="10201"/>
                      <a:pt x="193269" y="9051"/>
                    </a:cubicBezTo>
                    <a:close/>
                    <a:moveTo>
                      <a:pt x="131361" y="5172"/>
                    </a:moveTo>
                    <a:cubicBezTo>
                      <a:pt x="129651" y="6896"/>
                      <a:pt x="129081" y="9769"/>
                      <a:pt x="130791" y="12643"/>
                    </a:cubicBezTo>
                    <a:cubicBezTo>
                      <a:pt x="134780" y="20113"/>
                      <a:pt x="146749" y="26434"/>
                      <a:pt x="158147" y="27009"/>
                    </a:cubicBezTo>
                    <a:cubicBezTo>
                      <a:pt x="160427" y="27009"/>
                      <a:pt x="162706" y="27009"/>
                      <a:pt x="164416" y="26434"/>
                    </a:cubicBezTo>
                    <a:cubicBezTo>
                      <a:pt x="162137" y="29307"/>
                      <a:pt x="157577" y="31031"/>
                      <a:pt x="151308" y="30457"/>
                    </a:cubicBezTo>
                    <a:cubicBezTo>
                      <a:pt x="139910" y="29882"/>
                      <a:pt x="127941" y="23561"/>
                      <a:pt x="124522" y="16665"/>
                    </a:cubicBezTo>
                    <a:cubicBezTo>
                      <a:pt x="121102" y="10919"/>
                      <a:pt x="124522" y="6322"/>
                      <a:pt x="131361" y="5172"/>
                    </a:cubicBezTo>
                    <a:close/>
                    <a:moveTo>
                      <a:pt x="68731" y="1939"/>
                    </a:moveTo>
                    <a:cubicBezTo>
                      <a:pt x="67591" y="4180"/>
                      <a:pt x="67021" y="6421"/>
                      <a:pt x="68731" y="9783"/>
                    </a:cubicBezTo>
                    <a:cubicBezTo>
                      <a:pt x="72720" y="16506"/>
                      <a:pt x="84689" y="22669"/>
                      <a:pt x="95517" y="23229"/>
                    </a:cubicBezTo>
                    <a:cubicBezTo>
                      <a:pt x="98367" y="23229"/>
                      <a:pt x="100646" y="23229"/>
                      <a:pt x="102356" y="22669"/>
                    </a:cubicBezTo>
                    <a:cubicBezTo>
                      <a:pt x="100077" y="25470"/>
                      <a:pt x="95517" y="27151"/>
                      <a:pt x="89248" y="26591"/>
                    </a:cubicBezTo>
                    <a:cubicBezTo>
                      <a:pt x="77850" y="26031"/>
                      <a:pt x="65881" y="19868"/>
                      <a:pt x="61892" y="13145"/>
                    </a:cubicBezTo>
                    <a:cubicBezTo>
                      <a:pt x="59042" y="7542"/>
                      <a:pt x="62462" y="3620"/>
                      <a:pt x="68731" y="1939"/>
                    </a:cubicBezTo>
                    <a:close/>
                    <a:moveTo>
                      <a:pt x="7818" y="0"/>
                    </a:moveTo>
                    <a:cubicBezTo>
                      <a:pt x="6134" y="1681"/>
                      <a:pt x="6134" y="4482"/>
                      <a:pt x="7818" y="7284"/>
                    </a:cubicBezTo>
                    <a:cubicBezTo>
                      <a:pt x="11187" y="14567"/>
                      <a:pt x="23538" y="20730"/>
                      <a:pt x="34204" y="21290"/>
                    </a:cubicBezTo>
                    <a:cubicBezTo>
                      <a:pt x="37011" y="21290"/>
                      <a:pt x="39257" y="21290"/>
                      <a:pt x="40941" y="20730"/>
                    </a:cubicBezTo>
                    <a:cubicBezTo>
                      <a:pt x="38696" y="23531"/>
                      <a:pt x="34204" y="25212"/>
                      <a:pt x="28029" y="24652"/>
                    </a:cubicBezTo>
                    <a:cubicBezTo>
                      <a:pt x="16801" y="24092"/>
                      <a:pt x="5011" y="17929"/>
                      <a:pt x="1081" y="10645"/>
                    </a:cubicBezTo>
                    <a:cubicBezTo>
                      <a:pt x="-1726" y="5603"/>
                      <a:pt x="1081" y="1121"/>
                      <a:pt x="7818" y="0"/>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5" name="Google Shape;705;p23"/>
            <p:cNvGrpSpPr/>
            <p:nvPr/>
          </p:nvGrpSpPr>
          <p:grpSpPr>
            <a:xfrm>
              <a:off x="7054788" y="6076723"/>
              <a:ext cx="262466" cy="47839"/>
              <a:chOff x="8658500" y="5975269"/>
              <a:chExt cx="262466" cy="47839"/>
            </a:xfrm>
          </p:grpSpPr>
          <p:sp>
            <p:nvSpPr>
              <p:cNvPr id="706" name="Google Shape;706;p23"/>
              <p:cNvSpPr/>
              <p:nvPr/>
            </p:nvSpPr>
            <p:spPr>
              <a:xfrm>
                <a:off x="8658500" y="5975269"/>
                <a:ext cx="262466" cy="47839"/>
              </a:xfrm>
              <a:custGeom>
                <a:rect b="b" l="l" r="r" t="t"/>
                <a:pathLst>
                  <a:path extrusionOk="0" h="85" w="464">
                    <a:moveTo>
                      <a:pt x="449" y="63"/>
                    </a:moveTo>
                    <a:cubicBezTo>
                      <a:pt x="401" y="31"/>
                      <a:pt x="401" y="31"/>
                      <a:pt x="401" y="31"/>
                    </a:cubicBezTo>
                    <a:cubicBezTo>
                      <a:pt x="388" y="20"/>
                      <a:pt x="371" y="16"/>
                      <a:pt x="342" y="14"/>
                    </a:cubicBezTo>
                    <a:cubicBezTo>
                      <a:pt x="64" y="3"/>
                      <a:pt x="64" y="3"/>
                      <a:pt x="64" y="3"/>
                    </a:cubicBezTo>
                    <a:cubicBezTo>
                      <a:pt x="0" y="0"/>
                      <a:pt x="28" y="33"/>
                      <a:pt x="38" y="40"/>
                    </a:cubicBezTo>
                    <a:cubicBezTo>
                      <a:pt x="65" y="59"/>
                      <a:pt x="72" y="65"/>
                      <a:pt x="101" y="67"/>
                    </a:cubicBezTo>
                    <a:cubicBezTo>
                      <a:pt x="417" y="83"/>
                      <a:pt x="417" y="83"/>
                      <a:pt x="417" y="83"/>
                    </a:cubicBezTo>
                    <a:cubicBezTo>
                      <a:pt x="450" y="85"/>
                      <a:pt x="464" y="75"/>
                      <a:pt x="449" y="63"/>
                    </a:cubicBezTo>
                    <a:close/>
                    <a:moveTo>
                      <a:pt x="375" y="73"/>
                    </a:moveTo>
                    <a:cubicBezTo>
                      <a:pt x="108" y="58"/>
                      <a:pt x="108" y="58"/>
                      <a:pt x="108" y="58"/>
                    </a:cubicBezTo>
                    <a:cubicBezTo>
                      <a:pt x="83" y="56"/>
                      <a:pt x="48" y="30"/>
                      <a:pt x="47" y="28"/>
                    </a:cubicBezTo>
                    <a:cubicBezTo>
                      <a:pt x="45" y="25"/>
                      <a:pt x="52" y="21"/>
                      <a:pt x="72" y="22"/>
                    </a:cubicBezTo>
                    <a:cubicBezTo>
                      <a:pt x="323" y="33"/>
                      <a:pt x="323" y="33"/>
                      <a:pt x="323" y="33"/>
                    </a:cubicBezTo>
                    <a:cubicBezTo>
                      <a:pt x="346" y="34"/>
                      <a:pt x="364" y="33"/>
                      <a:pt x="375" y="42"/>
                    </a:cubicBezTo>
                    <a:cubicBezTo>
                      <a:pt x="409" y="61"/>
                      <a:pt x="409" y="61"/>
                      <a:pt x="409" y="61"/>
                    </a:cubicBezTo>
                    <a:cubicBezTo>
                      <a:pt x="421" y="71"/>
                      <a:pt x="400" y="74"/>
                      <a:pt x="375" y="73"/>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23"/>
              <p:cNvSpPr/>
              <p:nvPr/>
            </p:nvSpPr>
            <p:spPr>
              <a:xfrm>
                <a:off x="8658500" y="5975269"/>
                <a:ext cx="262466" cy="47839"/>
              </a:xfrm>
              <a:custGeom>
                <a:rect b="b" l="l" r="r" t="t"/>
                <a:pathLst>
                  <a:path extrusionOk="0" h="85" w="464">
                    <a:moveTo>
                      <a:pt x="449" y="63"/>
                    </a:moveTo>
                    <a:cubicBezTo>
                      <a:pt x="401" y="31"/>
                      <a:pt x="401" y="31"/>
                      <a:pt x="401" y="31"/>
                    </a:cubicBezTo>
                    <a:cubicBezTo>
                      <a:pt x="388" y="20"/>
                      <a:pt x="371" y="16"/>
                      <a:pt x="342" y="14"/>
                    </a:cubicBezTo>
                    <a:cubicBezTo>
                      <a:pt x="64" y="3"/>
                      <a:pt x="64" y="3"/>
                      <a:pt x="64" y="3"/>
                    </a:cubicBezTo>
                    <a:cubicBezTo>
                      <a:pt x="0" y="0"/>
                      <a:pt x="28" y="33"/>
                      <a:pt x="38" y="40"/>
                    </a:cubicBezTo>
                    <a:cubicBezTo>
                      <a:pt x="65" y="59"/>
                      <a:pt x="72" y="65"/>
                      <a:pt x="101" y="67"/>
                    </a:cubicBezTo>
                    <a:cubicBezTo>
                      <a:pt x="417" y="83"/>
                      <a:pt x="417" y="83"/>
                      <a:pt x="417" y="83"/>
                    </a:cubicBezTo>
                    <a:cubicBezTo>
                      <a:pt x="450" y="85"/>
                      <a:pt x="464" y="75"/>
                      <a:pt x="449" y="63"/>
                    </a:cubicBezTo>
                    <a:close/>
                    <a:moveTo>
                      <a:pt x="375" y="73"/>
                    </a:moveTo>
                    <a:cubicBezTo>
                      <a:pt x="108" y="58"/>
                      <a:pt x="108" y="58"/>
                      <a:pt x="108" y="58"/>
                    </a:cubicBezTo>
                    <a:cubicBezTo>
                      <a:pt x="83" y="56"/>
                      <a:pt x="48" y="30"/>
                      <a:pt x="47" y="28"/>
                    </a:cubicBezTo>
                    <a:cubicBezTo>
                      <a:pt x="45" y="25"/>
                      <a:pt x="52" y="21"/>
                      <a:pt x="72" y="22"/>
                    </a:cubicBezTo>
                    <a:cubicBezTo>
                      <a:pt x="323" y="33"/>
                      <a:pt x="323" y="33"/>
                      <a:pt x="323" y="33"/>
                    </a:cubicBezTo>
                    <a:cubicBezTo>
                      <a:pt x="346" y="34"/>
                      <a:pt x="364" y="33"/>
                      <a:pt x="375" y="42"/>
                    </a:cubicBezTo>
                    <a:cubicBezTo>
                      <a:pt x="409" y="61"/>
                      <a:pt x="409" y="61"/>
                      <a:pt x="409" y="61"/>
                    </a:cubicBezTo>
                    <a:cubicBezTo>
                      <a:pt x="421" y="71"/>
                      <a:pt x="400" y="74"/>
                      <a:pt x="375" y="73"/>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23"/>
              <p:cNvSpPr/>
              <p:nvPr/>
            </p:nvSpPr>
            <p:spPr>
              <a:xfrm>
                <a:off x="8669490" y="5975269"/>
                <a:ext cx="247597" cy="47839"/>
              </a:xfrm>
              <a:custGeom>
                <a:rect b="b" l="l" r="r" t="t"/>
                <a:pathLst>
                  <a:path extrusionOk="0" h="85" w="438">
                    <a:moveTo>
                      <a:pt x="412" y="84"/>
                    </a:moveTo>
                    <a:cubicBezTo>
                      <a:pt x="412" y="84"/>
                      <a:pt x="412" y="84"/>
                      <a:pt x="412" y="84"/>
                    </a:cubicBezTo>
                    <a:cubicBezTo>
                      <a:pt x="407" y="85"/>
                      <a:pt x="403" y="85"/>
                      <a:pt x="398" y="84"/>
                    </a:cubicBezTo>
                    <a:cubicBezTo>
                      <a:pt x="82" y="68"/>
                      <a:pt x="82" y="68"/>
                      <a:pt x="82" y="68"/>
                    </a:cubicBezTo>
                    <a:cubicBezTo>
                      <a:pt x="54" y="67"/>
                      <a:pt x="47" y="61"/>
                      <a:pt x="24" y="45"/>
                    </a:cubicBezTo>
                    <a:cubicBezTo>
                      <a:pt x="18" y="41"/>
                      <a:pt x="18" y="41"/>
                      <a:pt x="18" y="41"/>
                    </a:cubicBezTo>
                    <a:cubicBezTo>
                      <a:pt x="12" y="37"/>
                      <a:pt x="0" y="24"/>
                      <a:pt x="3" y="13"/>
                    </a:cubicBezTo>
                    <a:cubicBezTo>
                      <a:pt x="6" y="4"/>
                      <a:pt x="21" y="0"/>
                      <a:pt x="45" y="1"/>
                    </a:cubicBezTo>
                    <a:cubicBezTo>
                      <a:pt x="323" y="13"/>
                      <a:pt x="323" y="13"/>
                      <a:pt x="323" y="13"/>
                    </a:cubicBezTo>
                    <a:cubicBezTo>
                      <a:pt x="353" y="14"/>
                      <a:pt x="370" y="19"/>
                      <a:pt x="383" y="30"/>
                    </a:cubicBezTo>
                    <a:cubicBezTo>
                      <a:pt x="431" y="62"/>
                      <a:pt x="431" y="62"/>
                      <a:pt x="431" y="62"/>
                    </a:cubicBezTo>
                    <a:cubicBezTo>
                      <a:pt x="438" y="68"/>
                      <a:pt x="438" y="72"/>
                      <a:pt x="437" y="75"/>
                    </a:cubicBezTo>
                    <a:cubicBezTo>
                      <a:pt x="435" y="80"/>
                      <a:pt x="426" y="84"/>
                      <a:pt x="412" y="84"/>
                    </a:cubicBezTo>
                    <a:close/>
                    <a:moveTo>
                      <a:pt x="31" y="4"/>
                    </a:moveTo>
                    <a:cubicBezTo>
                      <a:pt x="17" y="5"/>
                      <a:pt x="8" y="8"/>
                      <a:pt x="6" y="14"/>
                    </a:cubicBezTo>
                    <a:cubicBezTo>
                      <a:pt x="3" y="23"/>
                      <a:pt x="14" y="34"/>
                      <a:pt x="20" y="38"/>
                    </a:cubicBezTo>
                    <a:cubicBezTo>
                      <a:pt x="26" y="43"/>
                      <a:pt x="26" y="43"/>
                      <a:pt x="26" y="43"/>
                    </a:cubicBezTo>
                    <a:cubicBezTo>
                      <a:pt x="48" y="58"/>
                      <a:pt x="56" y="64"/>
                      <a:pt x="82" y="65"/>
                    </a:cubicBezTo>
                    <a:cubicBezTo>
                      <a:pt x="398" y="81"/>
                      <a:pt x="398" y="81"/>
                      <a:pt x="398" y="81"/>
                    </a:cubicBezTo>
                    <a:cubicBezTo>
                      <a:pt x="403" y="82"/>
                      <a:pt x="408" y="82"/>
                      <a:pt x="412" y="81"/>
                    </a:cubicBezTo>
                    <a:cubicBezTo>
                      <a:pt x="412" y="81"/>
                      <a:pt x="412" y="81"/>
                      <a:pt x="412" y="81"/>
                    </a:cubicBezTo>
                    <a:cubicBezTo>
                      <a:pt x="424" y="81"/>
                      <a:pt x="432" y="78"/>
                      <a:pt x="434" y="74"/>
                    </a:cubicBezTo>
                    <a:cubicBezTo>
                      <a:pt x="435" y="70"/>
                      <a:pt x="432" y="67"/>
                      <a:pt x="429" y="64"/>
                    </a:cubicBezTo>
                    <a:cubicBezTo>
                      <a:pt x="382" y="33"/>
                      <a:pt x="382" y="33"/>
                      <a:pt x="382" y="33"/>
                    </a:cubicBezTo>
                    <a:cubicBezTo>
                      <a:pt x="369" y="22"/>
                      <a:pt x="352" y="17"/>
                      <a:pt x="322" y="16"/>
                    </a:cubicBezTo>
                    <a:cubicBezTo>
                      <a:pt x="45" y="4"/>
                      <a:pt x="45" y="4"/>
                      <a:pt x="45" y="4"/>
                    </a:cubicBezTo>
                    <a:cubicBezTo>
                      <a:pt x="40" y="4"/>
                      <a:pt x="35" y="4"/>
                      <a:pt x="31" y="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9" name="Google Shape;709;p23"/>
            <p:cNvGrpSpPr/>
            <p:nvPr/>
          </p:nvGrpSpPr>
          <p:grpSpPr>
            <a:xfrm>
              <a:off x="8845502" y="3616916"/>
              <a:ext cx="200405" cy="483557"/>
              <a:chOff x="10449214" y="3515462"/>
              <a:chExt cx="200405" cy="483557"/>
            </a:xfrm>
          </p:grpSpPr>
          <p:sp>
            <p:nvSpPr>
              <p:cNvPr id="710" name="Google Shape;710;p23"/>
              <p:cNvSpPr/>
              <p:nvPr/>
            </p:nvSpPr>
            <p:spPr>
              <a:xfrm>
                <a:off x="10449214" y="3515462"/>
                <a:ext cx="200405" cy="483557"/>
              </a:xfrm>
              <a:custGeom>
                <a:rect b="b" l="l" r="r" t="t"/>
                <a:pathLst>
                  <a:path extrusionOk="0" h="855" w="354">
                    <a:moveTo>
                      <a:pt x="48" y="855"/>
                    </a:moveTo>
                    <a:cubicBezTo>
                      <a:pt x="40" y="855"/>
                      <a:pt x="31" y="852"/>
                      <a:pt x="25" y="846"/>
                    </a:cubicBezTo>
                    <a:cubicBezTo>
                      <a:pt x="6" y="828"/>
                      <a:pt x="0" y="801"/>
                      <a:pt x="9" y="774"/>
                    </a:cubicBezTo>
                    <a:cubicBezTo>
                      <a:pt x="275" y="34"/>
                      <a:pt x="275" y="34"/>
                      <a:pt x="275" y="34"/>
                    </a:cubicBezTo>
                    <a:cubicBezTo>
                      <a:pt x="282" y="15"/>
                      <a:pt x="299" y="0"/>
                      <a:pt x="315" y="0"/>
                    </a:cubicBezTo>
                    <a:cubicBezTo>
                      <a:pt x="321" y="0"/>
                      <a:pt x="327" y="2"/>
                      <a:pt x="333" y="5"/>
                    </a:cubicBezTo>
                    <a:cubicBezTo>
                      <a:pt x="354" y="18"/>
                      <a:pt x="351" y="55"/>
                      <a:pt x="343" y="77"/>
                    </a:cubicBezTo>
                    <a:cubicBezTo>
                      <a:pt x="74" y="835"/>
                      <a:pt x="74" y="835"/>
                      <a:pt x="74" y="835"/>
                    </a:cubicBezTo>
                    <a:cubicBezTo>
                      <a:pt x="70" y="847"/>
                      <a:pt x="60" y="854"/>
                      <a:pt x="48" y="855"/>
                    </a:cubicBezTo>
                    <a:close/>
                    <a:moveTo>
                      <a:pt x="315" y="2"/>
                    </a:moveTo>
                    <a:cubicBezTo>
                      <a:pt x="297" y="3"/>
                      <a:pt x="283" y="19"/>
                      <a:pt x="277" y="35"/>
                    </a:cubicBezTo>
                    <a:cubicBezTo>
                      <a:pt x="11" y="775"/>
                      <a:pt x="11" y="775"/>
                      <a:pt x="11" y="775"/>
                    </a:cubicBezTo>
                    <a:cubicBezTo>
                      <a:pt x="2" y="801"/>
                      <a:pt x="8" y="827"/>
                      <a:pt x="26" y="844"/>
                    </a:cubicBezTo>
                    <a:cubicBezTo>
                      <a:pt x="32" y="850"/>
                      <a:pt x="40" y="853"/>
                      <a:pt x="48" y="853"/>
                    </a:cubicBezTo>
                    <a:cubicBezTo>
                      <a:pt x="60" y="852"/>
                      <a:pt x="68" y="846"/>
                      <a:pt x="72" y="834"/>
                    </a:cubicBezTo>
                    <a:cubicBezTo>
                      <a:pt x="341" y="76"/>
                      <a:pt x="341" y="76"/>
                      <a:pt x="341" y="76"/>
                    </a:cubicBezTo>
                    <a:cubicBezTo>
                      <a:pt x="349" y="55"/>
                      <a:pt x="352" y="19"/>
                      <a:pt x="332" y="7"/>
                    </a:cubicBezTo>
                    <a:cubicBezTo>
                      <a:pt x="326" y="4"/>
                      <a:pt x="320" y="2"/>
                      <a:pt x="315" y="2"/>
                    </a:cubicBezTo>
                    <a:close/>
                  </a:path>
                </a:pathLst>
              </a:custGeom>
              <a:solidFill>
                <a:srgbClr val="45556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23"/>
              <p:cNvSpPr/>
              <p:nvPr/>
            </p:nvSpPr>
            <p:spPr>
              <a:xfrm>
                <a:off x="10461497" y="3929201"/>
                <a:ext cx="38142" cy="56243"/>
              </a:xfrm>
              <a:custGeom>
                <a:rect b="b" l="l" r="r" t="t"/>
                <a:pathLst>
                  <a:path extrusionOk="0" h="100" w="68">
                    <a:moveTo>
                      <a:pt x="65" y="34"/>
                    </a:moveTo>
                    <a:cubicBezTo>
                      <a:pt x="63" y="12"/>
                      <a:pt x="48" y="0"/>
                      <a:pt x="30" y="9"/>
                    </a:cubicBezTo>
                    <a:cubicBezTo>
                      <a:pt x="13" y="17"/>
                      <a:pt x="0" y="43"/>
                      <a:pt x="2" y="65"/>
                    </a:cubicBezTo>
                    <a:cubicBezTo>
                      <a:pt x="4" y="88"/>
                      <a:pt x="20" y="100"/>
                      <a:pt x="38" y="91"/>
                    </a:cubicBezTo>
                    <a:cubicBezTo>
                      <a:pt x="55" y="83"/>
                      <a:pt x="68" y="57"/>
                      <a:pt x="65" y="3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23"/>
              <p:cNvSpPr/>
              <p:nvPr/>
            </p:nvSpPr>
            <p:spPr>
              <a:xfrm>
                <a:off x="10467315" y="3929201"/>
                <a:ext cx="32323" cy="53657"/>
              </a:xfrm>
              <a:custGeom>
                <a:rect b="b" l="l" r="r" t="t"/>
                <a:pathLst>
                  <a:path extrusionOk="0" h="96" w="57">
                    <a:moveTo>
                      <a:pt x="54" y="34"/>
                    </a:moveTo>
                    <a:cubicBezTo>
                      <a:pt x="52" y="12"/>
                      <a:pt x="37" y="0"/>
                      <a:pt x="19" y="9"/>
                    </a:cubicBezTo>
                    <a:cubicBezTo>
                      <a:pt x="17" y="10"/>
                      <a:pt x="14" y="12"/>
                      <a:pt x="12" y="14"/>
                    </a:cubicBezTo>
                    <a:cubicBezTo>
                      <a:pt x="23" y="13"/>
                      <a:pt x="32" y="22"/>
                      <a:pt x="33" y="37"/>
                    </a:cubicBezTo>
                    <a:cubicBezTo>
                      <a:pt x="35" y="56"/>
                      <a:pt x="24" y="78"/>
                      <a:pt x="10" y="85"/>
                    </a:cubicBezTo>
                    <a:cubicBezTo>
                      <a:pt x="6" y="87"/>
                      <a:pt x="3" y="87"/>
                      <a:pt x="0" y="87"/>
                    </a:cubicBezTo>
                    <a:cubicBezTo>
                      <a:pt x="7" y="94"/>
                      <a:pt x="16" y="96"/>
                      <a:pt x="27" y="91"/>
                    </a:cubicBezTo>
                    <a:cubicBezTo>
                      <a:pt x="44" y="83"/>
                      <a:pt x="57" y="57"/>
                      <a:pt x="54" y="34"/>
                    </a:cubicBezTo>
                    <a:close/>
                  </a:path>
                </a:pathLst>
              </a:custGeom>
              <a:gradFill>
                <a:gsLst>
                  <a:gs pos="0">
                    <a:srgbClr val="595959"/>
                  </a:gs>
                  <a:gs pos="37000">
                    <a:srgbClr val="A5A5A5"/>
                  </a:gs>
                  <a:gs pos="81000">
                    <a:srgbClr val="262626"/>
                  </a:gs>
                  <a:gs pos="100000">
                    <a:srgbClr val="262626"/>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13" name="Google Shape;713;p23"/>
            <p:cNvGrpSpPr/>
            <p:nvPr/>
          </p:nvGrpSpPr>
          <p:grpSpPr>
            <a:xfrm>
              <a:off x="9167443" y="2876064"/>
              <a:ext cx="154506" cy="334870"/>
              <a:chOff x="10771155" y="2774610"/>
              <a:chExt cx="154506" cy="334870"/>
            </a:xfrm>
          </p:grpSpPr>
          <p:sp>
            <p:nvSpPr>
              <p:cNvPr id="714" name="Google Shape;714;p23"/>
              <p:cNvSpPr/>
              <p:nvPr/>
            </p:nvSpPr>
            <p:spPr>
              <a:xfrm>
                <a:off x="10771155" y="2774610"/>
                <a:ext cx="154506" cy="334870"/>
              </a:xfrm>
              <a:custGeom>
                <a:rect b="b" l="l" r="r" t="t"/>
                <a:pathLst>
                  <a:path extrusionOk="0" h="592" w="274">
                    <a:moveTo>
                      <a:pt x="14" y="479"/>
                    </a:moveTo>
                    <a:cubicBezTo>
                      <a:pt x="170" y="55"/>
                      <a:pt x="170" y="55"/>
                      <a:pt x="170" y="55"/>
                    </a:cubicBezTo>
                    <a:cubicBezTo>
                      <a:pt x="181" y="25"/>
                      <a:pt x="212" y="0"/>
                      <a:pt x="243" y="19"/>
                    </a:cubicBezTo>
                    <a:cubicBezTo>
                      <a:pt x="274" y="38"/>
                      <a:pt x="269" y="75"/>
                      <a:pt x="258" y="106"/>
                    </a:cubicBezTo>
                    <a:cubicBezTo>
                      <a:pt x="96" y="562"/>
                      <a:pt x="96" y="562"/>
                      <a:pt x="96" y="562"/>
                    </a:cubicBezTo>
                    <a:cubicBezTo>
                      <a:pt x="85" y="592"/>
                      <a:pt x="48" y="591"/>
                      <a:pt x="29" y="574"/>
                    </a:cubicBezTo>
                    <a:cubicBezTo>
                      <a:pt x="7" y="552"/>
                      <a:pt x="0" y="522"/>
                      <a:pt x="14" y="479"/>
                    </a:cubicBezTo>
                    <a:close/>
                  </a:path>
                </a:pathLst>
              </a:custGeom>
              <a:solidFill>
                <a:srgbClr val="222A3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23"/>
              <p:cNvSpPr/>
              <p:nvPr/>
            </p:nvSpPr>
            <p:spPr>
              <a:xfrm>
                <a:off x="10780852" y="2781075"/>
                <a:ext cx="142869" cy="316769"/>
              </a:xfrm>
              <a:custGeom>
                <a:rect b="b" l="l" r="r" t="t"/>
                <a:pathLst>
                  <a:path extrusionOk="0" h="561" w="252">
                    <a:moveTo>
                      <a:pt x="9" y="475"/>
                    </a:moveTo>
                    <a:cubicBezTo>
                      <a:pt x="167" y="46"/>
                      <a:pt x="167" y="46"/>
                      <a:pt x="167" y="46"/>
                    </a:cubicBezTo>
                    <a:cubicBezTo>
                      <a:pt x="176" y="21"/>
                      <a:pt x="201" y="0"/>
                      <a:pt x="227" y="16"/>
                    </a:cubicBezTo>
                    <a:cubicBezTo>
                      <a:pt x="252" y="32"/>
                      <a:pt x="250" y="62"/>
                      <a:pt x="241" y="87"/>
                    </a:cubicBezTo>
                    <a:cubicBezTo>
                      <a:pt x="83" y="532"/>
                      <a:pt x="83" y="532"/>
                      <a:pt x="83" y="532"/>
                    </a:cubicBezTo>
                    <a:cubicBezTo>
                      <a:pt x="74" y="557"/>
                      <a:pt x="41" y="561"/>
                      <a:pt x="26" y="547"/>
                    </a:cubicBezTo>
                    <a:cubicBezTo>
                      <a:pt x="7" y="529"/>
                      <a:pt x="0" y="504"/>
                      <a:pt x="9" y="475"/>
                    </a:cubicBezTo>
                    <a:close/>
                  </a:path>
                </a:pathLst>
              </a:custGeom>
              <a:gradFill>
                <a:gsLst>
                  <a:gs pos="0">
                    <a:srgbClr val="222A35"/>
                  </a:gs>
                  <a:gs pos="6000">
                    <a:srgbClr val="6A7480"/>
                  </a:gs>
                  <a:gs pos="12000">
                    <a:srgbClr val="222A35"/>
                  </a:gs>
                  <a:gs pos="63000">
                    <a:srgbClr val="6A7480"/>
                  </a:gs>
                  <a:gs pos="85000">
                    <a:srgbClr val="222A35"/>
                  </a:gs>
                  <a:gs pos="93000">
                    <a:srgbClr val="6A7480"/>
                  </a:gs>
                  <a:gs pos="100000">
                    <a:srgbClr val="222A35"/>
                  </a:gs>
                </a:gsLst>
                <a:lin ang="66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23"/>
              <p:cNvSpPr/>
              <p:nvPr/>
            </p:nvSpPr>
            <p:spPr>
              <a:xfrm>
                <a:off x="10797660" y="2792711"/>
                <a:ext cx="122829" cy="291557"/>
              </a:xfrm>
              <a:custGeom>
                <a:rect b="b" l="l" r="r" t="t"/>
                <a:pathLst>
                  <a:path extrusionOk="0" h="516" w="218">
                    <a:moveTo>
                      <a:pt x="204" y="12"/>
                    </a:moveTo>
                    <a:cubicBezTo>
                      <a:pt x="184" y="0"/>
                      <a:pt x="164" y="16"/>
                      <a:pt x="157" y="36"/>
                    </a:cubicBezTo>
                    <a:cubicBezTo>
                      <a:pt x="8" y="445"/>
                      <a:pt x="8" y="445"/>
                      <a:pt x="8" y="445"/>
                    </a:cubicBezTo>
                    <a:cubicBezTo>
                      <a:pt x="0" y="468"/>
                      <a:pt x="6" y="491"/>
                      <a:pt x="21" y="505"/>
                    </a:cubicBezTo>
                    <a:cubicBezTo>
                      <a:pt x="30" y="515"/>
                      <a:pt x="47" y="516"/>
                      <a:pt x="56" y="505"/>
                    </a:cubicBezTo>
                    <a:cubicBezTo>
                      <a:pt x="212" y="66"/>
                      <a:pt x="212" y="66"/>
                      <a:pt x="212" y="66"/>
                    </a:cubicBezTo>
                    <a:cubicBezTo>
                      <a:pt x="214" y="61"/>
                      <a:pt x="216" y="55"/>
                      <a:pt x="217" y="50"/>
                    </a:cubicBezTo>
                    <a:cubicBezTo>
                      <a:pt x="218" y="34"/>
                      <a:pt x="215" y="19"/>
                      <a:pt x="204" y="12"/>
                    </a:cubicBezTo>
                    <a:close/>
                  </a:path>
                </a:pathLst>
              </a:custGeom>
              <a:gradFill>
                <a:gsLst>
                  <a:gs pos="0">
                    <a:srgbClr val="232A32"/>
                  </a:gs>
                  <a:gs pos="29000">
                    <a:srgbClr val="39414C"/>
                  </a:gs>
                  <a:gs pos="68000">
                    <a:srgbClr val="535C68"/>
                  </a:gs>
                  <a:gs pos="100000">
                    <a:srgbClr val="535C68"/>
                  </a:gs>
                </a:gsLst>
                <a:lin ang="120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23"/>
              <p:cNvSpPr/>
              <p:nvPr/>
            </p:nvSpPr>
            <p:spPr>
              <a:xfrm>
                <a:off x="10771155" y="2781075"/>
                <a:ext cx="154506" cy="325819"/>
              </a:xfrm>
              <a:custGeom>
                <a:rect b="b" l="l" r="r" t="t"/>
                <a:pathLst>
                  <a:path extrusionOk="0" h="576" w="274">
                    <a:moveTo>
                      <a:pt x="61" y="576"/>
                    </a:moveTo>
                    <a:cubicBezTo>
                      <a:pt x="49" y="576"/>
                      <a:pt x="37" y="571"/>
                      <a:pt x="28" y="563"/>
                    </a:cubicBezTo>
                    <a:cubicBezTo>
                      <a:pt x="5" y="541"/>
                      <a:pt x="0" y="509"/>
                      <a:pt x="13" y="468"/>
                    </a:cubicBezTo>
                    <a:cubicBezTo>
                      <a:pt x="169" y="44"/>
                      <a:pt x="169" y="44"/>
                      <a:pt x="169" y="44"/>
                    </a:cubicBezTo>
                    <a:cubicBezTo>
                      <a:pt x="178" y="18"/>
                      <a:pt x="199" y="1"/>
                      <a:pt x="221" y="0"/>
                    </a:cubicBezTo>
                    <a:cubicBezTo>
                      <a:pt x="228" y="0"/>
                      <a:pt x="236" y="3"/>
                      <a:pt x="244" y="7"/>
                    </a:cubicBezTo>
                    <a:cubicBezTo>
                      <a:pt x="269" y="23"/>
                      <a:pt x="274" y="52"/>
                      <a:pt x="259" y="95"/>
                    </a:cubicBezTo>
                    <a:cubicBezTo>
                      <a:pt x="97" y="551"/>
                      <a:pt x="97" y="551"/>
                      <a:pt x="97" y="551"/>
                    </a:cubicBezTo>
                    <a:cubicBezTo>
                      <a:pt x="92" y="566"/>
                      <a:pt x="78" y="576"/>
                      <a:pt x="61" y="576"/>
                    </a:cubicBezTo>
                    <a:close/>
                    <a:moveTo>
                      <a:pt x="221" y="2"/>
                    </a:moveTo>
                    <a:cubicBezTo>
                      <a:pt x="200" y="3"/>
                      <a:pt x="180" y="20"/>
                      <a:pt x="171" y="45"/>
                    </a:cubicBezTo>
                    <a:cubicBezTo>
                      <a:pt x="15" y="469"/>
                      <a:pt x="15" y="469"/>
                      <a:pt x="15" y="469"/>
                    </a:cubicBezTo>
                    <a:cubicBezTo>
                      <a:pt x="2" y="508"/>
                      <a:pt x="7" y="540"/>
                      <a:pt x="30" y="562"/>
                    </a:cubicBezTo>
                    <a:cubicBezTo>
                      <a:pt x="38" y="569"/>
                      <a:pt x="50" y="574"/>
                      <a:pt x="61" y="574"/>
                    </a:cubicBezTo>
                    <a:cubicBezTo>
                      <a:pt x="78" y="573"/>
                      <a:pt x="90" y="565"/>
                      <a:pt x="95" y="550"/>
                    </a:cubicBezTo>
                    <a:cubicBezTo>
                      <a:pt x="257" y="94"/>
                      <a:pt x="257" y="94"/>
                      <a:pt x="257" y="94"/>
                    </a:cubicBezTo>
                    <a:cubicBezTo>
                      <a:pt x="272" y="53"/>
                      <a:pt x="267" y="24"/>
                      <a:pt x="242" y="9"/>
                    </a:cubicBezTo>
                    <a:cubicBezTo>
                      <a:pt x="235" y="5"/>
                      <a:pt x="228" y="2"/>
                      <a:pt x="221" y="2"/>
                    </a:cubicBezTo>
                    <a:close/>
                  </a:path>
                </a:pathLst>
              </a:custGeom>
              <a:solidFill>
                <a:srgbClr val="222A3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18" name="Google Shape;718;p23"/>
            <p:cNvGrpSpPr/>
            <p:nvPr/>
          </p:nvGrpSpPr>
          <p:grpSpPr>
            <a:xfrm>
              <a:off x="7040566" y="5620317"/>
              <a:ext cx="373658" cy="314830"/>
              <a:chOff x="8644278" y="5518863"/>
              <a:chExt cx="373658" cy="314830"/>
            </a:xfrm>
          </p:grpSpPr>
          <p:sp>
            <p:nvSpPr>
              <p:cNvPr id="719" name="Google Shape;719;p23"/>
              <p:cNvSpPr/>
              <p:nvPr/>
            </p:nvSpPr>
            <p:spPr>
              <a:xfrm>
                <a:off x="8688884" y="5557005"/>
                <a:ext cx="292850" cy="246950"/>
              </a:xfrm>
              <a:custGeom>
                <a:rect b="b" l="l" r="r" t="t"/>
                <a:pathLst>
                  <a:path extrusionOk="0" h="437" w="518">
                    <a:moveTo>
                      <a:pt x="467" y="223"/>
                    </a:moveTo>
                    <a:cubicBezTo>
                      <a:pt x="413" y="342"/>
                      <a:pt x="276" y="437"/>
                      <a:pt x="161" y="437"/>
                    </a:cubicBezTo>
                    <a:cubicBezTo>
                      <a:pt x="44" y="437"/>
                      <a:pt x="0" y="338"/>
                      <a:pt x="57" y="218"/>
                    </a:cubicBezTo>
                    <a:cubicBezTo>
                      <a:pt x="112" y="102"/>
                      <a:pt x="226" y="10"/>
                      <a:pt x="340" y="5"/>
                    </a:cubicBezTo>
                    <a:cubicBezTo>
                      <a:pt x="459" y="0"/>
                      <a:pt x="518" y="109"/>
                      <a:pt x="467" y="223"/>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23"/>
              <p:cNvSpPr/>
              <p:nvPr/>
            </p:nvSpPr>
            <p:spPr>
              <a:xfrm>
                <a:off x="8644278" y="5518863"/>
                <a:ext cx="373658" cy="314830"/>
              </a:xfrm>
              <a:custGeom>
                <a:rect b="b" l="l" r="r" t="t"/>
                <a:pathLst>
                  <a:path extrusionOk="0" h="557" w="661">
                    <a:moveTo>
                      <a:pt x="440" y="7"/>
                    </a:moveTo>
                    <a:cubicBezTo>
                      <a:pt x="284" y="14"/>
                      <a:pt x="142" y="121"/>
                      <a:pt x="68" y="281"/>
                    </a:cubicBezTo>
                    <a:cubicBezTo>
                      <a:pt x="0" y="431"/>
                      <a:pt x="69" y="557"/>
                      <a:pt x="226" y="549"/>
                    </a:cubicBezTo>
                    <a:cubicBezTo>
                      <a:pt x="366" y="542"/>
                      <a:pt x="533" y="430"/>
                      <a:pt x="598" y="280"/>
                    </a:cubicBezTo>
                    <a:cubicBezTo>
                      <a:pt x="661" y="137"/>
                      <a:pt x="585" y="0"/>
                      <a:pt x="440" y="7"/>
                    </a:cubicBezTo>
                    <a:close/>
                    <a:moveTo>
                      <a:pt x="528" y="290"/>
                    </a:moveTo>
                    <a:cubicBezTo>
                      <a:pt x="480" y="397"/>
                      <a:pt x="357" y="482"/>
                      <a:pt x="253" y="482"/>
                    </a:cubicBezTo>
                    <a:cubicBezTo>
                      <a:pt x="149" y="482"/>
                      <a:pt x="110" y="393"/>
                      <a:pt x="160" y="286"/>
                    </a:cubicBezTo>
                    <a:cubicBezTo>
                      <a:pt x="209" y="182"/>
                      <a:pt x="311" y="100"/>
                      <a:pt x="414" y="95"/>
                    </a:cubicBezTo>
                    <a:cubicBezTo>
                      <a:pt x="521" y="90"/>
                      <a:pt x="573" y="188"/>
                      <a:pt x="528" y="290"/>
                    </a:cubicBezTo>
                    <a:close/>
                  </a:path>
                </a:pathLst>
              </a:custGeom>
              <a:gradFill>
                <a:gsLst>
                  <a:gs pos="0">
                    <a:schemeClr val="dk1"/>
                  </a:gs>
                  <a:gs pos="45000">
                    <a:srgbClr val="3F3F3F"/>
                  </a:gs>
                  <a:gs pos="100000">
                    <a:srgbClr val="0C0C0C"/>
                  </a:gs>
                </a:gsLst>
                <a:lin ang="60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23"/>
              <p:cNvSpPr/>
              <p:nvPr/>
            </p:nvSpPr>
            <p:spPr>
              <a:xfrm>
                <a:off x="8659146" y="5534379"/>
                <a:ext cx="347153" cy="285739"/>
              </a:xfrm>
              <a:custGeom>
                <a:rect b="b" l="l" r="r" t="t"/>
                <a:pathLst>
                  <a:path extrusionOk="0" h="505" w="614">
                    <a:moveTo>
                      <a:pt x="405" y="6"/>
                    </a:moveTo>
                    <a:cubicBezTo>
                      <a:pt x="257" y="13"/>
                      <a:pt x="128" y="119"/>
                      <a:pt x="65" y="253"/>
                    </a:cubicBezTo>
                    <a:cubicBezTo>
                      <a:pt x="0" y="391"/>
                      <a:pt x="68" y="505"/>
                      <a:pt x="202" y="505"/>
                    </a:cubicBezTo>
                    <a:cubicBezTo>
                      <a:pt x="335" y="504"/>
                      <a:pt x="493" y="395"/>
                      <a:pt x="555" y="257"/>
                    </a:cubicBezTo>
                    <a:cubicBezTo>
                      <a:pt x="614" y="126"/>
                      <a:pt x="542" y="0"/>
                      <a:pt x="405" y="6"/>
                    </a:cubicBezTo>
                    <a:close/>
                    <a:moveTo>
                      <a:pt x="522" y="262"/>
                    </a:moveTo>
                    <a:cubicBezTo>
                      <a:pt x="468" y="381"/>
                      <a:pt x="330" y="477"/>
                      <a:pt x="214" y="477"/>
                    </a:cubicBezTo>
                    <a:cubicBezTo>
                      <a:pt x="98" y="477"/>
                      <a:pt x="53" y="377"/>
                      <a:pt x="110" y="257"/>
                    </a:cubicBezTo>
                    <a:cubicBezTo>
                      <a:pt x="165" y="141"/>
                      <a:pt x="280" y="49"/>
                      <a:pt x="395" y="43"/>
                    </a:cubicBezTo>
                    <a:cubicBezTo>
                      <a:pt x="514" y="37"/>
                      <a:pt x="573" y="147"/>
                      <a:pt x="522" y="262"/>
                    </a:cubicBezTo>
                    <a:close/>
                  </a:path>
                </a:pathLst>
              </a:custGeom>
              <a:gradFill>
                <a:gsLst>
                  <a:gs pos="0">
                    <a:srgbClr val="3F3F3F"/>
                  </a:gs>
                  <a:gs pos="37000">
                    <a:srgbClr val="7F7F7F"/>
                  </a:gs>
                  <a:gs pos="81000">
                    <a:srgbClr val="0C0C0C"/>
                  </a:gs>
                  <a:gs pos="100000">
                    <a:srgbClr val="0C0C0C"/>
                  </a:gs>
                </a:gsLst>
                <a:lin ang="60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23"/>
              <p:cNvSpPr/>
              <p:nvPr/>
            </p:nvSpPr>
            <p:spPr>
              <a:xfrm>
                <a:off x="8676601" y="5535671"/>
                <a:ext cx="313537" cy="284446"/>
              </a:xfrm>
              <a:custGeom>
                <a:rect b="b" l="l" r="r" t="t"/>
                <a:pathLst>
                  <a:path extrusionOk="0" h="504" w="555">
                    <a:moveTo>
                      <a:pt x="516" y="67"/>
                    </a:moveTo>
                    <a:cubicBezTo>
                      <a:pt x="485" y="23"/>
                      <a:pt x="435" y="0"/>
                      <a:pt x="374" y="3"/>
                    </a:cubicBezTo>
                    <a:cubicBezTo>
                      <a:pt x="303" y="7"/>
                      <a:pt x="233" y="33"/>
                      <a:pt x="172" y="79"/>
                    </a:cubicBezTo>
                    <a:cubicBezTo>
                      <a:pt x="113" y="123"/>
                      <a:pt x="65" y="182"/>
                      <a:pt x="33" y="251"/>
                    </a:cubicBezTo>
                    <a:cubicBezTo>
                      <a:pt x="0" y="321"/>
                      <a:pt x="0" y="389"/>
                      <a:pt x="32" y="438"/>
                    </a:cubicBezTo>
                    <a:cubicBezTo>
                      <a:pt x="61" y="481"/>
                      <a:pt x="110" y="504"/>
                      <a:pt x="171" y="504"/>
                    </a:cubicBezTo>
                    <a:cubicBezTo>
                      <a:pt x="175" y="504"/>
                      <a:pt x="179" y="503"/>
                      <a:pt x="183" y="503"/>
                    </a:cubicBezTo>
                    <a:cubicBezTo>
                      <a:pt x="183" y="503"/>
                      <a:pt x="183" y="503"/>
                      <a:pt x="183" y="503"/>
                    </a:cubicBezTo>
                    <a:cubicBezTo>
                      <a:pt x="315" y="497"/>
                      <a:pt x="465" y="388"/>
                      <a:pt x="525" y="256"/>
                    </a:cubicBezTo>
                    <a:cubicBezTo>
                      <a:pt x="555" y="188"/>
                      <a:pt x="552" y="117"/>
                      <a:pt x="516" y="67"/>
                    </a:cubicBezTo>
                    <a:close/>
                    <a:moveTo>
                      <a:pt x="523" y="255"/>
                    </a:moveTo>
                    <a:cubicBezTo>
                      <a:pt x="464" y="387"/>
                      <a:pt x="315" y="495"/>
                      <a:pt x="183" y="501"/>
                    </a:cubicBezTo>
                    <a:cubicBezTo>
                      <a:pt x="179" y="502"/>
                      <a:pt x="175" y="502"/>
                      <a:pt x="171" y="502"/>
                    </a:cubicBezTo>
                    <a:cubicBezTo>
                      <a:pt x="111" y="502"/>
                      <a:pt x="62" y="479"/>
                      <a:pt x="34" y="437"/>
                    </a:cubicBezTo>
                    <a:cubicBezTo>
                      <a:pt x="2" y="388"/>
                      <a:pt x="2" y="321"/>
                      <a:pt x="35" y="251"/>
                    </a:cubicBezTo>
                    <a:cubicBezTo>
                      <a:pt x="102" y="108"/>
                      <a:pt x="236" y="12"/>
                      <a:pt x="374" y="5"/>
                    </a:cubicBezTo>
                    <a:cubicBezTo>
                      <a:pt x="434" y="2"/>
                      <a:pt x="484" y="25"/>
                      <a:pt x="515" y="68"/>
                    </a:cubicBezTo>
                    <a:cubicBezTo>
                      <a:pt x="550" y="118"/>
                      <a:pt x="553" y="188"/>
                      <a:pt x="523" y="255"/>
                    </a:cubicBezTo>
                    <a:close/>
                    <a:moveTo>
                      <a:pt x="364" y="40"/>
                    </a:moveTo>
                    <a:cubicBezTo>
                      <a:pt x="308" y="43"/>
                      <a:pt x="251" y="65"/>
                      <a:pt x="198" y="106"/>
                    </a:cubicBezTo>
                    <a:cubicBezTo>
                      <a:pt x="148" y="144"/>
                      <a:pt x="105" y="197"/>
                      <a:pt x="78" y="255"/>
                    </a:cubicBezTo>
                    <a:cubicBezTo>
                      <a:pt x="47" y="321"/>
                      <a:pt x="45" y="383"/>
                      <a:pt x="73" y="425"/>
                    </a:cubicBezTo>
                    <a:cubicBezTo>
                      <a:pt x="95" y="458"/>
                      <a:pt x="134" y="476"/>
                      <a:pt x="183" y="476"/>
                    </a:cubicBezTo>
                    <a:cubicBezTo>
                      <a:pt x="187" y="476"/>
                      <a:pt x="190" y="476"/>
                      <a:pt x="194" y="476"/>
                    </a:cubicBezTo>
                    <a:cubicBezTo>
                      <a:pt x="309" y="470"/>
                      <a:pt x="440" y="375"/>
                      <a:pt x="492" y="260"/>
                    </a:cubicBezTo>
                    <a:cubicBezTo>
                      <a:pt x="519" y="200"/>
                      <a:pt x="516" y="138"/>
                      <a:pt x="485" y="94"/>
                    </a:cubicBezTo>
                    <a:cubicBezTo>
                      <a:pt x="459" y="57"/>
                      <a:pt x="416" y="38"/>
                      <a:pt x="364" y="40"/>
                    </a:cubicBezTo>
                    <a:close/>
                    <a:moveTo>
                      <a:pt x="490" y="259"/>
                    </a:moveTo>
                    <a:cubicBezTo>
                      <a:pt x="439" y="374"/>
                      <a:pt x="309" y="468"/>
                      <a:pt x="194" y="474"/>
                    </a:cubicBezTo>
                    <a:cubicBezTo>
                      <a:pt x="190" y="474"/>
                      <a:pt x="187" y="474"/>
                      <a:pt x="183" y="474"/>
                    </a:cubicBezTo>
                    <a:cubicBezTo>
                      <a:pt x="134" y="474"/>
                      <a:pt x="97" y="457"/>
                      <a:pt x="75" y="424"/>
                    </a:cubicBezTo>
                    <a:cubicBezTo>
                      <a:pt x="47" y="382"/>
                      <a:pt x="49" y="321"/>
                      <a:pt x="80" y="256"/>
                    </a:cubicBezTo>
                    <a:cubicBezTo>
                      <a:pt x="137" y="135"/>
                      <a:pt x="254" y="47"/>
                      <a:pt x="364" y="42"/>
                    </a:cubicBezTo>
                    <a:cubicBezTo>
                      <a:pt x="415" y="40"/>
                      <a:pt x="458" y="59"/>
                      <a:pt x="484" y="95"/>
                    </a:cubicBezTo>
                    <a:cubicBezTo>
                      <a:pt x="514" y="138"/>
                      <a:pt x="517" y="200"/>
                      <a:pt x="490" y="259"/>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23" name="Google Shape;723;p23"/>
            <p:cNvGrpSpPr/>
            <p:nvPr/>
          </p:nvGrpSpPr>
          <p:grpSpPr>
            <a:xfrm>
              <a:off x="8398147" y="2137152"/>
              <a:ext cx="316123" cy="51717"/>
              <a:chOff x="10001859" y="2035698"/>
              <a:chExt cx="316123" cy="51717"/>
            </a:xfrm>
          </p:grpSpPr>
          <p:sp>
            <p:nvSpPr>
              <p:cNvPr id="724" name="Google Shape;724;p23"/>
              <p:cNvSpPr/>
              <p:nvPr/>
            </p:nvSpPr>
            <p:spPr>
              <a:xfrm>
                <a:off x="10007677" y="2042809"/>
                <a:ext cx="304486" cy="37495"/>
              </a:xfrm>
              <a:custGeom>
                <a:rect b="b" l="l" r="r" t="t"/>
                <a:pathLst>
                  <a:path extrusionOk="0" h="66" w="538">
                    <a:moveTo>
                      <a:pt x="498" y="66"/>
                    </a:moveTo>
                    <a:cubicBezTo>
                      <a:pt x="21" y="52"/>
                      <a:pt x="21" y="52"/>
                      <a:pt x="21" y="52"/>
                    </a:cubicBezTo>
                    <a:cubicBezTo>
                      <a:pt x="6" y="51"/>
                      <a:pt x="0" y="41"/>
                      <a:pt x="6" y="26"/>
                    </a:cubicBezTo>
                    <a:cubicBezTo>
                      <a:pt x="12" y="10"/>
                      <a:pt x="25" y="0"/>
                      <a:pt x="40" y="1"/>
                    </a:cubicBezTo>
                    <a:cubicBezTo>
                      <a:pt x="516" y="14"/>
                      <a:pt x="516" y="14"/>
                      <a:pt x="516" y="14"/>
                    </a:cubicBezTo>
                    <a:cubicBezTo>
                      <a:pt x="531" y="15"/>
                      <a:pt x="538" y="25"/>
                      <a:pt x="532" y="41"/>
                    </a:cubicBezTo>
                    <a:cubicBezTo>
                      <a:pt x="527" y="56"/>
                      <a:pt x="512" y="66"/>
                      <a:pt x="498" y="66"/>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23"/>
              <p:cNvSpPr/>
              <p:nvPr/>
            </p:nvSpPr>
            <p:spPr>
              <a:xfrm>
                <a:off x="10007677" y="2042809"/>
                <a:ext cx="304486" cy="37495"/>
              </a:xfrm>
              <a:custGeom>
                <a:rect b="b" l="l" r="r" t="t"/>
                <a:pathLst>
                  <a:path extrusionOk="0" h="66" w="538">
                    <a:moveTo>
                      <a:pt x="516" y="14"/>
                    </a:moveTo>
                    <a:cubicBezTo>
                      <a:pt x="40" y="1"/>
                      <a:pt x="40" y="1"/>
                      <a:pt x="40" y="1"/>
                    </a:cubicBezTo>
                    <a:cubicBezTo>
                      <a:pt x="25" y="0"/>
                      <a:pt x="12" y="10"/>
                      <a:pt x="6" y="26"/>
                    </a:cubicBezTo>
                    <a:cubicBezTo>
                      <a:pt x="0" y="41"/>
                      <a:pt x="6" y="51"/>
                      <a:pt x="21" y="52"/>
                    </a:cubicBezTo>
                    <a:cubicBezTo>
                      <a:pt x="498" y="66"/>
                      <a:pt x="498" y="66"/>
                      <a:pt x="498" y="66"/>
                    </a:cubicBezTo>
                    <a:cubicBezTo>
                      <a:pt x="512" y="66"/>
                      <a:pt x="527" y="56"/>
                      <a:pt x="532" y="41"/>
                    </a:cubicBezTo>
                    <a:cubicBezTo>
                      <a:pt x="538" y="25"/>
                      <a:pt x="531" y="15"/>
                      <a:pt x="516" y="14"/>
                    </a:cubicBezTo>
                    <a:close/>
                    <a:moveTo>
                      <a:pt x="530" y="40"/>
                    </a:moveTo>
                    <a:cubicBezTo>
                      <a:pt x="525" y="55"/>
                      <a:pt x="512" y="64"/>
                      <a:pt x="499" y="64"/>
                    </a:cubicBezTo>
                    <a:cubicBezTo>
                      <a:pt x="21" y="50"/>
                      <a:pt x="21" y="50"/>
                      <a:pt x="21" y="50"/>
                    </a:cubicBezTo>
                    <a:cubicBezTo>
                      <a:pt x="8" y="49"/>
                      <a:pt x="2" y="40"/>
                      <a:pt x="7" y="26"/>
                    </a:cubicBezTo>
                    <a:cubicBezTo>
                      <a:pt x="13" y="12"/>
                      <a:pt x="26" y="2"/>
                      <a:pt x="39" y="3"/>
                    </a:cubicBezTo>
                    <a:cubicBezTo>
                      <a:pt x="516" y="16"/>
                      <a:pt x="516" y="16"/>
                      <a:pt x="516" y="16"/>
                    </a:cubicBezTo>
                    <a:cubicBezTo>
                      <a:pt x="529" y="16"/>
                      <a:pt x="535" y="26"/>
                      <a:pt x="530" y="40"/>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23"/>
              <p:cNvSpPr/>
              <p:nvPr/>
            </p:nvSpPr>
            <p:spPr>
              <a:xfrm>
                <a:off x="10001859" y="2035698"/>
                <a:ext cx="316123" cy="51717"/>
              </a:xfrm>
              <a:custGeom>
                <a:rect b="b" l="l" r="r" t="t"/>
                <a:pathLst>
                  <a:path extrusionOk="0" h="91" w="560">
                    <a:moveTo>
                      <a:pt x="530" y="14"/>
                    </a:moveTo>
                    <a:cubicBezTo>
                      <a:pt x="58" y="1"/>
                      <a:pt x="58" y="1"/>
                      <a:pt x="58" y="1"/>
                    </a:cubicBezTo>
                    <a:cubicBezTo>
                      <a:pt x="37" y="0"/>
                      <a:pt x="17" y="16"/>
                      <a:pt x="9" y="37"/>
                    </a:cubicBezTo>
                    <a:cubicBezTo>
                      <a:pt x="0" y="59"/>
                      <a:pt x="8" y="75"/>
                      <a:pt x="29" y="76"/>
                    </a:cubicBezTo>
                    <a:cubicBezTo>
                      <a:pt x="503" y="91"/>
                      <a:pt x="503" y="91"/>
                      <a:pt x="503" y="91"/>
                    </a:cubicBezTo>
                    <a:cubicBezTo>
                      <a:pt x="525" y="91"/>
                      <a:pt x="545" y="75"/>
                      <a:pt x="552" y="53"/>
                    </a:cubicBezTo>
                    <a:cubicBezTo>
                      <a:pt x="560" y="31"/>
                      <a:pt x="552" y="15"/>
                      <a:pt x="530" y="14"/>
                    </a:cubicBezTo>
                    <a:close/>
                    <a:moveTo>
                      <a:pt x="509" y="79"/>
                    </a:moveTo>
                    <a:cubicBezTo>
                      <a:pt x="32" y="65"/>
                      <a:pt x="32" y="65"/>
                      <a:pt x="32" y="65"/>
                    </a:cubicBezTo>
                    <a:cubicBezTo>
                      <a:pt x="17" y="64"/>
                      <a:pt x="11" y="54"/>
                      <a:pt x="17" y="39"/>
                    </a:cubicBezTo>
                    <a:cubicBezTo>
                      <a:pt x="23" y="23"/>
                      <a:pt x="36" y="13"/>
                      <a:pt x="51" y="14"/>
                    </a:cubicBezTo>
                    <a:cubicBezTo>
                      <a:pt x="527" y="27"/>
                      <a:pt x="527" y="27"/>
                      <a:pt x="527" y="27"/>
                    </a:cubicBezTo>
                    <a:cubicBezTo>
                      <a:pt x="542" y="28"/>
                      <a:pt x="549" y="38"/>
                      <a:pt x="543" y="54"/>
                    </a:cubicBezTo>
                    <a:cubicBezTo>
                      <a:pt x="538" y="69"/>
                      <a:pt x="523" y="79"/>
                      <a:pt x="509" y="79"/>
                    </a:cubicBezTo>
                    <a:close/>
                  </a:path>
                </a:pathLst>
              </a:custGeom>
              <a:gradFill>
                <a:gsLst>
                  <a:gs pos="0">
                    <a:srgbClr val="3F3F3F"/>
                  </a:gs>
                  <a:gs pos="37000">
                    <a:srgbClr val="7F7F7F"/>
                  </a:gs>
                  <a:gs pos="81000">
                    <a:srgbClr val="0C0C0C"/>
                  </a:gs>
                  <a:gs pos="100000">
                    <a:srgbClr val="0C0C0C"/>
                  </a:gs>
                </a:gsLst>
                <a:lin ang="60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23"/>
              <p:cNvSpPr/>
              <p:nvPr/>
            </p:nvSpPr>
            <p:spPr>
              <a:xfrm>
                <a:off x="10003798" y="2035698"/>
                <a:ext cx="312890" cy="51717"/>
              </a:xfrm>
              <a:custGeom>
                <a:rect b="b" l="l" r="r" t="t"/>
                <a:pathLst>
                  <a:path extrusionOk="0" h="91" w="553">
                    <a:moveTo>
                      <a:pt x="500" y="91"/>
                    </a:moveTo>
                    <a:cubicBezTo>
                      <a:pt x="500" y="91"/>
                      <a:pt x="500" y="91"/>
                      <a:pt x="500" y="91"/>
                    </a:cubicBezTo>
                    <a:cubicBezTo>
                      <a:pt x="500" y="91"/>
                      <a:pt x="499" y="91"/>
                      <a:pt x="499" y="91"/>
                    </a:cubicBezTo>
                    <a:cubicBezTo>
                      <a:pt x="25" y="77"/>
                      <a:pt x="25" y="77"/>
                      <a:pt x="25" y="77"/>
                    </a:cubicBezTo>
                    <a:cubicBezTo>
                      <a:pt x="15" y="76"/>
                      <a:pt x="8" y="73"/>
                      <a:pt x="4" y="67"/>
                    </a:cubicBezTo>
                    <a:cubicBezTo>
                      <a:pt x="0" y="59"/>
                      <a:pt x="0" y="49"/>
                      <a:pt x="4" y="37"/>
                    </a:cubicBezTo>
                    <a:cubicBezTo>
                      <a:pt x="13" y="15"/>
                      <a:pt x="32" y="0"/>
                      <a:pt x="53" y="0"/>
                    </a:cubicBezTo>
                    <a:cubicBezTo>
                      <a:pt x="54" y="0"/>
                      <a:pt x="54" y="0"/>
                      <a:pt x="54" y="0"/>
                    </a:cubicBezTo>
                    <a:cubicBezTo>
                      <a:pt x="526" y="13"/>
                      <a:pt x="526" y="13"/>
                      <a:pt x="526" y="13"/>
                    </a:cubicBezTo>
                    <a:cubicBezTo>
                      <a:pt x="536" y="14"/>
                      <a:pt x="544" y="17"/>
                      <a:pt x="548" y="24"/>
                    </a:cubicBezTo>
                    <a:cubicBezTo>
                      <a:pt x="553" y="31"/>
                      <a:pt x="553" y="41"/>
                      <a:pt x="549" y="53"/>
                    </a:cubicBezTo>
                    <a:cubicBezTo>
                      <a:pt x="541" y="76"/>
                      <a:pt x="521" y="91"/>
                      <a:pt x="500" y="91"/>
                    </a:cubicBezTo>
                    <a:close/>
                    <a:moveTo>
                      <a:pt x="53" y="1"/>
                    </a:moveTo>
                    <a:cubicBezTo>
                      <a:pt x="32" y="1"/>
                      <a:pt x="13" y="16"/>
                      <a:pt x="5" y="38"/>
                    </a:cubicBezTo>
                    <a:cubicBezTo>
                      <a:pt x="1" y="49"/>
                      <a:pt x="1" y="59"/>
                      <a:pt x="5" y="66"/>
                    </a:cubicBezTo>
                    <a:cubicBezTo>
                      <a:pt x="9" y="72"/>
                      <a:pt x="16" y="75"/>
                      <a:pt x="25" y="75"/>
                    </a:cubicBezTo>
                    <a:cubicBezTo>
                      <a:pt x="499" y="90"/>
                      <a:pt x="499" y="90"/>
                      <a:pt x="499" y="90"/>
                    </a:cubicBezTo>
                    <a:cubicBezTo>
                      <a:pt x="499" y="90"/>
                      <a:pt x="500" y="90"/>
                      <a:pt x="500" y="90"/>
                    </a:cubicBezTo>
                    <a:cubicBezTo>
                      <a:pt x="520" y="90"/>
                      <a:pt x="540" y="75"/>
                      <a:pt x="548" y="53"/>
                    </a:cubicBezTo>
                    <a:cubicBezTo>
                      <a:pt x="552" y="41"/>
                      <a:pt x="551" y="31"/>
                      <a:pt x="547" y="24"/>
                    </a:cubicBezTo>
                    <a:cubicBezTo>
                      <a:pt x="543" y="18"/>
                      <a:pt x="536" y="15"/>
                      <a:pt x="526" y="14"/>
                    </a:cubicBezTo>
                    <a:cubicBezTo>
                      <a:pt x="54" y="1"/>
                      <a:pt x="54" y="1"/>
                      <a:pt x="54" y="1"/>
                    </a:cubicBezTo>
                    <a:lnTo>
                      <a:pt x="53" y="1"/>
                    </a:lnTo>
                    <a:close/>
                  </a:path>
                </a:pathLst>
              </a:custGeom>
              <a:solidFill>
                <a:srgbClr val="0102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28" name="Google Shape;728;p23"/>
            <p:cNvGrpSpPr/>
            <p:nvPr/>
          </p:nvGrpSpPr>
          <p:grpSpPr>
            <a:xfrm>
              <a:off x="8238469" y="2120344"/>
              <a:ext cx="76930" cy="73051"/>
              <a:chOff x="9842181" y="2018890"/>
              <a:chExt cx="76930" cy="73051"/>
            </a:xfrm>
          </p:grpSpPr>
          <p:sp>
            <p:nvSpPr>
              <p:cNvPr id="729" name="Google Shape;729;p23"/>
              <p:cNvSpPr/>
              <p:nvPr/>
            </p:nvSpPr>
            <p:spPr>
              <a:xfrm>
                <a:off x="9843474" y="2020183"/>
                <a:ext cx="73697" cy="71111"/>
              </a:xfrm>
              <a:custGeom>
                <a:rect b="b" l="l" r="r" t="t"/>
                <a:pathLst>
                  <a:path extrusionOk="0" h="126" w="131">
                    <a:moveTo>
                      <a:pt x="90" y="1"/>
                    </a:moveTo>
                    <a:cubicBezTo>
                      <a:pt x="62" y="0"/>
                      <a:pt x="27" y="27"/>
                      <a:pt x="14" y="61"/>
                    </a:cubicBezTo>
                    <a:cubicBezTo>
                      <a:pt x="0" y="95"/>
                      <a:pt x="12" y="124"/>
                      <a:pt x="41" y="125"/>
                    </a:cubicBezTo>
                    <a:cubicBezTo>
                      <a:pt x="70" y="126"/>
                      <a:pt x="104" y="98"/>
                      <a:pt x="118" y="64"/>
                    </a:cubicBezTo>
                    <a:cubicBezTo>
                      <a:pt x="131" y="30"/>
                      <a:pt x="119" y="2"/>
                      <a:pt x="90" y="1"/>
                    </a:cubicBezTo>
                  </a:path>
                </a:pathLst>
              </a:custGeom>
              <a:gradFill>
                <a:gsLst>
                  <a:gs pos="0">
                    <a:srgbClr val="595959"/>
                  </a:gs>
                  <a:gs pos="37000">
                    <a:srgbClr val="A5A5A5"/>
                  </a:gs>
                  <a:gs pos="81000">
                    <a:srgbClr val="262626"/>
                  </a:gs>
                  <a:gs pos="100000">
                    <a:srgbClr val="262626"/>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23"/>
              <p:cNvSpPr/>
              <p:nvPr/>
            </p:nvSpPr>
            <p:spPr>
              <a:xfrm>
                <a:off x="9842181" y="2018890"/>
                <a:ext cx="76930" cy="73051"/>
              </a:xfrm>
              <a:custGeom>
                <a:rect b="b" l="l" r="r" t="t"/>
                <a:pathLst>
                  <a:path extrusionOk="0" h="130" w="136">
                    <a:moveTo>
                      <a:pt x="42" y="129"/>
                    </a:moveTo>
                    <a:cubicBezTo>
                      <a:pt x="12" y="128"/>
                      <a:pt x="0" y="98"/>
                      <a:pt x="14" y="63"/>
                    </a:cubicBezTo>
                    <a:cubicBezTo>
                      <a:pt x="28" y="28"/>
                      <a:pt x="64" y="0"/>
                      <a:pt x="93" y="1"/>
                    </a:cubicBezTo>
                    <a:cubicBezTo>
                      <a:pt x="123" y="2"/>
                      <a:pt x="136" y="31"/>
                      <a:pt x="122" y="66"/>
                    </a:cubicBezTo>
                    <a:cubicBezTo>
                      <a:pt x="108" y="102"/>
                      <a:pt x="72" y="130"/>
                      <a:pt x="42" y="129"/>
                    </a:cubicBezTo>
                    <a:close/>
                    <a:moveTo>
                      <a:pt x="92" y="5"/>
                    </a:moveTo>
                    <a:cubicBezTo>
                      <a:pt x="64" y="4"/>
                      <a:pt x="31" y="30"/>
                      <a:pt x="17" y="63"/>
                    </a:cubicBezTo>
                    <a:cubicBezTo>
                      <a:pt x="4" y="96"/>
                      <a:pt x="16" y="124"/>
                      <a:pt x="44" y="125"/>
                    </a:cubicBezTo>
                    <a:cubicBezTo>
                      <a:pt x="72" y="125"/>
                      <a:pt x="105" y="99"/>
                      <a:pt x="118" y="66"/>
                    </a:cubicBezTo>
                    <a:cubicBezTo>
                      <a:pt x="131" y="33"/>
                      <a:pt x="119" y="6"/>
                      <a:pt x="92" y="5"/>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23"/>
              <p:cNvSpPr/>
              <p:nvPr/>
            </p:nvSpPr>
            <p:spPr>
              <a:xfrm>
                <a:off x="9858990" y="2039577"/>
                <a:ext cx="47839" cy="45899"/>
              </a:xfrm>
              <a:custGeom>
                <a:rect b="b" l="l" r="r" t="t"/>
                <a:pathLst>
                  <a:path extrusionOk="0" h="81" w="84">
                    <a:moveTo>
                      <a:pt x="58" y="1"/>
                    </a:moveTo>
                    <a:cubicBezTo>
                      <a:pt x="39" y="0"/>
                      <a:pt x="17" y="18"/>
                      <a:pt x="9" y="40"/>
                    </a:cubicBezTo>
                    <a:cubicBezTo>
                      <a:pt x="0" y="62"/>
                      <a:pt x="8" y="80"/>
                      <a:pt x="26" y="80"/>
                    </a:cubicBezTo>
                    <a:cubicBezTo>
                      <a:pt x="45" y="81"/>
                      <a:pt x="67" y="64"/>
                      <a:pt x="75" y="42"/>
                    </a:cubicBezTo>
                    <a:cubicBezTo>
                      <a:pt x="84" y="20"/>
                      <a:pt x="76" y="2"/>
                      <a:pt x="58" y="1"/>
                    </a:cubicBezTo>
                  </a:path>
                </a:pathLst>
              </a:custGeom>
              <a:solidFill>
                <a:srgbClr val="0070C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23"/>
              <p:cNvSpPr/>
              <p:nvPr/>
            </p:nvSpPr>
            <p:spPr>
              <a:xfrm>
                <a:off x="9865454" y="2042809"/>
                <a:ext cx="34909" cy="39435"/>
              </a:xfrm>
              <a:custGeom>
                <a:rect b="b" l="l" r="r" t="t"/>
                <a:pathLst>
                  <a:path extrusionOk="0" h="69" w="62">
                    <a:moveTo>
                      <a:pt x="56" y="26"/>
                    </a:moveTo>
                    <a:cubicBezTo>
                      <a:pt x="52" y="26"/>
                      <a:pt x="47" y="30"/>
                      <a:pt x="45" y="35"/>
                    </a:cubicBezTo>
                    <a:cubicBezTo>
                      <a:pt x="41" y="44"/>
                      <a:pt x="32" y="51"/>
                      <a:pt x="24" y="51"/>
                    </a:cubicBezTo>
                    <a:cubicBezTo>
                      <a:pt x="20" y="51"/>
                      <a:pt x="15" y="55"/>
                      <a:pt x="13" y="60"/>
                    </a:cubicBezTo>
                    <a:cubicBezTo>
                      <a:pt x="11" y="65"/>
                      <a:pt x="13" y="69"/>
                      <a:pt x="17" y="69"/>
                    </a:cubicBezTo>
                    <a:cubicBezTo>
                      <a:pt x="33" y="69"/>
                      <a:pt x="52" y="54"/>
                      <a:pt x="60" y="35"/>
                    </a:cubicBezTo>
                    <a:cubicBezTo>
                      <a:pt x="62" y="30"/>
                      <a:pt x="60" y="26"/>
                      <a:pt x="56" y="26"/>
                    </a:cubicBezTo>
                    <a:moveTo>
                      <a:pt x="45" y="0"/>
                    </a:moveTo>
                    <a:cubicBezTo>
                      <a:pt x="29" y="0"/>
                      <a:pt x="10" y="15"/>
                      <a:pt x="2" y="34"/>
                    </a:cubicBezTo>
                    <a:cubicBezTo>
                      <a:pt x="0" y="39"/>
                      <a:pt x="2" y="43"/>
                      <a:pt x="6" y="43"/>
                    </a:cubicBezTo>
                    <a:cubicBezTo>
                      <a:pt x="10" y="43"/>
                      <a:pt x="15" y="39"/>
                      <a:pt x="17" y="34"/>
                    </a:cubicBezTo>
                    <a:cubicBezTo>
                      <a:pt x="21" y="25"/>
                      <a:pt x="30" y="18"/>
                      <a:pt x="37" y="18"/>
                    </a:cubicBezTo>
                    <a:cubicBezTo>
                      <a:pt x="42" y="19"/>
                      <a:pt x="47" y="15"/>
                      <a:pt x="49" y="10"/>
                    </a:cubicBezTo>
                    <a:cubicBezTo>
                      <a:pt x="51" y="5"/>
                      <a:pt x="49" y="1"/>
                      <a:pt x="45" y="0"/>
                    </a:cubicBezTo>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23"/>
              <p:cNvSpPr/>
              <p:nvPr/>
            </p:nvSpPr>
            <p:spPr>
              <a:xfrm>
                <a:off x="9858343" y="2038284"/>
                <a:ext cx="49778" cy="48485"/>
              </a:xfrm>
              <a:custGeom>
                <a:rect b="b" l="l" r="r" t="t"/>
                <a:pathLst>
                  <a:path extrusionOk="0" h="85" w="88">
                    <a:moveTo>
                      <a:pt x="27" y="85"/>
                    </a:moveTo>
                    <a:cubicBezTo>
                      <a:pt x="8" y="84"/>
                      <a:pt x="0" y="65"/>
                      <a:pt x="9" y="42"/>
                    </a:cubicBezTo>
                    <a:cubicBezTo>
                      <a:pt x="18" y="19"/>
                      <a:pt x="41" y="0"/>
                      <a:pt x="61" y="1"/>
                    </a:cubicBezTo>
                    <a:cubicBezTo>
                      <a:pt x="80" y="1"/>
                      <a:pt x="88" y="21"/>
                      <a:pt x="79" y="44"/>
                    </a:cubicBezTo>
                    <a:cubicBezTo>
                      <a:pt x="70" y="67"/>
                      <a:pt x="47" y="85"/>
                      <a:pt x="27" y="85"/>
                    </a:cubicBezTo>
                    <a:close/>
                    <a:moveTo>
                      <a:pt x="59" y="4"/>
                    </a:moveTo>
                    <a:cubicBezTo>
                      <a:pt x="41" y="4"/>
                      <a:pt x="20" y="20"/>
                      <a:pt x="11" y="42"/>
                    </a:cubicBezTo>
                    <a:cubicBezTo>
                      <a:pt x="3" y="63"/>
                      <a:pt x="11" y="81"/>
                      <a:pt x="28" y="81"/>
                    </a:cubicBezTo>
                    <a:cubicBezTo>
                      <a:pt x="46" y="82"/>
                      <a:pt x="68" y="65"/>
                      <a:pt x="76" y="44"/>
                    </a:cubicBezTo>
                    <a:cubicBezTo>
                      <a:pt x="85" y="22"/>
                      <a:pt x="77" y="5"/>
                      <a:pt x="59" y="4"/>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34" name="Google Shape;734;p23"/>
            <p:cNvGrpSpPr/>
            <p:nvPr/>
          </p:nvGrpSpPr>
          <p:grpSpPr>
            <a:xfrm>
              <a:off x="8550713" y="2003980"/>
              <a:ext cx="59475" cy="54303"/>
              <a:chOff x="10154425" y="1902526"/>
              <a:chExt cx="59475" cy="54303"/>
            </a:xfrm>
          </p:grpSpPr>
          <p:sp>
            <p:nvSpPr>
              <p:cNvPr id="735" name="Google Shape;735;p23"/>
              <p:cNvSpPr/>
              <p:nvPr/>
            </p:nvSpPr>
            <p:spPr>
              <a:xfrm>
                <a:off x="10157657" y="1905112"/>
                <a:ext cx="53010" cy="49132"/>
              </a:xfrm>
              <a:custGeom>
                <a:rect b="b" l="l" r="r" t="t"/>
                <a:pathLst>
                  <a:path extrusionOk="0" h="87" w="94">
                    <a:moveTo>
                      <a:pt x="64" y="1"/>
                    </a:moveTo>
                    <a:cubicBezTo>
                      <a:pt x="85" y="1"/>
                      <a:pt x="94" y="21"/>
                      <a:pt x="84" y="45"/>
                    </a:cubicBezTo>
                    <a:cubicBezTo>
                      <a:pt x="74" y="68"/>
                      <a:pt x="50" y="87"/>
                      <a:pt x="29" y="86"/>
                    </a:cubicBezTo>
                    <a:cubicBezTo>
                      <a:pt x="8" y="85"/>
                      <a:pt x="0" y="65"/>
                      <a:pt x="9" y="41"/>
                    </a:cubicBezTo>
                    <a:cubicBezTo>
                      <a:pt x="19" y="18"/>
                      <a:pt x="44" y="0"/>
                      <a:pt x="64" y="1"/>
                    </a:cubicBez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23"/>
              <p:cNvSpPr/>
              <p:nvPr/>
            </p:nvSpPr>
            <p:spPr>
              <a:xfrm>
                <a:off x="10154425" y="1902526"/>
                <a:ext cx="59475" cy="54303"/>
              </a:xfrm>
              <a:custGeom>
                <a:rect b="b" l="l" r="r" t="t"/>
                <a:pathLst>
                  <a:path extrusionOk="0" h="97" w="105">
                    <a:moveTo>
                      <a:pt x="33" y="96"/>
                    </a:moveTo>
                    <a:cubicBezTo>
                      <a:pt x="56" y="97"/>
                      <a:pt x="84" y="76"/>
                      <a:pt x="94" y="50"/>
                    </a:cubicBezTo>
                    <a:cubicBezTo>
                      <a:pt x="105" y="24"/>
                      <a:pt x="95" y="2"/>
                      <a:pt x="72" y="1"/>
                    </a:cubicBezTo>
                    <a:cubicBezTo>
                      <a:pt x="49" y="0"/>
                      <a:pt x="22" y="20"/>
                      <a:pt x="11" y="46"/>
                    </a:cubicBezTo>
                    <a:cubicBezTo>
                      <a:pt x="0" y="72"/>
                      <a:pt x="10" y="94"/>
                      <a:pt x="33" y="96"/>
                    </a:cubicBezTo>
                    <a:close/>
                    <a:moveTo>
                      <a:pt x="70" y="6"/>
                    </a:moveTo>
                    <a:cubicBezTo>
                      <a:pt x="91" y="6"/>
                      <a:pt x="100" y="26"/>
                      <a:pt x="90" y="50"/>
                    </a:cubicBezTo>
                    <a:cubicBezTo>
                      <a:pt x="80" y="73"/>
                      <a:pt x="56" y="92"/>
                      <a:pt x="35" y="91"/>
                    </a:cubicBezTo>
                    <a:cubicBezTo>
                      <a:pt x="14" y="90"/>
                      <a:pt x="6" y="70"/>
                      <a:pt x="15" y="46"/>
                    </a:cubicBezTo>
                    <a:cubicBezTo>
                      <a:pt x="25" y="23"/>
                      <a:pt x="50" y="5"/>
                      <a:pt x="70" y="6"/>
                    </a:cubicBezTo>
                    <a:close/>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37" name="Google Shape;737;p23"/>
            <p:cNvGrpSpPr/>
            <p:nvPr/>
          </p:nvGrpSpPr>
          <p:grpSpPr>
            <a:xfrm>
              <a:off x="7658589" y="2371173"/>
              <a:ext cx="1591602" cy="118303"/>
              <a:chOff x="9262301" y="2269719"/>
              <a:chExt cx="1591602" cy="118303"/>
            </a:xfrm>
          </p:grpSpPr>
          <p:sp>
            <p:nvSpPr>
              <p:cNvPr id="738" name="Google Shape;738;p23"/>
              <p:cNvSpPr/>
              <p:nvPr/>
            </p:nvSpPr>
            <p:spPr>
              <a:xfrm>
                <a:off x="10613417" y="2336305"/>
                <a:ext cx="240486" cy="51717"/>
              </a:xfrm>
              <a:custGeom>
                <a:rect b="b" l="l" r="r" t="t"/>
                <a:pathLst>
                  <a:path extrusionOk="0" h="92" w="426">
                    <a:moveTo>
                      <a:pt x="73" y="1"/>
                    </a:moveTo>
                    <a:cubicBezTo>
                      <a:pt x="61" y="0"/>
                      <a:pt x="48" y="12"/>
                      <a:pt x="40" y="35"/>
                    </a:cubicBezTo>
                    <a:cubicBezTo>
                      <a:pt x="32" y="57"/>
                      <a:pt x="35" y="70"/>
                      <a:pt x="47" y="70"/>
                    </a:cubicBezTo>
                    <a:cubicBezTo>
                      <a:pt x="60" y="71"/>
                      <a:pt x="71" y="59"/>
                      <a:pt x="80" y="36"/>
                    </a:cubicBezTo>
                    <a:cubicBezTo>
                      <a:pt x="87" y="14"/>
                      <a:pt x="85" y="2"/>
                      <a:pt x="73" y="1"/>
                    </a:cubicBezTo>
                    <a:close/>
                    <a:moveTo>
                      <a:pt x="50" y="63"/>
                    </a:moveTo>
                    <a:cubicBezTo>
                      <a:pt x="43" y="63"/>
                      <a:pt x="42" y="53"/>
                      <a:pt x="48" y="35"/>
                    </a:cubicBezTo>
                    <a:cubicBezTo>
                      <a:pt x="55" y="17"/>
                      <a:pt x="63" y="8"/>
                      <a:pt x="70" y="8"/>
                    </a:cubicBezTo>
                    <a:cubicBezTo>
                      <a:pt x="78" y="8"/>
                      <a:pt x="78" y="19"/>
                      <a:pt x="72" y="36"/>
                    </a:cubicBezTo>
                    <a:cubicBezTo>
                      <a:pt x="65" y="53"/>
                      <a:pt x="58" y="64"/>
                      <a:pt x="50" y="63"/>
                    </a:cubicBezTo>
                    <a:close/>
                    <a:moveTo>
                      <a:pt x="118" y="3"/>
                    </a:moveTo>
                    <a:cubicBezTo>
                      <a:pt x="107" y="3"/>
                      <a:pt x="94" y="15"/>
                      <a:pt x="86" y="37"/>
                    </a:cubicBezTo>
                    <a:cubicBezTo>
                      <a:pt x="78" y="59"/>
                      <a:pt x="81" y="72"/>
                      <a:pt x="92" y="72"/>
                    </a:cubicBezTo>
                    <a:cubicBezTo>
                      <a:pt x="105" y="73"/>
                      <a:pt x="117" y="61"/>
                      <a:pt x="125" y="38"/>
                    </a:cubicBezTo>
                    <a:cubicBezTo>
                      <a:pt x="133" y="17"/>
                      <a:pt x="131" y="4"/>
                      <a:pt x="118" y="3"/>
                    </a:cubicBezTo>
                    <a:close/>
                    <a:moveTo>
                      <a:pt x="95" y="65"/>
                    </a:moveTo>
                    <a:cubicBezTo>
                      <a:pt x="88" y="65"/>
                      <a:pt x="87" y="55"/>
                      <a:pt x="93" y="37"/>
                    </a:cubicBezTo>
                    <a:cubicBezTo>
                      <a:pt x="100" y="19"/>
                      <a:pt x="109" y="10"/>
                      <a:pt x="115" y="10"/>
                    </a:cubicBezTo>
                    <a:cubicBezTo>
                      <a:pt x="123" y="10"/>
                      <a:pt x="123" y="21"/>
                      <a:pt x="117" y="38"/>
                    </a:cubicBezTo>
                    <a:cubicBezTo>
                      <a:pt x="111" y="55"/>
                      <a:pt x="103" y="66"/>
                      <a:pt x="95" y="65"/>
                    </a:cubicBezTo>
                    <a:close/>
                    <a:moveTo>
                      <a:pt x="26" y="0"/>
                    </a:moveTo>
                    <a:cubicBezTo>
                      <a:pt x="32" y="0"/>
                      <a:pt x="32" y="0"/>
                      <a:pt x="32" y="0"/>
                    </a:cubicBezTo>
                    <a:cubicBezTo>
                      <a:pt x="8" y="67"/>
                      <a:pt x="8" y="67"/>
                      <a:pt x="8" y="67"/>
                    </a:cubicBezTo>
                    <a:cubicBezTo>
                      <a:pt x="0" y="67"/>
                      <a:pt x="0" y="67"/>
                      <a:pt x="0" y="67"/>
                    </a:cubicBezTo>
                    <a:cubicBezTo>
                      <a:pt x="22" y="8"/>
                      <a:pt x="22" y="8"/>
                      <a:pt x="22" y="8"/>
                    </a:cubicBezTo>
                    <a:cubicBezTo>
                      <a:pt x="21" y="8"/>
                      <a:pt x="21" y="8"/>
                      <a:pt x="21" y="8"/>
                    </a:cubicBezTo>
                    <a:cubicBezTo>
                      <a:pt x="9" y="14"/>
                      <a:pt x="9" y="14"/>
                      <a:pt x="9" y="14"/>
                    </a:cubicBezTo>
                    <a:cubicBezTo>
                      <a:pt x="10" y="7"/>
                      <a:pt x="10" y="7"/>
                      <a:pt x="10" y="7"/>
                    </a:cubicBezTo>
                    <a:lnTo>
                      <a:pt x="26" y="0"/>
                    </a:lnTo>
                    <a:close/>
                    <a:moveTo>
                      <a:pt x="185" y="34"/>
                    </a:moveTo>
                    <a:cubicBezTo>
                      <a:pt x="177" y="34"/>
                      <a:pt x="168" y="41"/>
                      <a:pt x="163" y="55"/>
                    </a:cubicBezTo>
                    <a:cubicBezTo>
                      <a:pt x="158" y="68"/>
                      <a:pt x="162" y="75"/>
                      <a:pt x="169" y="76"/>
                    </a:cubicBezTo>
                    <a:cubicBezTo>
                      <a:pt x="177" y="76"/>
                      <a:pt x="186" y="69"/>
                      <a:pt x="191" y="55"/>
                    </a:cubicBezTo>
                    <a:cubicBezTo>
                      <a:pt x="195" y="42"/>
                      <a:pt x="193" y="35"/>
                      <a:pt x="185" y="34"/>
                    </a:cubicBezTo>
                    <a:close/>
                    <a:moveTo>
                      <a:pt x="172" y="70"/>
                    </a:moveTo>
                    <a:cubicBezTo>
                      <a:pt x="167" y="70"/>
                      <a:pt x="166" y="63"/>
                      <a:pt x="170" y="55"/>
                    </a:cubicBezTo>
                    <a:cubicBezTo>
                      <a:pt x="173" y="46"/>
                      <a:pt x="178" y="40"/>
                      <a:pt x="183" y="40"/>
                    </a:cubicBezTo>
                    <a:cubicBezTo>
                      <a:pt x="188" y="40"/>
                      <a:pt x="188" y="47"/>
                      <a:pt x="185" y="55"/>
                    </a:cubicBezTo>
                    <a:cubicBezTo>
                      <a:pt x="181" y="64"/>
                      <a:pt x="177" y="70"/>
                      <a:pt x="172" y="70"/>
                    </a:cubicBezTo>
                    <a:close/>
                    <a:moveTo>
                      <a:pt x="195" y="7"/>
                    </a:moveTo>
                    <a:cubicBezTo>
                      <a:pt x="136" y="74"/>
                      <a:pt x="136" y="74"/>
                      <a:pt x="136" y="74"/>
                    </a:cubicBezTo>
                    <a:cubicBezTo>
                      <a:pt x="131" y="74"/>
                      <a:pt x="131" y="74"/>
                      <a:pt x="131" y="74"/>
                    </a:cubicBezTo>
                    <a:cubicBezTo>
                      <a:pt x="190" y="6"/>
                      <a:pt x="190" y="6"/>
                      <a:pt x="190" y="6"/>
                    </a:cubicBezTo>
                    <a:lnTo>
                      <a:pt x="195" y="7"/>
                    </a:lnTo>
                    <a:close/>
                    <a:moveTo>
                      <a:pt x="163" y="26"/>
                    </a:moveTo>
                    <a:cubicBezTo>
                      <a:pt x="168" y="13"/>
                      <a:pt x="165" y="5"/>
                      <a:pt x="157" y="5"/>
                    </a:cubicBezTo>
                    <a:cubicBezTo>
                      <a:pt x="150" y="4"/>
                      <a:pt x="141" y="12"/>
                      <a:pt x="136" y="25"/>
                    </a:cubicBezTo>
                    <a:cubicBezTo>
                      <a:pt x="131" y="39"/>
                      <a:pt x="135" y="46"/>
                      <a:pt x="142" y="46"/>
                    </a:cubicBezTo>
                    <a:cubicBezTo>
                      <a:pt x="149" y="46"/>
                      <a:pt x="158" y="40"/>
                      <a:pt x="163" y="26"/>
                    </a:cubicBezTo>
                    <a:close/>
                    <a:moveTo>
                      <a:pt x="142" y="25"/>
                    </a:moveTo>
                    <a:cubicBezTo>
                      <a:pt x="145" y="17"/>
                      <a:pt x="150" y="10"/>
                      <a:pt x="155" y="10"/>
                    </a:cubicBezTo>
                    <a:cubicBezTo>
                      <a:pt x="160" y="11"/>
                      <a:pt x="160" y="17"/>
                      <a:pt x="157" y="26"/>
                    </a:cubicBezTo>
                    <a:cubicBezTo>
                      <a:pt x="154" y="35"/>
                      <a:pt x="149" y="41"/>
                      <a:pt x="144" y="41"/>
                    </a:cubicBezTo>
                    <a:cubicBezTo>
                      <a:pt x="139" y="40"/>
                      <a:pt x="139" y="34"/>
                      <a:pt x="142" y="25"/>
                    </a:cubicBezTo>
                    <a:close/>
                    <a:moveTo>
                      <a:pt x="410" y="21"/>
                    </a:moveTo>
                    <a:cubicBezTo>
                      <a:pt x="389" y="79"/>
                      <a:pt x="389" y="79"/>
                      <a:pt x="389" y="79"/>
                    </a:cubicBezTo>
                    <a:cubicBezTo>
                      <a:pt x="389" y="80"/>
                      <a:pt x="388" y="81"/>
                      <a:pt x="387" y="81"/>
                    </a:cubicBezTo>
                    <a:cubicBezTo>
                      <a:pt x="236" y="74"/>
                      <a:pt x="236" y="74"/>
                      <a:pt x="236" y="74"/>
                    </a:cubicBezTo>
                    <a:cubicBezTo>
                      <a:pt x="235" y="74"/>
                      <a:pt x="235" y="73"/>
                      <a:pt x="235" y="72"/>
                    </a:cubicBezTo>
                    <a:cubicBezTo>
                      <a:pt x="256" y="14"/>
                      <a:pt x="256" y="14"/>
                      <a:pt x="256" y="14"/>
                    </a:cubicBezTo>
                    <a:cubicBezTo>
                      <a:pt x="257" y="13"/>
                      <a:pt x="258" y="12"/>
                      <a:pt x="259" y="12"/>
                    </a:cubicBezTo>
                    <a:cubicBezTo>
                      <a:pt x="409" y="19"/>
                      <a:pt x="409" y="19"/>
                      <a:pt x="409" y="19"/>
                    </a:cubicBezTo>
                    <a:cubicBezTo>
                      <a:pt x="410" y="19"/>
                      <a:pt x="411" y="20"/>
                      <a:pt x="410" y="21"/>
                    </a:cubicBezTo>
                    <a:close/>
                    <a:moveTo>
                      <a:pt x="424" y="47"/>
                    </a:moveTo>
                    <a:cubicBezTo>
                      <a:pt x="422" y="52"/>
                      <a:pt x="422" y="52"/>
                      <a:pt x="422" y="52"/>
                    </a:cubicBezTo>
                    <a:cubicBezTo>
                      <a:pt x="420" y="58"/>
                      <a:pt x="413" y="64"/>
                      <a:pt x="407" y="63"/>
                    </a:cubicBezTo>
                    <a:cubicBezTo>
                      <a:pt x="407" y="63"/>
                      <a:pt x="407" y="63"/>
                      <a:pt x="407" y="63"/>
                    </a:cubicBezTo>
                    <a:cubicBezTo>
                      <a:pt x="417" y="35"/>
                      <a:pt x="417" y="35"/>
                      <a:pt x="417" y="35"/>
                    </a:cubicBezTo>
                    <a:cubicBezTo>
                      <a:pt x="418" y="35"/>
                      <a:pt x="418" y="35"/>
                      <a:pt x="418" y="35"/>
                    </a:cubicBezTo>
                    <a:cubicBezTo>
                      <a:pt x="423" y="35"/>
                      <a:pt x="426" y="41"/>
                      <a:pt x="424" y="47"/>
                    </a:cubicBezTo>
                    <a:close/>
                    <a:moveTo>
                      <a:pt x="413" y="9"/>
                    </a:moveTo>
                    <a:cubicBezTo>
                      <a:pt x="262" y="2"/>
                      <a:pt x="262" y="2"/>
                      <a:pt x="262" y="2"/>
                    </a:cubicBezTo>
                    <a:cubicBezTo>
                      <a:pt x="257" y="2"/>
                      <a:pt x="250" y="7"/>
                      <a:pt x="247" y="14"/>
                    </a:cubicBezTo>
                    <a:cubicBezTo>
                      <a:pt x="226" y="72"/>
                      <a:pt x="226" y="72"/>
                      <a:pt x="226" y="72"/>
                    </a:cubicBezTo>
                    <a:cubicBezTo>
                      <a:pt x="224" y="79"/>
                      <a:pt x="227" y="84"/>
                      <a:pt x="232" y="85"/>
                    </a:cubicBezTo>
                    <a:cubicBezTo>
                      <a:pt x="383" y="92"/>
                      <a:pt x="383" y="92"/>
                      <a:pt x="383" y="92"/>
                    </a:cubicBezTo>
                    <a:cubicBezTo>
                      <a:pt x="389" y="92"/>
                      <a:pt x="396" y="87"/>
                      <a:pt x="398" y="80"/>
                    </a:cubicBezTo>
                    <a:cubicBezTo>
                      <a:pt x="419" y="22"/>
                      <a:pt x="419" y="22"/>
                      <a:pt x="419" y="22"/>
                    </a:cubicBezTo>
                    <a:cubicBezTo>
                      <a:pt x="422" y="15"/>
                      <a:pt x="419" y="9"/>
                      <a:pt x="413" y="9"/>
                    </a:cubicBezTo>
                    <a:close/>
                    <a:moveTo>
                      <a:pt x="394" y="80"/>
                    </a:moveTo>
                    <a:cubicBezTo>
                      <a:pt x="393" y="84"/>
                      <a:pt x="389" y="87"/>
                      <a:pt x="385" y="87"/>
                    </a:cubicBezTo>
                    <a:cubicBezTo>
                      <a:pt x="234" y="80"/>
                      <a:pt x="234" y="80"/>
                      <a:pt x="234" y="80"/>
                    </a:cubicBezTo>
                    <a:cubicBezTo>
                      <a:pt x="231" y="79"/>
                      <a:pt x="229" y="76"/>
                      <a:pt x="231" y="72"/>
                    </a:cubicBezTo>
                    <a:cubicBezTo>
                      <a:pt x="252" y="14"/>
                      <a:pt x="252" y="14"/>
                      <a:pt x="252" y="14"/>
                    </a:cubicBezTo>
                    <a:cubicBezTo>
                      <a:pt x="253" y="10"/>
                      <a:pt x="257" y="7"/>
                      <a:pt x="261" y="7"/>
                    </a:cubicBezTo>
                    <a:cubicBezTo>
                      <a:pt x="411" y="14"/>
                      <a:pt x="411" y="14"/>
                      <a:pt x="411" y="14"/>
                    </a:cubicBezTo>
                    <a:cubicBezTo>
                      <a:pt x="415" y="14"/>
                      <a:pt x="416" y="18"/>
                      <a:pt x="415" y="22"/>
                    </a:cubicBezTo>
                    <a:lnTo>
                      <a:pt x="394" y="8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23"/>
              <p:cNvSpPr/>
              <p:nvPr/>
            </p:nvSpPr>
            <p:spPr>
              <a:xfrm>
                <a:off x="9943677" y="2302689"/>
                <a:ext cx="202991" cy="52364"/>
              </a:xfrm>
              <a:custGeom>
                <a:rect b="b" l="l" r="r" t="t"/>
                <a:pathLst>
                  <a:path extrusionOk="0" h="93" w="358">
                    <a:moveTo>
                      <a:pt x="0" y="77"/>
                    </a:moveTo>
                    <a:cubicBezTo>
                      <a:pt x="3" y="68"/>
                      <a:pt x="3" y="68"/>
                      <a:pt x="3" y="68"/>
                    </a:cubicBezTo>
                    <a:cubicBezTo>
                      <a:pt x="14" y="60"/>
                      <a:pt x="14" y="60"/>
                      <a:pt x="14" y="60"/>
                    </a:cubicBezTo>
                    <a:cubicBezTo>
                      <a:pt x="35" y="44"/>
                      <a:pt x="46" y="36"/>
                      <a:pt x="49" y="26"/>
                    </a:cubicBezTo>
                    <a:cubicBezTo>
                      <a:pt x="52" y="19"/>
                      <a:pt x="51" y="13"/>
                      <a:pt x="42" y="12"/>
                    </a:cubicBezTo>
                    <a:cubicBezTo>
                      <a:pt x="36" y="12"/>
                      <a:pt x="30" y="15"/>
                      <a:pt x="26" y="18"/>
                    </a:cubicBezTo>
                    <a:cubicBezTo>
                      <a:pt x="26" y="8"/>
                      <a:pt x="26" y="8"/>
                      <a:pt x="26" y="8"/>
                    </a:cubicBezTo>
                    <a:cubicBezTo>
                      <a:pt x="32" y="3"/>
                      <a:pt x="41" y="0"/>
                      <a:pt x="49" y="1"/>
                    </a:cubicBezTo>
                    <a:cubicBezTo>
                      <a:pt x="63" y="1"/>
                      <a:pt x="67" y="12"/>
                      <a:pt x="62" y="25"/>
                    </a:cubicBezTo>
                    <a:cubicBezTo>
                      <a:pt x="57" y="38"/>
                      <a:pt x="45" y="48"/>
                      <a:pt x="29" y="60"/>
                    </a:cubicBezTo>
                    <a:cubicBezTo>
                      <a:pt x="22" y="66"/>
                      <a:pt x="22" y="66"/>
                      <a:pt x="22" y="66"/>
                    </a:cubicBezTo>
                    <a:cubicBezTo>
                      <a:pt x="21" y="66"/>
                      <a:pt x="21" y="66"/>
                      <a:pt x="21" y="66"/>
                    </a:cubicBezTo>
                    <a:cubicBezTo>
                      <a:pt x="48" y="67"/>
                      <a:pt x="48" y="67"/>
                      <a:pt x="48" y="67"/>
                    </a:cubicBezTo>
                    <a:cubicBezTo>
                      <a:pt x="44" y="79"/>
                      <a:pt x="44" y="79"/>
                      <a:pt x="44" y="79"/>
                    </a:cubicBezTo>
                    <a:lnTo>
                      <a:pt x="0" y="77"/>
                    </a:lnTo>
                    <a:close/>
                    <a:moveTo>
                      <a:pt x="71" y="32"/>
                    </a:moveTo>
                    <a:cubicBezTo>
                      <a:pt x="73" y="27"/>
                      <a:pt x="78" y="23"/>
                      <a:pt x="82" y="23"/>
                    </a:cubicBezTo>
                    <a:cubicBezTo>
                      <a:pt x="87" y="24"/>
                      <a:pt x="89" y="28"/>
                      <a:pt x="87" y="33"/>
                    </a:cubicBezTo>
                    <a:cubicBezTo>
                      <a:pt x="85" y="38"/>
                      <a:pt x="80" y="42"/>
                      <a:pt x="76" y="42"/>
                    </a:cubicBezTo>
                    <a:cubicBezTo>
                      <a:pt x="71" y="42"/>
                      <a:pt x="70" y="38"/>
                      <a:pt x="71" y="32"/>
                    </a:cubicBezTo>
                    <a:close/>
                    <a:moveTo>
                      <a:pt x="57" y="72"/>
                    </a:moveTo>
                    <a:cubicBezTo>
                      <a:pt x="59" y="66"/>
                      <a:pt x="64" y="63"/>
                      <a:pt x="68" y="63"/>
                    </a:cubicBezTo>
                    <a:cubicBezTo>
                      <a:pt x="73" y="63"/>
                      <a:pt x="74" y="67"/>
                      <a:pt x="72" y="72"/>
                    </a:cubicBezTo>
                    <a:cubicBezTo>
                      <a:pt x="71" y="78"/>
                      <a:pt x="66" y="81"/>
                      <a:pt x="62" y="81"/>
                    </a:cubicBezTo>
                    <a:cubicBezTo>
                      <a:pt x="57" y="81"/>
                      <a:pt x="55" y="77"/>
                      <a:pt x="57" y="72"/>
                    </a:cubicBezTo>
                    <a:close/>
                    <a:moveTo>
                      <a:pt x="137" y="44"/>
                    </a:moveTo>
                    <a:cubicBezTo>
                      <a:pt x="128" y="69"/>
                      <a:pt x="115" y="84"/>
                      <a:pt x="99" y="83"/>
                    </a:cubicBezTo>
                    <a:cubicBezTo>
                      <a:pt x="84" y="82"/>
                      <a:pt x="82" y="66"/>
                      <a:pt x="90" y="43"/>
                    </a:cubicBezTo>
                    <a:cubicBezTo>
                      <a:pt x="99" y="19"/>
                      <a:pt x="113" y="4"/>
                      <a:pt x="128" y="4"/>
                    </a:cubicBezTo>
                    <a:cubicBezTo>
                      <a:pt x="144" y="5"/>
                      <a:pt x="145" y="22"/>
                      <a:pt x="137" y="44"/>
                    </a:cubicBezTo>
                    <a:close/>
                    <a:moveTo>
                      <a:pt x="102" y="43"/>
                    </a:moveTo>
                    <a:cubicBezTo>
                      <a:pt x="96" y="62"/>
                      <a:pt x="97" y="72"/>
                      <a:pt x="103" y="72"/>
                    </a:cubicBezTo>
                    <a:cubicBezTo>
                      <a:pt x="111" y="72"/>
                      <a:pt x="118" y="62"/>
                      <a:pt x="125" y="44"/>
                    </a:cubicBezTo>
                    <a:cubicBezTo>
                      <a:pt x="131" y="26"/>
                      <a:pt x="131" y="16"/>
                      <a:pt x="124" y="15"/>
                    </a:cubicBezTo>
                    <a:cubicBezTo>
                      <a:pt x="117" y="15"/>
                      <a:pt x="109" y="24"/>
                      <a:pt x="102" y="43"/>
                    </a:cubicBezTo>
                    <a:close/>
                    <a:moveTo>
                      <a:pt x="173" y="21"/>
                    </a:moveTo>
                    <a:cubicBezTo>
                      <a:pt x="173" y="21"/>
                      <a:pt x="173" y="21"/>
                      <a:pt x="173" y="21"/>
                    </a:cubicBezTo>
                    <a:cubicBezTo>
                      <a:pt x="159" y="27"/>
                      <a:pt x="159" y="27"/>
                      <a:pt x="159" y="27"/>
                    </a:cubicBezTo>
                    <a:cubicBezTo>
                      <a:pt x="160" y="16"/>
                      <a:pt x="160" y="16"/>
                      <a:pt x="160" y="16"/>
                    </a:cubicBezTo>
                    <a:cubicBezTo>
                      <a:pt x="180" y="8"/>
                      <a:pt x="180" y="8"/>
                      <a:pt x="180" y="8"/>
                    </a:cubicBezTo>
                    <a:cubicBezTo>
                      <a:pt x="190" y="9"/>
                      <a:pt x="190" y="9"/>
                      <a:pt x="190" y="9"/>
                    </a:cubicBezTo>
                    <a:cubicBezTo>
                      <a:pt x="162" y="85"/>
                      <a:pt x="162" y="85"/>
                      <a:pt x="162" y="85"/>
                    </a:cubicBezTo>
                    <a:cubicBezTo>
                      <a:pt x="150" y="84"/>
                      <a:pt x="150" y="84"/>
                      <a:pt x="150" y="84"/>
                    </a:cubicBezTo>
                    <a:lnTo>
                      <a:pt x="173" y="21"/>
                    </a:lnTo>
                    <a:close/>
                    <a:moveTo>
                      <a:pt x="237" y="9"/>
                    </a:moveTo>
                    <a:cubicBezTo>
                      <a:pt x="241" y="8"/>
                      <a:pt x="248" y="8"/>
                      <a:pt x="256" y="8"/>
                    </a:cubicBezTo>
                    <a:cubicBezTo>
                      <a:pt x="265" y="9"/>
                      <a:pt x="271" y="11"/>
                      <a:pt x="274" y="16"/>
                    </a:cubicBezTo>
                    <a:cubicBezTo>
                      <a:pt x="276" y="20"/>
                      <a:pt x="277" y="26"/>
                      <a:pt x="274" y="33"/>
                    </a:cubicBezTo>
                    <a:cubicBezTo>
                      <a:pt x="271" y="41"/>
                      <a:pt x="267" y="47"/>
                      <a:pt x="262" y="51"/>
                    </a:cubicBezTo>
                    <a:cubicBezTo>
                      <a:pt x="255" y="56"/>
                      <a:pt x="246" y="59"/>
                      <a:pt x="237" y="58"/>
                    </a:cubicBezTo>
                    <a:cubicBezTo>
                      <a:pt x="235" y="58"/>
                      <a:pt x="233" y="58"/>
                      <a:pt x="232" y="58"/>
                    </a:cubicBezTo>
                    <a:cubicBezTo>
                      <a:pt x="221" y="87"/>
                      <a:pt x="221" y="87"/>
                      <a:pt x="221" y="87"/>
                    </a:cubicBezTo>
                    <a:cubicBezTo>
                      <a:pt x="209" y="87"/>
                      <a:pt x="209" y="87"/>
                      <a:pt x="209" y="87"/>
                    </a:cubicBezTo>
                    <a:lnTo>
                      <a:pt x="237" y="9"/>
                    </a:lnTo>
                    <a:close/>
                    <a:moveTo>
                      <a:pt x="236" y="46"/>
                    </a:moveTo>
                    <a:cubicBezTo>
                      <a:pt x="237" y="47"/>
                      <a:pt x="239" y="47"/>
                      <a:pt x="241" y="47"/>
                    </a:cubicBezTo>
                    <a:cubicBezTo>
                      <a:pt x="251" y="48"/>
                      <a:pt x="258" y="43"/>
                      <a:pt x="262" y="33"/>
                    </a:cubicBezTo>
                    <a:cubicBezTo>
                      <a:pt x="265" y="25"/>
                      <a:pt x="261" y="20"/>
                      <a:pt x="253" y="19"/>
                    </a:cubicBezTo>
                    <a:cubicBezTo>
                      <a:pt x="249" y="19"/>
                      <a:pt x="247" y="19"/>
                      <a:pt x="245" y="20"/>
                    </a:cubicBezTo>
                    <a:lnTo>
                      <a:pt x="236" y="46"/>
                    </a:lnTo>
                    <a:close/>
                    <a:moveTo>
                      <a:pt x="332" y="60"/>
                    </a:moveTo>
                    <a:cubicBezTo>
                      <a:pt x="335" y="50"/>
                      <a:pt x="339" y="37"/>
                      <a:pt x="343" y="27"/>
                    </a:cubicBezTo>
                    <a:cubicBezTo>
                      <a:pt x="343" y="27"/>
                      <a:pt x="343" y="27"/>
                      <a:pt x="343" y="27"/>
                    </a:cubicBezTo>
                    <a:cubicBezTo>
                      <a:pt x="337" y="36"/>
                      <a:pt x="331" y="47"/>
                      <a:pt x="324" y="56"/>
                    </a:cubicBezTo>
                    <a:cubicBezTo>
                      <a:pt x="302" y="90"/>
                      <a:pt x="302" y="90"/>
                      <a:pt x="302" y="90"/>
                    </a:cubicBezTo>
                    <a:cubicBezTo>
                      <a:pt x="292" y="90"/>
                      <a:pt x="292" y="90"/>
                      <a:pt x="292" y="90"/>
                    </a:cubicBezTo>
                    <a:cubicBezTo>
                      <a:pt x="295" y="56"/>
                      <a:pt x="295" y="56"/>
                      <a:pt x="295" y="56"/>
                    </a:cubicBezTo>
                    <a:cubicBezTo>
                      <a:pt x="297" y="45"/>
                      <a:pt x="298" y="34"/>
                      <a:pt x="300" y="25"/>
                    </a:cubicBezTo>
                    <a:cubicBezTo>
                      <a:pt x="300" y="25"/>
                      <a:pt x="300" y="25"/>
                      <a:pt x="300" y="25"/>
                    </a:cubicBezTo>
                    <a:cubicBezTo>
                      <a:pt x="296" y="35"/>
                      <a:pt x="291" y="47"/>
                      <a:pt x="286" y="58"/>
                    </a:cubicBezTo>
                    <a:cubicBezTo>
                      <a:pt x="273" y="90"/>
                      <a:pt x="273" y="90"/>
                      <a:pt x="273" y="90"/>
                    </a:cubicBezTo>
                    <a:cubicBezTo>
                      <a:pt x="262" y="89"/>
                      <a:pt x="262" y="89"/>
                      <a:pt x="262" y="89"/>
                    </a:cubicBezTo>
                    <a:cubicBezTo>
                      <a:pt x="295" y="11"/>
                      <a:pt x="295" y="11"/>
                      <a:pt x="295" y="11"/>
                    </a:cubicBezTo>
                    <a:cubicBezTo>
                      <a:pt x="311" y="11"/>
                      <a:pt x="311" y="11"/>
                      <a:pt x="311" y="11"/>
                    </a:cubicBezTo>
                    <a:cubicBezTo>
                      <a:pt x="308" y="43"/>
                      <a:pt x="308" y="43"/>
                      <a:pt x="308" y="43"/>
                    </a:cubicBezTo>
                    <a:cubicBezTo>
                      <a:pt x="307" y="53"/>
                      <a:pt x="306" y="62"/>
                      <a:pt x="305" y="71"/>
                    </a:cubicBezTo>
                    <a:cubicBezTo>
                      <a:pt x="305" y="71"/>
                      <a:pt x="305" y="71"/>
                      <a:pt x="305" y="71"/>
                    </a:cubicBezTo>
                    <a:cubicBezTo>
                      <a:pt x="310" y="63"/>
                      <a:pt x="316" y="53"/>
                      <a:pt x="322" y="44"/>
                    </a:cubicBezTo>
                    <a:cubicBezTo>
                      <a:pt x="342" y="13"/>
                      <a:pt x="342" y="13"/>
                      <a:pt x="342" y="13"/>
                    </a:cubicBezTo>
                    <a:cubicBezTo>
                      <a:pt x="358" y="13"/>
                      <a:pt x="358" y="13"/>
                      <a:pt x="358" y="13"/>
                    </a:cubicBezTo>
                    <a:cubicBezTo>
                      <a:pt x="334" y="93"/>
                      <a:pt x="334" y="93"/>
                      <a:pt x="334" y="93"/>
                    </a:cubicBezTo>
                    <a:cubicBezTo>
                      <a:pt x="322" y="92"/>
                      <a:pt x="322" y="92"/>
                      <a:pt x="322" y="92"/>
                    </a:cubicBezTo>
                    <a:lnTo>
                      <a:pt x="332" y="6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23"/>
              <p:cNvSpPr/>
              <p:nvPr/>
            </p:nvSpPr>
            <p:spPr>
              <a:xfrm>
                <a:off x="9262301" y="2269719"/>
                <a:ext cx="222385" cy="55596"/>
              </a:xfrm>
              <a:custGeom>
                <a:rect b="b" l="l" r="r" t="t"/>
                <a:pathLst>
                  <a:path extrusionOk="0" h="99" w="394">
                    <a:moveTo>
                      <a:pt x="364" y="50"/>
                    </a:moveTo>
                    <a:cubicBezTo>
                      <a:pt x="366" y="54"/>
                      <a:pt x="364" y="61"/>
                      <a:pt x="359" y="65"/>
                    </a:cubicBezTo>
                    <a:cubicBezTo>
                      <a:pt x="357" y="66"/>
                      <a:pt x="354" y="67"/>
                      <a:pt x="352" y="67"/>
                    </a:cubicBezTo>
                    <a:cubicBezTo>
                      <a:pt x="350" y="67"/>
                      <a:pt x="348" y="66"/>
                      <a:pt x="347" y="64"/>
                    </a:cubicBezTo>
                    <a:cubicBezTo>
                      <a:pt x="344" y="59"/>
                      <a:pt x="339" y="55"/>
                      <a:pt x="332" y="55"/>
                    </a:cubicBezTo>
                    <a:cubicBezTo>
                      <a:pt x="326" y="55"/>
                      <a:pt x="318" y="57"/>
                      <a:pt x="312" y="62"/>
                    </a:cubicBezTo>
                    <a:cubicBezTo>
                      <a:pt x="307" y="66"/>
                      <a:pt x="302" y="66"/>
                      <a:pt x="300" y="62"/>
                    </a:cubicBezTo>
                    <a:cubicBezTo>
                      <a:pt x="298" y="58"/>
                      <a:pt x="300" y="51"/>
                      <a:pt x="305" y="47"/>
                    </a:cubicBezTo>
                    <a:cubicBezTo>
                      <a:pt x="316" y="39"/>
                      <a:pt x="329" y="34"/>
                      <a:pt x="340" y="34"/>
                    </a:cubicBezTo>
                    <a:cubicBezTo>
                      <a:pt x="351" y="35"/>
                      <a:pt x="360" y="41"/>
                      <a:pt x="364" y="50"/>
                    </a:cubicBezTo>
                    <a:close/>
                    <a:moveTo>
                      <a:pt x="328" y="68"/>
                    </a:moveTo>
                    <a:cubicBezTo>
                      <a:pt x="320" y="68"/>
                      <a:pt x="312" y="74"/>
                      <a:pt x="309" y="83"/>
                    </a:cubicBezTo>
                    <a:cubicBezTo>
                      <a:pt x="306" y="91"/>
                      <a:pt x="309" y="99"/>
                      <a:pt x="317" y="99"/>
                    </a:cubicBezTo>
                    <a:cubicBezTo>
                      <a:pt x="324" y="99"/>
                      <a:pt x="333" y="93"/>
                      <a:pt x="336" y="84"/>
                    </a:cubicBezTo>
                    <a:cubicBezTo>
                      <a:pt x="339" y="75"/>
                      <a:pt x="335" y="68"/>
                      <a:pt x="328" y="68"/>
                    </a:cubicBezTo>
                    <a:close/>
                    <a:moveTo>
                      <a:pt x="393" y="28"/>
                    </a:moveTo>
                    <a:cubicBezTo>
                      <a:pt x="385" y="12"/>
                      <a:pt x="371" y="2"/>
                      <a:pt x="352" y="1"/>
                    </a:cubicBezTo>
                    <a:cubicBezTo>
                      <a:pt x="333" y="0"/>
                      <a:pt x="312" y="8"/>
                      <a:pt x="293" y="23"/>
                    </a:cubicBezTo>
                    <a:cubicBezTo>
                      <a:pt x="289" y="27"/>
                      <a:pt x="286" y="33"/>
                      <a:pt x="288" y="37"/>
                    </a:cubicBezTo>
                    <a:cubicBezTo>
                      <a:pt x="290" y="41"/>
                      <a:pt x="296" y="42"/>
                      <a:pt x="300" y="38"/>
                    </a:cubicBezTo>
                    <a:cubicBezTo>
                      <a:pt x="315" y="27"/>
                      <a:pt x="330" y="21"/>
                      <a:pt x="344" y="22"/>
                    </a:cubicBezTo>
                    <a:cubicBezTo>
                      <a:pt x="359" y="22"/>
                      <a:pt x="370" y="29"/>
                      <a:pt x="375" y="42"/>
                    </a:cubicBezTo>
                    <a:cubicBezTo>
                      <a:pt x="376" y="44"/>
                      <a:pt x="378" y="45"/>
                      <a:pt x="381" y="45"/>
                    </a:cubicBezTo>
                    <a:cubicBezTo>
                      <a:pt x="383" y="45"/>
                      <a:pt x="385" y="44"/>
                      <a:pt x="388" y="42"/>
                    </a:cubicBezTo>
                    <a:cubicBezTo>
                      <a:pt x="390" y="40"/>
                      <a:pt x="392" y="38"/>
                      <a:pt x="393" y="35"/>
                    </a:cubicBezTo>
                    <a:cubicBezTo>
                      <a:pt x="394" y="32"/>
                      <a:pt x="394" y="30"/>
                      <a:pt x="393" y="28"/>
                    </a:cubicBezTo>
                    <a:close/>
                    <a:moveTo>
                      <a:pt x="87" y="14"/>
                    </a:moveTo>
                    <a:cubicBezTo>
                      <a:pt x="75" y="13"/>
                      <a:pt x="62" y="24"/>
                      <a:pt x="57" y="37"/>
                    </a:cubicBezTo>
                    <a:cubicBezTo>
                      <a:pt x="52" y="51"/>
                      <a:pt x="57" y="63"/>
                      <a:pt x="69" y="63"/>
                    </a:cubicBezTo>
                    <a:cubicBezTo>
                      <a:pt x="81" y="64"/>
                      <a:pt x="94" y="53"/>
                      <a:pt x="99" y="39"/>
                    </a:cubicBezTo>
                    <a:cubicBezTo>
                      <a:pt x="104" y="26"/>
                      <a:pt x="99" y="14"/>
                      <a:pt x="87" y="14"/>
                    </a:cubicBezTo>
                    <a:close/>
                    <a:moveTo>
                      <a:pt x="35" y="11"/>
                    </a:moveTo>
                    <a:cubicBezTo>
                      <a:pt x="23" y="11"/>
                      <a:pt x="10" y="21"/>
                      <a:pt x="5" y="35"/>
                    </a:cubicBezTo>
                    <a:cubicBezTo>
                      <a:pt x="0" y="49"/>
                      <a:pt x="5" y="60"/>
                      <a:pt x="17" y="61"/>
                    </a:cubicBezTo>
                    <a:cubicBezTo>
                      <a:pt x="29" y="61"/>
                      <a:pt x="42" y="51"/>
                      <a:pt x="47" y="37"/>
                    </a:cubicBezTo>
                    <a:cubicBezTo>
                      <a:pt x="52" y="23"/>
                      <a:pt x="47" y="12"/>
                      <a:pt x="35" y="11"/>
                    </a:cubicBezTo>
                    <a:close/>
                    <a:moveTo>
                      <a:pt x="139" y="16"/>
                    </a:moveTo>
                    <a:cubicBezTo>
                      <a:pt x="127" y="15"/>
                      <a:pt x="114" y="26"/>
                      <a:pt x="109" y="40"/>
                    </a:cubicBezTo>
                    <a:cubicBezTo>
                      <a:pt x="104" y="53"/>
                      <a:pt x="109" y="65"/>
                      <a:pt x="121" y="65"/>
                    </a:cubicBezTo>
                    <a:cubicBezTo>
                      <a:pt x="133" y="66"/>
                      <a:pt x="146" y="55"/>
                      <a:pt x="151" y="42"/>
                    </a:cubicBezTo>
                    <a:cubicBezTo>
                      <a:pt x="156" y="28"/>
                      <a:pt x="151" y="17"/>
                      <a:pt x="139" y="16"/>
                    </a:cubicBezTo>
                    <a:close/>
                    <a:moveTo>
                      <a:pt x="191" y="18"/>
                    </a:moveTo>
                    <a:cubicBezTo>
                      <a:pt x="179" y="18"/>
                      <a:pt x="166" y="29"/>
                      <a:pt x="161" y="42"/>
                    </a:cubicBezTo>
                    <a:cubicBezTo>
                      <a:pt x="156" y="56"/>
                      <a:pt x="161" y="67"/>
                      <a:pt x="173" y="68"/>
                    </a:cubicBezTo>
                    <a:cubicBezTo>
                      <a:pt x="185" y="68"/>
                      <a:pt x="198" y="58"/>
                      <a:pt x="203" y="44"/>
                    </a:cubicBezTo>
                    <a:cubicBezTo>
                      <a:pt x="208" y="30"/>
                      <a:pt x="203" y="19"/>
                      <a:pt x="191" y="18"/>
                    </a:cubicBezTo>
                    <a:close/>
                    <a:moveTo>
                      <a:pt x="243" y="21"/>
                    </a:moveTo>
                    <a:cubicBezTo>
                      <a:pt x="231" y="20"/>
                      <a:pt x="218" y="31"/>
                      <a:pt x="213" y="45"/>
                    </a:cubicBezTo>
                    <a:cubicBezTo>
                      <a:pt x="208" y="58"/>
                      <a:pt x="213" y="70"/>
                      <a:pt x="225" y="70"/>
                    </a:cubicBezTo>
                    <a:cubicBezTo>
                      <a:pt x="237" y="71"/>
                      <a:pt x="250" y="60"/>
                      <a:pt x="255" y="47"/>
                    </a:cubicBezTo>
                    <a:cubicBezTo>
                      <a:pt x="260" y="33"/>
                      <a:pt x="255" y="21"/>
                      <a:pt x="243" y="2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741" name="Google Shape;741;p23"/>
          <p:cNvSpPr txBox="1"/>
          <p:nvPr/>
        </p:nvSpPr>
        <p:spPr>
          <a:xfrm>
            <a:off x="745714" y="736377"/>
            <a:ext cx="2486578" cy="661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3700">
                <a:solidFill>
                  <a:schemeClr val="accent1"/>
                </a:solidFill>
                <a:latin typeface="Calibri"/>
                <a:ea typeface="Calibri"/>
                <a:cs typeface="Calibri"/>
                <a:sym typeface="Calibri"/>
              </a:rPr>
              <a:t>Mobile App</a:t>
            </a:r>
            <a:endParaRPr b="1" sz="3700">
              <a:solidFill>
                <a:schemeClr val="accent1"/>
              </a:solidFill>
              <a:latin typeface="Calibri"/>
              <a:ea typeface="Calibri"/>
              <a:cs typeface="Calibri"/>
              <a:sym typeface="Calibri"/>
            </a:endParaRPr>
          </a:p>
        </p:txBody>
      </p:sp>
      <p:grpSp>
        <p:nvGrpSpPr>
          <p:cNvPr id="742" name="Google Shape;742;p23"/>
          <p:cNvGrpSpPr/>
          <p:nvPr/>
        </p:nvGrpSpPr>
        <p:grpSpPr>
          <a:xfrm>
            <a:off x="912443" y="1823585"/>
            <a:ext cx="559231" cy="87571"/>
            <a:chOff x="611263" y="2046852"/>
            <a:chExt cx="419423" cy="65678"/>
          </a:xfrm>
        </p:grpSpPr>
        <p:sp>
          <p:nvSpPr>
            <p:cNvPr id="743" name="Google Shape;743;p23"/>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744" name="Google Shape;744;p23"/>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745" name="Google Shape;745;p23"/>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746" name="Google Shape;746;p23"/>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747" name="Google Shape;747;p23"/>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grpSp>
      <p:sp>
        <p:nvSpPr>
          <p:cNvPr id="748" name="Google Shape;748;p23"/>
          <p:cNvSpPr/>
          <p:nvPr/>
        </p:nvSpPr>
        <p:spPr>
          <a:xfrm>
            <a:off x="7224516" y="645097"/>
            <a:ext cx="3079397" cy="5129155"/>
          </a:xfrm>
          <a:custGeom>
            <a:rect b="b" l="l" r="r" t="t"/>
            <a:pathLst>
              <a:path extrusionOk="0" h="6775" w="4067">
                <a:moveTo>
                  <a:pt x="4067" y="50"/>
                </a:moveTo>
                <a:cubicBezTo>
                  <a:pt x="3008" y="10"/>
                  <a:pt x="3008" y="10"/>
                  <a:pt x="3008" y="10"/>
                </a:cubicBezTo>
                <a:cubicBezTo>
                  <a:pt x="2494" y="0"/>
                  <a:pt x="2355" y="263"/>
                  <a:pt x="2228" y="613"/>
                </a:cubicBezTo>
                <a:cubicBezTo>
                  <a:pt x="7" y="6755"/>
                  <a:pt x="7" y="6755"/>
                  <a:pt x="7" y="6755"/>
                </a:cubicBezTo>
                <a:cubicBezTo>
                  <a:pt x="4" y="6762"/>
                  <a:pt x="2" y="6768"/>
                  <a:pt x="0" y="6775"/>
                </a:cubicBezTo>
                <a:lnTo>
                  <a:pt x="4067" y="50"/>
                </a:lnTo>
                <a:close/>
              </a:path>
            </a:pathLst>
          </a:custGeom>
          <a:gradFill>
            <a:gsLst>
              <a:gs pos="0">
                <a:schemeClr val="lt1"/>
              </a:gs>
              <a:gs pos="100000">
                <a:srgbClr val="FFFFFF">
                  <a:alpha val="0"/>
                </a:srgbClr>
              </a:gs>
            </a:gsLst>
            <a:lin ang="2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23"/>
          <p:cNvSpPr/>
          <p:nvPr/>
        </p:nvSpPr>
        <p:spPr>
          <a:xfrm>
            <a:off x="963682" y="4025726"/>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1"/>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23"/>
          <p:cNvSpPr/>
          <p:nvPr/>
        </p:nvSpPr>
        <p:spPr>
          <a:xfrm>
            <a:off x="950619" y="4731120"/>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1"/>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23"/>
          <p:cNvSpPr/>
          <p:nvPr/>
        </p:nvSpPr>
        <p:spPr>
          <a:xfrm>
            <a:off x="963682" y="5423451"/>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1"/>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23"/>
          <p:cNvSpPr/>
          <p:nvPr/>
        </p:nvSpPr>
        <p:spPr>
          <a:xfrm>
            <a:off x="976745" y="6037406"/>
            <a:ext cx="178533" cy="178533"/>
          </a:xfrm>
          <a:custGeom>
            <a:rect b="b" l="l" r="r" t="t"/>
            <a:pathLst>
              <a:path extrusionOk="0" h="327" w="327">
                <a:moveTo>
                  <a:pt x="163" y="0"/>
                </a:moveTo>
                <a:cubicBezTo>
                  <a:pt x="73" y="0"/>
                  <a:pt x="0" y="73"/>
                  <a:pt x="0" y="164"/>
                </a:cubicBezTo>
                <a:cubicBezTo>
                  <a:pt x="0" y="254"/>
                  <a:pt x="73" y="327"/>
                  <a:pt x="163" y="327"/>
                </a:cubicBezTo>
                <a:cubicBezTo>
                  <a:pt x="254" y="327"/>
                  <a:pt x="327" y="254"/>
                  <a:pt x="327" y="164"/>
                </a:cubicBezTo>
                <a:cubicBezTo>
                  <a:pt x="327" y="73"/>
                  <a:pt x="254" y="0"/>
                  <a:pt x="163" y="0"/>
                </a:cubicBezTo>
                <a:close/>
                <a:moveTo>
                  <a:pt x="149" y="214"/>
                </a:moveTo>
                <a:cubicBezTo>
                  <a:pt x="102" y="167"/>
                  <a:pt x="102" y="167"/>
                  <a:pt x="102" y="167"/>
                </a:cubicBezTo>
                <a:cubicBezTo>
                  <a:pt x="119" y="150"/>
                  <a:pt x="119" y="150"/>
                  <a:pt x="119" y="150"/>
                </a:cubicBezTo>
                <a:cubicBezTo>
                  <a:pt x="147" y="176"/>
                  <a:pt x="147" y="176"/>
                  <a:pt x="147" y="176"/>
                </a:cubicBezTo>
                <a:cubicBezTo>
                  <a:pt x="205" y="113"/>
                  <a:pt x="205" y="113"/>
                  <a:pt x="205" y="113"/>
                </a:cubicBezTo>
                <a:cubicBezTo>
                  <a:pt x="225" y="130"/>
                  <a:pt x="225" y="130"/>
                  <a:pt x="225" y="130"/>
                </a:cubicBezTo>
                <a:lnTo>
                  <a:pt x="149" y="214"/>
                </a:lnTo>
                <a:close/>
              </a:path>
            </a:pathLst>
          </a:custGeom>
          <a:solidFill>
            <a:schemeClr val="accent1"/>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3" name="Google Shape;753;p23"/>
          <p:cNvSpPr txBox="1"/>
          <p:nvPr/>
        </p:nvSpPr>
        <p:spPr>
          <a:xfrm>
            <a:off x="1214844" y="3918856"/>
            <a:ext cx="32381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chemeClr val="dk1"/>
                </a:solidFill>
                <a:latin typeface="Calibri"/>
                <a:ea typeface="Calibri"/>
                <a:cs typeface="Calibri"/>
                <a:sym typeface="Calibri"/>
              </a:rPr>
              <a:t>Both Online &amp; Offline Reporting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23"/>
          <p:cNvSpPr txBox="1"/>
          <p:nvPr/>
        </p:nvSpPr>
        <p:spPr>
          <a:xfrm>
            <a:off x="1214845" y="4624251"/>
            <a:ext cx="34705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chemeClr val="dk1"/>
                </a:solidFill>
                <a:latin typeface="Calibri"/>
                <a:ea typeface="Calibri"/>
                <a:cs typeface="Calibri"/>
                <a:sym typeface="Calibri"/>
              </a:rPr>
              <a:t>Primary/Secondary Order Booking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23"/>
          <p:cNvSpPr txBox="1"/>
          <p:nvPr/>
        </p:nvSpPr>
        <p:spPr>
          <a:xfrm>
            <a:off x="1214844" y="5930536"/>
            <a:ext cx="27746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chemeClr val="dk1"/>
                </a:solidFill>
                <a:latin typeface="Calibri"/>
                <a:ea typeface="Calibri"/>
                <a:cs typeface="Calibri"/>
                <a:sym typeface="Calibri"/>
              </a:rPr>
              <a:t>Tracking of Precise location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23"/>
          <p:cNvSpPr txBox="1"/>
          <p:nvPr/>
        </p:nvSpPr>
        <p:spPr>
          <a:xfrm>
            <a:off x="836023" y="2090057"/>
            <a:ext cx="611577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600">
                <a:solidFill>
                  <a:schemeClr val="dk1"/>
                </a:solidFill>
                <a:latin typeface="Arial"/>
                <a:ea typeface="Arial"/>
                <a:cs typeface="Arial"/>
                <a:sym typeface="Arial"/>
              </a:rPr>
              <a:t>With SAN FMCG Mobile app field force can instantly submit their </a:t>
            </a:r>
            <a:endParaRPr/>
          </a:p>
          <a:p>
            <a:pPr indent="0" lvl="0" marL="0" marR="0" rtl="0" algn="l">
              <a:spcBef>
                <a:spcPts val="0"/>
              </a:spcBef>
              <a:spcAft>
                <a:spcPts val="0"/>
              </a:spcAft>
              <a:buNone/>
            </a:pPr>
            <a:r>
              <a:rPr lang="en-ID" sz="1600">
                <a:solidFill>
                  <a:schemeClr val="dk1"/>
                </a:solidFill>
                <a:latin typeface="Arial"/>
                <a:ea typeface="Arial"/>
                <a:cs typeface="Arial"/>
                <a:sym typeface="Arial"/>
              </a:rPr>
              <a:t>Tour Plan, Daily Activity, Attendance and convert order to invoice.</a:t>
            </a:r>
            <a:endParaRPr/>
          </a:p>
          <a:p>
            <a:pPr indent="0" lvl="0" marL="0" marR="0" rtl="0" algn="l">
              <a:spcBef>
                <a:spcPts val="0"/>
              </a:spcBef>
              <a:spcAft>
                <a:spcPts val="0"/>
              </a:spcAft>
              <a:buNone/>
            </a:pPr>
            <a:r>
              <a:rPr lang="en-ID" sz="1600">
                <a:solidFill>
                  <a:schemeClr val="dk1"/>
                </a:solidFill>
                <a:latin typeface="Arial"/>
                <a:ea typeface="Arial"/>
                <a:cs typeface="Arial"/>
                <a:sym typeface="Arial"/>
              </a:rPr>
              <a:t>Other Unique Features are </a:t>
            </a:r>
            <a:endParaRPr sz="1600">
              <a:solidFill>
                <a:schemeClr val="dk1"/>
              </a:solidFill>
              <a:latin typeface="Arial"/>
              <a:ea typeface="Arial"/>
              <a:cs typeface="Arial"/>
              <a:sym typeface="Arial"/>
            </a:endParaRPr>
          </a:p>
        </p:txBody>
      </p:sp>
      <p:sp>
        <p:nvSpPr>
          <p:cNvPr id="757" name="Google Shape;757;p23"/>
          <p:cNvSpPr txBox="1"/>
          <p:nvPr/>
        </p:nvSpPr>
        <p:spPr>
          <a:xfrm>
            <a:off x="1203350" y="5349726"/>
            <a:ext cx="35372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chemeClr val="dk1"/>
                </a:solidFill>
                <a:latin typeface="Calibri"/>
                <a:ea typeface="Calibri"/>
                <a:cs typeface="Calibri"/>
                <a:sym typeface="Calibri"/>
              </a:rPr>
              <a:t>Target Vs Achievement Dashboards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Neela Pradeep\Downloads\PNG (1).png" id="758" name="Google Shape;758;p23"/>
          <p:cNvPicPr preferRelativeResize="0"/>
          <p:nvPr/>
        </p:nvPicPr>
        <p:blipFill rotWithShape="1">
          <a:blip r:embed="rId3">
            <a:alphaModFix/>
          </a:blip>
          <a:srcRect b="0" l="0" r="0" t="0"/>
          <a:stretch/>
        </p:blipFill>
        <p:spPr>
          <a:xfrm>
            <a:off x="1" y="1"/>
            <a:ext cx="2060006" cy="512618"/>
          </a:xfrm>
          <a:prstGeom prst="rect">
            <a:avLst/>
          </a:prstGeom>
          <a:noFill/>
          <a:ln>
            <a:noFill/>
          </a:ln>
        </p:spPr>
      </p:pic>
      <p:pic>
        <p:nvPicPr>
          <p:cNvPr descr="af8654d0-d96e-4bd4-b373-a8b452e484df.jpg" id="759" name="Google Shape;759;p23"/>
          <p:cNvPicPr preferRelativeResize="0"/>
          <p:nvPr>
            <p:ph idx="2" type="pic"/>
          </p:nvPr>
        </p:nvPicPr>
        <p:blipFill rotWithShape="1">
          <a:blip r:embed="rId4">
            <a:alphaModFix/>
          </a:blip>
          <a:srcRect b="0" l="1194" r="1194" t="0"/>
          <a:stretch/>
        </p:blipFill>
        <p:spPr>
          <a:xfrm>
            <a:off x="8035211" y="852522"/>
            <a:ext cx="2562951" cy="4989600"/>
          </a:xfrm>
          <a:prstGeom prst="rect">
            <a:avLst/>
          </a:prstGeom>
          <a:solidFill>
            <a:srgbClr val="2C3E50"/>
          </a:solid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250"/>
                                  </p:stCondLst>
                                  <p:childTnLst>
                                    <p:set>
                                      <p:cBhvr>
                                        <p:cTn dur="1" fill="hold">
                                          <p:stCondLst>
                                            <p:cond delay="0"/>
                                          </p:stCondLst>
                                        </p:cTn>
                                        <p:tgtEl>
                                          <p:spTgt spid="742"/>
                                        </p:tgtEl>
                                        <p:attrNameLst>
                                          <p:attrName>style.visibility</p:attrName>
                                        </p:attrNameLst>
                                      </p:cBhvr>
                                      <p:to>
                                        <p:strVal val="visible"/>
                                      </p:to>
                                    </p:set>
                                    <p:anim calcmode="lin" valueType="num">
                                      <p:cBhvr additive="base">
                                        <p:cTn dur="750"/>
                                        <p:tgtEl>
                                          <p:spTgt spid="7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750"/>
                                        <p:tgtEl>
                                          <p:spTgt spid="67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748"/>
                                        </p:tgtEl>
                                        <p:attrNameLst>
                                          <p:attrName>style.visibility</p:attrName>
                                        </p:attrNameLst>
                                      </p:cBhvr>
                                      <p:to>
                                        <p:strVal val="visible"/>
                                      </p:to>
                                    </p:set>
                                    <p:animEffect filter="fade" transition="in">
                                      <p:cBhvr>
                                        <p:cTn dur="750"/>
                                        <p:tgtEl>
                                          <p:spTgt spid="7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24"/>
          <p:cNvSpPr txBox="1"/>
          <p:nvPr/>
        </p:nvSpPr>
        <p:spPr>
          <a:xfrm>
            <a:off x="7255512" y="1655525"/>
            <a:ext cx="4928400" cy="661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3700">
                <a:solidFill>
                  <a:schemeClr val="accent1"/>
                </a:solidFill>
                <a:latin typeface="Calibri"/>
                <a:ea typeface="Calibri"/>
                <a:cs typeface="Calibri"/>
                <a:sym typeface="Calibri"/>
              </a:rPr>
              <a:t>SAN eForce MIS Reports</a:t>
            </a:r>
            <a:endParaRPr b="1" sz="3700">
              <a:solidFill>
                <a:schemeClr val="accent1"/>
              </a:solidFill>
              <a:latin typeface="Calibri"/>
              <a:ea typeface="Calibri"/>
              <a:cs typeface="Calibri"/>
              <a:sym typeface="Calibri"/>
            </a:endParaRPr>
          </a:p>
        </p:txBody>
      </p:sp>
      <p:grpSp>
        <p:nvGrpSpPr>
          <p:cNvPr id="766" name="Google Shape;766;p24"/>
          <p:cNvGrpSpPr/>
          <p:nvPr/>
        </p:nvGrpSpPr>
        <p:grpSpPr>
          <a:xfrm>
            <a:off x="7364231" y="2389073"/>
            <a:ext cx="559231" cy="87571"/>
            <a:chOff x="611263" y="2046852"/>
            <a:chExt cx="419423" cy="65678"/>
          </a:xfrm>
        </p:grpSpPr>
        <p:sp>
          <p:nvSpPr>
            <p:cNvPr id="767" name="Google Shape;767;p24"/>
            <p:cNvSpPr/>
            <p:nvPr/>
          </p:nvSpPr>
          <p:spPr>
            <a:xfrm rot="10800000">
              <a:off x="611263"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accent3"/>
                </a:solidFill>
                <a:latin typeface="Calibri"/>
                <a:ea typeface="Calibri"/>
                <a:cs typeface="Calibri"/>
                <a:sym typeface="Calibri"/>
              </a:endParaRPr>
            </a:p>
          </p:txBody>
        </p:sp>
        <p:sp>
          <p:nvSpPr>
            <p:cNvPr id="768" name="Google Shape;768;p24"/>
            <p:cNvSpPr/>
            <p:nvPr/>
          </p:nvSpPr>
          <p:spPr>
            <a:xfrm rot="10800000">
              <a:off x="699932"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accent3"/>
                </a:solidFill>
                <a:latin typeface="Calibri"/>
                <a:ea typeface="Calibri"/>
                <a:cs typeface="Calibri"/>
                <a:sym typeface="Calibri"/>
              </a:endParaRPr>
            </a:p>
          </p:txBody>
        </p:sp>
        <p:sp>
          <p:nvSpPr>
            <p:cNvPr id="769" name="Google Shape;769;p24"/>
            <p:cNvSpPr/>
            <p:nvPr/>
          </p:nvSpPr>
          <p:spPr>
            <a:xfrm rot="10800000">
              <a:off x="788601"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accent3"/>
                </a:solidFill>
                <a:latin typeface="Calibri"/>
                <a:ea typeface="Calibri"/>
                <a:cs typeface="Calibri"/>
                <a:sym typeface="Calibri"/>
              </a:endParaRPr>
            </a:p>
          </p:txBody>
        </p:sp>
        <p:sp>
          <p:nvSpPr>
            <p:cNvPr id="770" name="Google Shape;770;p24"/>
            <p:cNvSpPr/>
            <p:nvPr/>
          </p:nvSpPr>
          <p:spPr>
            <a:xfrm rot="10800000">
              <a:off x="877270"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accent3"/>
                </a:solidFill>
                <a:latin typeface="Calibri"/>
                <a:ea typeface="Calibri"/>
                <a:cs typeface="Calibri"/>
                <a:sym typeface="Calibri"/>
              </a:endParaRPr>
            </a:p>
          </p:txBody>
        </p:sp>
        <p:sp>
          <p:nvSpPr>
            <p:cNvPr id="771" name="Google Shape;771;p24"/>
            <p:cNvSpPr/>
            <p:nvPr/>
          </p:nvSpPr>
          <p:spPr>
            <a:xfrm rot="10800000">
              <a:off x="965008" y="2046852"/>
              <a:ext cx="65678" cy="6567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accent3"/>
                </a:solidFill>
                <a:latin typeface="Calibri"/>
                <a:ea typeface="Calibri"/>
                <a:cs typeface="Calibri"/>
                <a:sym typeface="Calibri"/>
              </a:endParaRPr>
            </a:p>
          </p:txBody>
        </p:sp>
      </p:grpSp>
      <p:sp>
        <p:nvSpPr>
          <p:cNvPr id="772" name="Google Shape;772;p24"/>
          <p:cNvSpPr/>
          <p:nvPr/>
        </p:nvSpPr>
        <p:spPr>
          <a:xfrm>
            <a:off x="1005201" y="3317535"/>
            <a:ext cx="959435" cy="2656893"/>
          </a:xfrm>
          <a:custGeom>
            <a:rect b="b" l="l" r="r" t="t"/>
            <a:pathLst>
              <a:path extrusionOk="0" fill="none" h="2188800" w="790400">
                <a:moveTo>
                  <a:pt x="0" y="0"/>
                </a:moveTo>
                <a:lnTo>
                  <a:pt x="790400" y="-2188800"/>
                </a:lnTo>
              </a:path>
            </a:pathLst>
          </a:custGeom>
          <a:noFill/>
          <a:ln cap="flat" cmpd="sng" w="9525">
            <a:solidFill>
              <a:srgbClr val="7F7F7F"/>
            </a:solidFill>
            <a:prstDash val="dash"/>
            <a:bevel/>
            <a:headEnd len="sm" w="sm" type="none"/>
            <a:tailEnd len="sm" w="sm" type="none"/>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3" name="Google Shape;773;p24"/>
          <p:cNvSpPr/>
          <p:nvPr/>
        </p:nvSpPr>
        <p:spPr>
          <a:xfrm>
            <a:off x="1005201" y="3317536"/>
            <a:ext cx="959435" cy="1679009"/>
          </a:xfrm>
          <a:custGeom>
            <a:rect b="b" l="l" r="r" t="t"/>
            <a:pathLst>
              <a:path extrusionOk="0" fill="none" h="1383200" w="790400">
                <a:moveTo>
                  <a:pt x="0" y="0"/>
                </a:moveTo>
                <a:lnTo>
                  <a:pt x="790400" y="-1383200"/>
                </a:lnTo>
              </a:path>
            </a:pathLst>
          </a:custGeom>
          <a:noFill/>
          <a:ln cap="flat" cmpd="sng" w="9525">
            <a:solidFill>
              <a:srgbClr val="7F7F7F"/>
            </a:solidFill>
            <a:prstDash val="dash"/>
            <a:bevel/>
            <a:headEnd len="sm" w="sm" type="none"/>
            <a:tailEnd len="sm" w="sm" type="none"/>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4" name="Google Shape;774;p24"/>
          <p:cNvSpPr/>
          <p:nvPr/>
        </p:nvSpPr>
        <p:spPr>
          <a:xfrm>
            <a:off x="1005201" y="3317535"/>
            <a:ext cx="959435" cy="701124"/>
          </a:xfrm>
          <a:custGeom>
            <a:rect b="b" l="l" r="r" t="t"/>
            <a:pathLst>
              <a:path extrusionOk="0" fill="none" h="577600" w="790400">
                <a:moveTo>
                  <a:pt x="0" y="0"/>
                </a:moveTo>
                <a:lnTo>
                  <a:pt x="790400" y="-577600"/>
                </a:lnTo>
              </a:path>
            </a:pathLst>
          </a:custGeom>
          <a:noFill/>
          <a:ln cap="flat" cmpd="sng" w="9525">
            <a:solidFill>
              <a:srgbClr val="7F7F7F"/>
            </a:solidFill>
            <a:prstDash val="dash"/>
            <a:bevel/>
            <a:headEnd len="sm" w="sm" type="none"/>
            <a:tailEnd len="sm" w="sm" type="none"/>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5" name="Google Shape;775;p24"/>
          <p:cNvSpPr/>
          <p:nvPr/>
        </p:nvSpPr>
        <p:spPr>
          <a:xfrm>
            <a:off x="1005201" y="3317533"/>
            <a:ext cx="959435" cy="276760"/>
          </a:xfrm>
          <a:custGeom>
            <a:rect b="b" l="l" r="r" t="t"/>
            <a:pathLst>
              <a:path extrusionOk="0" fill="none" h="228000" w="790400">
                <a:moveTo>
                  <a:pt x="0" y="0"/>
                </a:moveTo>
                <a:lnTo>
                  <a:pt x="790400" y="228000"/>
                </a:lnTo>
              </a:path>
            </a:pathLst>
          </a:custGeom>
          <a:noFill/>
          <a:ln cap="flat" cmpd="sng" w="9525">
            <a:solidFill>
              <a:srgbClr val="7F7F7F"/>
            </a:solidFill>
            <a:prstDash val="dash"/>
            <a:bevel/>
            <a:headEnd len="sm" w="sm" type="none"/>
            <a:tailEnd len="sm" w="sm" type="none"/>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6" name="Google Shape;776;p24"/>
          <p:cNvSpPr/>
          <p:nvPr/>
        </p:nvSpPr>
        <p:spPr>
          <a:xfrm>
            <a:off x="1005201" y="3317535"/>
            <a:ext cx="959435" cy="1397636"/>
          </a:xfrm>
          <a:custGeom>
            <a:rect b="b" l="l" r="r" t="t"/>
            <a:pathLst>
              <a:path extrusionOk="0" fill="none" h="1151400" w="790400">
                <a:moveTo>
                  <a:pt x="0" y="0"/>
                </a:moveTo>
                <a:lnTo>
                  <a:pt x="790400" y="1151400"/>
                </a:lnTo>
              </a:path>
            </a:pathLst>
          </a:custGeom>
          <a:noFill/>
          <a:ln cap="flat" cmpd="sng" w="9525">
            <a:solidFill>
              <a:srgbClr val="7F7F7F"/>
            </a:solidFill>
            <a:prstDash val="dash"/>
            <a:bevel/>
            <a:headEnd len="sm" w="sm" type="none"/>
            <a:tailEnd len="sm" w="sm" type="none"/>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7" name="Google Shape;777;p24"/>
          <p:cNvSpPr/>
          <p:nvPr/>
        </p:nvSpPr>
        <p:spPr>
          <a:xfrm>
            <a:off x="1005201" y="3317535"/>
            <a:ext cx="959435" cy="2656893"/>
          </a:xfrm>
          <a:custGeom>
            <a:rect b="b" l="l" r="r" t="t"/>
            <a:pathLst>
              <a:path extrusionOk="0" fill="none" h="2188800" w="790400">
                <a:moveTo>
                  <a:pt x="0" y="0"/>
                </a:moveTo>
                <a:lnTo>
                  <a:pt x="790400" y="2188800"/>
                </a:lnTo>
              </a:path>
            </a:pathLst>
          </a:custGeom>
          <a:noFill/>
          <a:ln cap="flat" cmpd="sng" w="9525">
            <a:solidFill>
              <a:srgbClr val="7F7F7F"/>
            </a:solidFill>
            <a:prstDash val="dash"/>
            <a:bevel/>
            <a:headEnd len="sm" w="sm" type="none"/>
            <a:tailEnd len="sm" w="sm" type="none"/>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778" name="Google Shape;778;p24"/>
          <p:cNvGrpSpPr/>
          <p:nvPr/>
        </p:nvGrpSpPr>
        <p:grpSpPr>
          <a:xfrm>
            <a:off x="4086457" y="660644"/>
            <a:ext cx="184507" cy="396689"/>
            <a:chOff x="4086457" y="660641"/>
            <a:chExt cx="184506" cy="396689"/>
          </a:xfrm>
        </p:grpSpPr>
        <p:sp>
          <p:nvSpPr>
            <p:cNvPr id="779" name="Google Shape;779;p24"/>
            <p:cNvSpPr/>
            <p:nvPr/>
          </p:nvSpPr>
          <p:spPr>
            <a:xfrm>
              <a:off x="4086457" y="660643"/>
              <a:ext cx="184506" cy="193734"/>
            </a:xfrm>
            <a:custGeom>
              <a:rect b="b" l="l" r="r" t="t"/>
              <a:pathLst>
                <a:path extrusionOk="0" fill="none" h="159602" w="152000">
                  <a:moveTo>
                    <a:pt x="0" y="0"/>
                  </a:moveTo>
                  <a:lnTo>
                    <a:pt x="60800" y="0"/>
                  </a:lnTo>
                  <a:lnTo>
                    <a:pt x="60800" y="-114002"/>
                  </a:lnTo>
                  <a:cubicBezTo>
                    <a:pt x="60800" y="-141362"/>
                    <a:pt x="79040" y="-159602"/>
                    <a:pt x="106400" y="-159602"/>
                  </a:cubicBezTo>
                  <a:lnTo>
                    <a:pt x="152000" y="-159602"/>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0" name="Google Shape;780;p24"/>
            <p:cNvSpPr/>
            <p:nvPr/>
          </p:nvSpPr>
          <p:spPr>
            <a:xfrm>
              <a:off x="4086457" y="660641"/>
              <a:ext cx="184506" cy="101479"/>
            </a:xfrm>
            <a:custGeom>
              <a:rect b="b" l="l" r="r" t="t"/>
              <a:pathLst>
                <a:path extrusionOk="0" fill="none" h="83600" w="152000">
                  <a:moveTo>
                    <a:pt x="0" y="0"/>
                  </a:moveTo>
                  <a:lnTo>
                    <a:pt x="60800" y="0"/>
                  </a:lnTo>
                  <a:lnTo>
                    <a:pt x="60800" y="38000"/>
                  </a:lnTo>
                  <a:cubicBezTo>
                    <a:pt x="60800" y="65360"/>
                    <a:pt x="79040" y="83600"/>
                    <a:pt x="106400" y="83600"/>
                  </a:cubicBezTo>
                  <a:lnTo>
                    <a:pt x="152000" y="83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1" name="Google Shape;781;p24"/>
            <p:cNvSpPr/>
            <p:nvPr/>
          </p:nvSpPr>
          <p:spPr>
            <a:xfrm>
              <a:off x="4086457" y="660641"/>
              <a:ext cx="184506" cy="396689"/>
            </a:xfrm>
            <a:custGeom>
              <a:rect b="b" l="l" r="r" t="t"/>
              <a:pathLst>
                <a:path extrusionOk="0" fill="none" h="326800" w="152000">
                  <a:moveTo>
                    <a:pt x="0" y="0"/>
                  </a:moveTo>
                  <a:lnTo>
                    <a:pt x="60800" y="0"/>
                  </a:lnTo>
                  <a:lnTo>
                    <a:pt x="60800" y="281200"/>
                  </a:lnTo>
                  <a:cubicBezTo>
                    <a:pt x="60800" y="308560"/>
                    <a:pt x="79040" y="326800"/>
                    <a:pt x="106400" y="326800"/>
                  </a:cubicBezTo>
                  <a:lnTo>
                    <a:pt x="152000" y="3268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782" name="Google Shape;782;p24"/>
          <p:cNvGrpSpPr/>
          <p:nvPr/>
        </p:nvGrpSpPr>
        <p:grpSpPr>
          <a:xfrm>
            <a:off x="4815257" y="1638528"/>
            <a:ext cx="184507" cy="396689"/>
            <a:chOff x="4815258" y="1638525"/>
            <a:chExt cx="184506" cy="396689"/>
          </a:xfrm>
        </p:grpSpPr>
        <p:sp>
          <p:nvSpPr>
            <p:cNvPr id="783" name="Google Shape;783;p24"/>
            <p:cNvSpPr/>
            <p:nvPr/>
          </p:nvSpPr>
          <p:spPr>
            <a:xfrm>
              <a:off x="4815258" y="1638525"/>
              <a:ext cx="184506" cy="193732"/>
            </a:xfrm>
            <a:custGeom>
              <a:rect b="b" l="l" r="r" t="t"/>
              <a:pathLst>
                <a:path extrusionOk="0" fill="none" h="159600" w="152000">
                  <a:moveTo>
                    <a:pt x="0" y="0"/>
                  </a:moveTo>
                  <a:lnTo>
                    <a:pt x="60800" y="0"/>
                  </a:lnTo>
                  <a:lnTo>
                    <a:pt x="60800" y="-114000"/>
                  </a:lnTo>
                  <a:cubicBezTo>
                    <a:pt x="60800" y="-141360"/>
                    <a:pt x="79040" y="-159600"/>
                    <a:pt x="106400" y="-159600"/>
                  </a:cubicBezTo>
                  <a:lnTo>
                    <a:pt x="152000" y="-159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4" name="Google Shape;784;p24"/>
            <p:cNvSpPr/>
            <p:nvPr/>
          </p:nvSpPr>
          <p:spPr>
            <a:xfrm>
              <a:off x="4815258" y="1638525"/>
              <a:ext cx="184506" cy="101479"/>
            </a:xfrm>
            <a:custGeom>
              <a:rect b="b" l="l" r="r" t="t"/>
              <a:pathLst>
                <a:path extrusionOk="0" fill="none" h="83600" w="152000">
                  <a:moveTo>
                    <a:pt x="0" y="0"/>
                  </a:moveTo>
                  <a:lnTo>
                    <a:pt x="60800" y="0"/>
                  </a:lnTo>
                  <a:lnTo>
                    <a:pt x="60800" y="38000"/>
                  </a:lnTo>
                  <a:cubicBezTo>
                    <a:pt x="60800" y="65360"/>
                    <a:pt x="79040" y="83600"/>
                    <a:pt x="106400" y="83600"/>
                  </a:cubicBezTo>
                  <a:lnTo>
                    <a:pt x="152000" y="83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5" name="Google Shape;785;p24"/>
            <p:cNvSpPr/>
            <p:nvPr/>
          </p:nvSpPr>
          <p:spPr>
            <a:xfrm>
              <a:off x="4815258" y="1638525"/>
              <a:ext cx="184506" cy="396689"/>
            </a:xfrm>
            <a:custGeom>
              <a:rect b="b" l="l" r="r" t="t"/>
              <a:pathLst>
                <a:path extrusionOk="0" fill="none" h="326800" w="152000">
                  <a:moveTo>
                    <a:pt x="0" y="0"/>
                  </a:moveTo>
                  <a:lnTo>
                    <a:pt x="60800" y="0"/>
                  </a:lnTo>
                  <a:lnTo>
                    <a:pt x="60800" y="281200"/>
                  </a:lnTo>
                  <a:cubicBezTo>
                    <a:pt x="60800" y="308560"/>
                    <a:pt x="79040" y="326800"/>
                    <a:pt x="106400" y="326800"/>
                  </a:cubicBezTo>
                  <a:lnTo>
                    <a:pt x="152000" y="3268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786" name="Google Shape;786;p24"/>
          <p:cNvGrpSpPr/>
          <p:nvPr/>
        </p:nvGrpSpPr>
        <p:grpSpPr>
          <a:xfrm>
            <a:off x="4206388" y="3594295"/>
            <a:ext cx="184507" cy="396689"/>
            <a:chOff x="4206387" y="3594293"/>
            <a:chExt cx="184506" cy="396689"/>
          </a:xfrm>
        </p:grpSpPr>
        <p:sp>
          <p:nvSpPr>
            <p:cNvPr id="787" name="Google Shape;787;p24"/>
            <p:cNvSpPr/>
            <p:nvPr/>
          </p:nvSpPr>
          <p:spPr>
            <a:xfrm>
              <a:off x="4206387" y="3594293"/>
              <a:ext cx="184506" cy="193732"/>
            </a:xfrm>
            <a:custGeom>
              <a:rect b="b" l="l" r="r" t="t"/>
              <a:pathLst>
                <a:path extrusionOk="0" fill="none" h="159600" w="152000">
                  <a:moveTo>
                    <a:pt x="0" y="0"/>
                  </a:moveTo>
                  <a:lnTo>
                    <a:pt x="60800" y="0"/>
                  </a:lnTo>
                  <a:lnTo>
                    <a:pt x="60800" y="-114000"/>
                  </a:lnTo>
                  <a:cubicBezTo>
                    <a:pt x="60800" y="-141360"/>
                    <a:pt x="79040" y="-159600"/>
                    <a:pt x="106400" y="-159600"/>
                  </a:cubicBezTo>
                  <a:lnTo>
                    <a:pt x="152000" y="-159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8" name="Google Shape;788;p24"/>
            <p:cNvSpPr/>
            <p:nvPr/>
          </p:nvSpPr>
          <p:spPr>
            <a:xfrm>
              <a:off x="4206387" y="3594293"/>
              <a:ext cx="184506" cy="101479"/>
            </a:xfrm>
            <a:custGeom>
              <a:rect b="b" l="l" r="r" t="t"/>
              <a:pathLst>
                <a:path extrusionOk="0" fill="none" h="83600" w="152000">
                  <a:moveTo>
                    <a:pt x="0" y="0"/>
                  </a:moveTo>
                  <a:lnTo>
                    <a:pt x="60800" y="0"/>
                  </a:lnTo>
                  <a:lnTo>
                    <a:pt x="60800" y="38000"/>
                  </a:lnTo>
                  <a:cubicBezTo>
                    <a:pt x="60800" y="65360"/>
                    <a:pt x="79040" y="83600"/>
                    <a:pt x="106400" y="83600"/>
                  </a:cubicBezTo>
                  <a:lnTo>
                    <a:pt x="152000" y="83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9" name="Google Shape;789;p24"/>
            <p:cNvSpPr/>
            <p:nvPr/>
          </p:nvSpPr>
          <p:spPr>
            <a:xfrm>
              <a:off x="4206387" y="3594293"/>
              <a:ext cx="184506" cy="396689"/>
            </a:xfrm>
            <a:custGeom>
              <a:rect b="b" l="l" r="r" t="t"/>
              <a:pathLst>
                <a:path extrusionOk="0" fill="none" h="326800" w="152000">
                  <a:moveTo>
                    <a:pt x="0" y="0"/>
                  </a:moveTo>
                  <a:lnTo>
                    <a:pt x="60800" y="0"/>
                  </a:lnTo>
                  <a:lnTo>
                    <a:pt x="60800" y="281200"/>
                  </a:lnTo>
                  <a:cubicBezTo>
                    <a:pt x="60800" y="308560"/>
                    <a:pt x="79040" y="326800"/>
                    <a:pt x="106400" y="326800"/>
                  </a:cubicBezTo>
                  <a:lnTo>
                    <a:pt x="152000" y="3268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790" name="Google Shape;790;p24"/>
          <p:cNvGrpSpPr/>
          <p:nvPr/>
        </p:nvGrpSpPr>
        <p:grpSpPr>
          <a:xfrm>
            <a:off x="3246953" y="2616412"/>
            <a:ext cx="184507" cy="396689"/>
            <a:chOff x="3246953" y="2616409"/>
            <a:chExt cx="184506" cy="396689"/>
          </a:xfrm>
        </p:grpSpPr>
        <p:sp>
          <p:nvSpPr>
            <p:cNvPr id="791" name="Google Shape;791;p24"/>
            <p:cNvSpPr/>
            <p:nvPr/>
          </p:nvSpPr>
          <p:spPr>
            <a:xfrm>
              <a:off x="3246953" y="2616409"/>
              <a:ext cx="184506" cy="193732"/>
            </a:xfrm>
            <a:custGeom>
              <a:rect b="b" l="l" r="r" t="t"/>
              <a:pathLst>
                <a:path extrusionOk="0" fill="none" h="159600" w="152000">
                  <a:moveTo>
                    <a:pt x="0" y="0"/>
                  </a:moveTo>
                  <a:lnTo>
                    <a:pt x="60800" y="0"/>
                  </a:lnTo>
                  <a:lnTo>
                    <a:pt x="60800" y="-114000"/>
                  </a:lnTo>
                  <a:cubicBezTo>
                    <a:pt x="60800" y="-141360"/>
                    <a:pt x="79040" y="-159600"/>
                    <a:pt x="106400" y="-159600"/>
                  </a:cubicBezTo>
                  <a:lnTo>
                    <a:pt x="152000" y="-159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2" name="Google Shape;792;p24"/>
            <p:cNvSpPr/>
            <p:nvPr/>
          </p:nvSpPr>
          <p:spPr>
            <a:xfrm>
              <a:off x="3246953" y="2616409"/>
              <a:ext cx="184506" cy="101479"/>
            </a:xfrm>
            <a:custGeom>
              <a:rect b="b" l="l" r="r" t="t"/>
              <a:pathLst>
                <a:path extrusionOk="0" fill="none" h="83600" w="152000">
                  <a:moveTo>
                    <a:pt x="0" y="0"/>
                  </a:moveTo>
                  <a:lnTo>
                    <a:pt x="60800" y="0"/>
                  </a:lnTo>
                  <a:lnTo>
                    <a:pt x="60800" y="38000"/>
                  </a:lnTo>
                  <a:cubicBezTo>
                    <a:pt x="60800" y="65360"/>
                    <a:pt x="79040" y="83600"/>
                    <a:pt x="106400" y="83600"/>
                  </a:cubicBezTo>
                  <a:lnTo>
                    <a:pt x="152000" y="83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3" name="Google Shape;793;p24"/>
            <p:cNvSpPr/>
            <p:nvPr/>
          </p:nvSpPr>
          <p:spPr>
            <a:xfrm>
              <a:off x="3246953" y="2616409"/>
              <a:ext cx="184506" cy="396689"/>
            </a:xfrm>
            <a:custGeom>
              <a:rect b="b" l="l" r="r" t="t"/>
              <a:pathLst>
                <a:path extrusionOk="0" fill="none" h="326800" w="152000">
                  <a:moveTo>
                    <a:pt x="0" y="0"/>
                  </a:moveTo>
                  <a:lnTo>
                    <a:pt x="60800" y="0"/>
                  </a:lnTo>
                  <a:lnTo>
                    <a:pt x="60800" y="281200"/>
                  </a:lnTo>
                  <a:cubicBezTo>
                    <a:pt x="60800" y="308560"/>
                    <a:pt x="79040" y="326800"/>
                    <a:pt x="106400" y="326800"/>
                  </a:cubicBezTo>
                  <a:lnTo>
                    <a:pt x="152000" y="3268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794" name="Google Shape;794;p24"/>
          <p:cNvGrpSpPr/>
          <p:nvPr/>
        </p:nvGrpSpPr>
        <p:grpSpPr>
          <a:xfrm>
            <a:off x="3302305" y="5974427"/>
            <a:ext cx="184507" cy="544295"/>
            <a:chOff x="3302305" y="5974426"/>
            <a:chExt cx="184506" cy="544294"/>
          </a:xfrm>
        </p:grpSpPr>
        <p:sp>
          <p:nvSpPr>
            <p:cNvPr id="795" name="Google Shape;795;p24"/>
            <p:cNvSpPr/>
            <p:nvPr/>
          </p:nvSpPr>
          <p:spPr>
            <a:xfrm>
              <a:off x="3302305" y="5974426"/>
              <a:ext cx="184506" cy="341337"/>
            </a:xfrm>
            <a:custGeom>
              <a:rect b="b" l="l" r="r" t="t"/>
              <a:pathLst>
                <a:path extrusionOk="0" fill="none" h="281200" w="152000">
                  <a:moveTo>
                    <a:pt x="0" y="0"/>
                  </a:moveTo>
                  <a:lnTo>
                    <a:pt x="60800" y="0"/>
                  </a:lnTo>
                  <a:lnTo>
                    <a:pt x="60800" y="-235600"/>
                  </a:lnTo>
                  <a:cubicBezTo>
                    <a:pt x="60800" y="-262960"/>
                    <a:pt x="79040" y="-281200"/>
                    <a:pt x="106400" y="-281200"/>
                  </a:cubicBezTo>
                  <a:lnTo>
                    <a:pt x="152000" y="-2812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6" name="Google Shape;796;p24"/>
            <p:cNvSpPr/>
            <p:nvPr/>
          </p:nvSpPr>
          <p:spPr>
            <a:xfrm>
              <a:off x="3302305" y="5974426"/>
              <a:ext cx="184506" cy="46127"/>
            </a:xfrm>
            <a:custGeom>
              <a:rect b="b" l="l" r="r" t="t"/>
              <a:pathLst>
                <a:path extrusionOk="0" fill="none" h="38000" w="152000">
                  <a:moveTo>
                    <a:pt x="0" y="0"/>
                  </a:moveTo>
                  <a:lnTo>
                    <a:pt x="60800" y="0"/>
                  </a:lnTo>
                  <a:lnTo>
                    <a:pt x="60800" y="-7600"/>
                  </a:lnTo>
                  <a:cubicBezTo>
                    <a:pt x="60800" y="-25840"/>
                    <a:pt x="72960" y="-38000"/>
                    <a:pt x="91200" y="-38000"/>
                  </a:cubicBezTo>
                  <a:lnTo>
                    <a:pt x="152000" y="-380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7" name="Google Shape;797;p24"/>
            <p:cNvSpPr/>
            <p:nvPr/>
          </p:nvSpPr>
          <p:spPr>
            <a:xfrm>
              <a:off x="3302305" y="5974426"/>
              <a:ext cx="184506" cy="249084"/>
            </a:xfrm>
            <a:custGeom>
              <a:rect b="b" l="l" r="r" t="t"/>
              <a:pathLst>
                <a:path extrusionOk="0" fill="none" h="205200" w="152000">
                  <a:moveTo>
                    <a:pt x="0" y="0"/>
                  </a:moveTo>
                  <a:lnTo>
                    <a:pt x="60800" y="0"/>
                  </a:lnTo>
                  <a:lnTo>
                    <a:pt x="60800" y="159600"/>
                  </a:lnTo>
                  <a:cubicBezTo>
                    <a:pt x="60800" y="186960"/>
                    <a:pt x="79040" y="205200"/>
                    <a:pt x="106400" y="205200"/>
                  </a:cubicBezTo>
                  <a:lnTo>
                    <a:pt x="152000" y="2052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8" name="Google Shape;798;p24"/>
            <p:cNvSpPr/>
            <p:nvPr/>
          </p:nvSpPr>
          <p:spPr>
            <a:xfrm>
              <a:off x="3302305" y="5974426"/>
              <a:ext cx="184506" cy="544294"/>
            </a:xfrm>
            <a:custGeom>
              <a:rect b="b" l="l" r="r" t="t"/>
              <a:pathLst>
                <a:path extrusionOk="0" fill="none" h="448400" w="152000">
                  <a:moveTo>
                    <a:pt x="0" y="0"/>
                  </a:moveTo>
                  <a:lnTo>
                    <a:pt x="60800" y="0"/>
                  </a:lnTo>
                  <a:lnTo>
                    <a:pt x="60800" y="402800"/>
                  </a:lnTo>
                  <a:cubicBezTo>
                    <a:pt x="60800" y="430160"/>
                    <a:pt x="79040" y="448400"/>
                    <a:pt x="106400" y="448400"/>
                  </a:cubicBezTo>
                  <a:lnTo>
                    <a:pt x="152000" y="4484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799" name="Google Shape;799;p24"/>
          <p:cNvGrpSpPr/>
          <p:nvPr/>
        </p:nvGrpSpPr>
        <p:grpSpPr>
          <a:xfrm>
            <a:off x="3228501" y="4715173"/>
            <a:ext cx="184507" cy="539681"/>
            <a:chOff x="3228502" y="4715170"/>
            <a:chExt cx="184506" cy="539681"/>
          </a:xfrm>
        </p:grpSpPr>
        <p:sp>
          <p:nvSpPr>
            <p:cNvPr id="800" name="Google Shape;800;p24"/>
            <p:cNvSpPr/>
            <p:nvPr/>
          </p:nvSpPr>
          <p:spPr>
            <a:xfrm>
              <a:off x="3228502" y="4715170"/>
              <a:ext cx="184506" cy="336724"/>
            </a:xfrm>
            <a:custGeom>
              <a:rect b="b" l="l" r="r" t="t"/>
              <a:pathLst>
                <a:path extrusionOk="0" fill="none" h="277400" w="152000">
                  <a:moveTo>
                    <a:pt x="0" y="0"/>
                  </a:moveTo>
                  <a:lnTo>
                    <a:pt x="60800" y="0"/>
                  </a:lnTo>
                  <a:lnTo>
                    <a:pt x="60800" y="-231800"/>
                  </a:lnTo>
                  <a:cubicBezTo>
                    <a:pt x="60800" y="-259160"/>
                    <a:pt x="79040" y="-277400"/>
                    <a:pt x="106400" y="-277400"/>
                  </a:cubicBezTo>
                  <a:lnTo>
                    <a:pt x="152000" y="-2774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1" name="Google Shape;801;p24"/>
            <p:cNvSpPr/>
            <p:nvPr/>
          </p:nvSpPr>
          <p:spPr>
            <a:xfrm>
              <a:off x="3228502" y="4715170"/>
              <a:ext cx="184506" cy="41514"/>
            </a:xfrm>
            <a:custGeom>
              <a:rect b="b" l="l" r="r" t="t"/>
              <a:pathLst>
                <a:path extrusionOk="0" fill="none" h="34200" w="152000">
                  <a:moveTo>
                    <a:pt x="0" y="0"/>
                  </a:moveTo>
                  <a:lnTo>
                    <a:pt x="60800" y="0"/>
                  </a:lnTo>
                  <a:lnTo>
                    <a:pt x="60800" y="-3800"/>
                  </a:lnTo>
                  <a:cubicBezTo>
                    <a:pt x="60800" y="-22040"/>
                    <a:pt x="72960" y="-34200"/>
                    <a:pt x="91200" y="-34200"/>
                  </a:cubicBezTo>
                  <a:lnTo>
                    <a:pt x="152000" y="-342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2" name="Google Shape;802;p24"/>
            <p:cNvSpPr/>
            <p:nvPr/>
          </p:nvSpPr>
          <p:spPr>
            <a:xfrm>
              <a:off x="3228502" y="4715170"/>
              <a:ext cx="184506" cy="253696"/>
            </a:xfrm>
            <a:custGeom>
              <a:rect b="b" l="l" r="r" t="t"/>
              <a:pathLst>
                <a:path extrusionOk="0" fill="none" h="209000" w="152000">
                  <a:moveTo>
                    <a:pt x="0" y="0"/>
                  </a:moveTo>
                  <a:lnTo>
                    <a:pt x="60800" y="0"/>
                  </a:lnTo>
                  <a:lnTo>
                    <a:pt x="60800" y="163400"/>
                  </a:lnTo>
                  <a:cubicBezTo>
                    <a:pt x="60800" y="190760"/>
                    <a:pt x="79040" y="209000"/>
                    <a:pt x="106400" y="209000"/>
                  </a:cubicBezTo>
                  <a:lnTo>
                    <a:pt x="152000" y="2090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3" name="Google Shape;803;p24"/>
            <p:cNvSpPr/>
            <p:nvPr/>
          </p:nvSpPr>
          <p:spPr>
            <a:xfrm>
              <a:off x="3228502" y="4715170"/>
              <a:ext cx="184506" cy="539681"/>
            </a:xfrm>
            <a:custGeom>
              <a:rect b="b" l="l" r="r" t="t"/>
              <a:pathLst>
                <a:path extrusionOk="0" fill="none" h="444600" w="152000">
                  <a:moveTo>
                    <a:pt x="0" y="0"/>
                  </a:moveTo>
                  <a:lnTo>
                    <a:pt x="60800" y="0"/>
                  </a:lnTo>
                  <a:lnTo>
                    <a:pt x="60800" y="399000"/>
                  </a:lnTo>
                  <a:cubicBezTo>
                    <a:pt x="60800" y="426360"/>
                    <a:pt x="79040" y="444600"/>
                    <a:pt x="106400" y="444600"/>
                  </a:cubicBezTo>
                  <a:lnTo>
                    <a:pt x="152000" y="444600"/>
                  </a:lnTo>
                </a:path>
              </a:pathLst>
            </a:custGeom>
            <a:noFill/>
            <a:ln cap="flat" cmpd="sng" w="9525">
              <a:solidFill>
                <a:srgbClr val="545454"/>
              </a:solidFill>
              <a:prstDash val="solid"/>
              <a:bevel/>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804" name="Google Shape;804;p24"/>
          <p:cNvGrpSpPr/>
          <p:nvPr/>
        </p:nvGrpSpPr>
        <p:grpSpPr>
          <a:xfrm>
            <a:off x="414782" y="2911621"/>
            <a:ext cx="1180841" cy="868331"/>
            <a:chOff x="414779" y="2911619"/>
            <a:chExt cx="1180841" cy="868331"/>
          </a:xfrm>
        </p:grpSpPr>
        <p:sp>
          <p:nvSpPr>
            <p:cNvPr id="805" name="Google Shape;805;p24"/>
            <p:cNvSpPr/>
            <p:nvPr/>
          </p:nvSpPr>
          <p:spPr>
            <a:xfrm>
              <a:off x="414779" y="2968122"/>
              <a:ext cx="1180841" cy="811828"/>
            </a:xfrm>
            <a:custGeom>
              <a:rect b="b" l="l" r="r" t="t"/>
              <a:pathLst>
                <a:path extrusionOk="0" h="668800" w="972800">
                  <a:moveTo>
                    <a:pt x="76000" y="0"/>
                  </a:moveTo>
                  <a:lnTo>
                    <a:pt x="896800" y="0"/>
                  </a:lnTo>
                  <a:cubicBezTo>
                    <a:pt x="938775" y="0"/>
                    <a:pt x="972800" y="34025"/>
                    <a:pt x="972800" y="76000"/>
                  </a:cubicBezTo>
                  <a:lnTo>
                    <a:pt x="972800" y="592800"/>
                  </a:lnTo>
                  <a:cubicBezTo>
                    <a:pt x="972800" y="634775"/>
                    <a:pt x="938775" y="668800"/>
                    <a:pt x="896800" y="668800"/>
                  </a:cubicBezTo>
                  <a:lnTo>
                    <a:pt x="76000" y="668800"/>
                  </a:lnTo>
                  <a:cubicBezTo>
                    <a:pt x="34025" y="668800"/>
                    <a:pt x="0" y="634775"/>
                    <a:pt x="0" y="592800"/>
                  </a:cubicBezTo>
                  <a:lnTo>
                    <a:pt x="0" y="76000"/>
                  </a:lnTo>
                  <a:cubicBezTo>
                    <a:pt x="0" y="34025"/>
                    <a:pt x="34025" y="0"/>
                    <a:pt x="76000" y="0"/>
                  </a:cubicBezTo>
                  <a:close/>
                </a:path>
              </a:pathLst>
            </a:custGeom>
            <a:solidFill>
              <a:srgbClr val="5F49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6" name="Google Shape;806;p24"/>
            <p:cNvSpPr/>
            <p:nvPr/>
          </p:nvSpPr>
          <p:spPr>
            <a:xfrm>
              <a:off x="414779" y="2911619"/>
              <a:ext cx="1180841" cy="811828"/>
            </a:xfrm>
            <a:custGeom>
              <a:rect b="b" l="l" r="r" t="t"/>
              <a:pathLst>
                <a:path extrusionOk="0" h="668800" w="972800">
                  <a:moveTo>
                    <a:pt x="76000" y="0"/>
                  </a:moveTo>
                  <a:lnTo>
                    <a:pt x="896800" y="0"/>
                  </a:lnTo>
                  <a:cubicBezTo>
                    <a:pt x="938775" y="0"/>
                    <a:pt x="972800" y="34025"/>
                    <a:pt x="972800" y="76000"/>
                  </a:cubicBezTo>
                  <a:lnTo>
                    <a:pt x="972800" y="592800"/>
                  </a:lnTo>
                  <a:cubicBezTo>
                    <a:pt x="972800" y="634775"/>
                    <a:pt x="938775" y="668800"/>
                    <a:pt x="896800" y="668800"/>
                  </a:cubicBezTo>
                  <a:lnTo>
                    <a:pt x="76000" y="668800"/>
                  </a:lnTo>
                  <a:cubicBezTo>
                    <a:pt x="34025" y="668800"/>
                    <a:pt x="0" y="634775"/>
                    <a:pt x="0" y="592800"/>
                  </a:cubicBezTo>
                  <a:lnTo>
                    <a:pt x="0" y="76000"/>
                  </a:lnTo>
                  <a:cubicBezTo>
                    <a:pt x="0" y="34025"/>
                    <a:pt x="34025" y="0"/>
                    <a:pt x="76000"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7" name="Google Shape;807;p24"/>
            <p:cNvSpPr txBox="1"/>
            <p:nvPr/>
          </p:nvSpPr>
          <p:spPr>
            <a:xfrm>
              <a:off x="477658" y="3022323"/>
              <a:ext cx="1042461" cy="590420"/>
            </a:xfrm>
            <a:prstGeom prst="rect">
              <a:avLst/>
            </a:prstGeom>
            <a:noFill/>
            <a:ln>
              <a:noFill/>
            </a:ln>
          </p:spPr>
          <p:txBody>
            <a:bodyPr anchorCtr="0" anchor="ctr" bIns="13500" lIns="27000" spcFirstLastPara="1" rIns="27000" wrap="square" tIns="13500">
              <a:noAutofit/>
            </a:bodyPr>
            <a:lstStyle/>
            <a:p>
              <a:pPr indent="0" lvl="0" marL="0" marR="0" rtl="0" algn="ctr">
                <a:spcBef>
                  <a:spcPts val="0"/>
                </a:spcBef>
                <a:spcAft>
                  <a:spcPts val="0"/>
                </a:spcAft>
                <a:buNone/>
              </a:pPr>
              <a:r>
                <a:rPr b="1" lang="en-ID" sz="1400">
                  <a:solidFill>
                    <a:srgbClr val="FFFFFF"/>
                  </a:solidFill>
                  <a:latin typeface="Calibri"/>
                  <a:ea typeface="Calibri"/>
                  <a:cs typeface="Calibri"/>
                  <a:sym typeface="Calibri"/>
                </a:rPr>
                <a:t>MIS Reports</a:t>
              </a:r>
              <a:endParaRPr b="1" sz="1400">
                <a:solidFill>
                  <a:srgbClr val="FFFFFF"/>
                </a:solidFill>
                <a:latin typeface="Calibri"/>
                <a:ea typeface="Calibri"/>
                <a:cs typeface="Calibri"/>
                <a:sym typeface="Calibri"/>
              </a:endParaRPr>
            </a:p>
          </p:txBody>
        </p:sp>
      </p:grpSp>
      <p:grpSp>
        <p:nvGrpSpPr>
          <p:cNvPr id="808" name="Google Shape;808;p24"/>
          <p:cNvGrpSpPr/>
          <p:nvPr/>
        </p:nvGrpSpPr>
        <p:grpSpPr>
          <a:xfrm>
            <a:off x="1964635" y="466912"/>
            <a:ext cx="2144887" cy="425865"/>
            <a:chOff x="1964633" y="466909"/>
            <a:chExt cx="2144887" cy="425865"/>
          </a:xfrm>
        </p:grpSpPr>
        <p:sp>
          <p:nvSpPr>
            <p:cNvPr id="809" name="Google Shape;809;p24"/>
            <p:cNvSpPr/>
            <p:nvPr/>
          </p:nvSpPr>
          <p:spPr>
            <a:xfrm>
              <a:off x="1964633" y="505310"/>
              <a:ext cx="2121824" cy="387464"/>
            </a:xfrm>
            <a:custGeom>
              <a:rect b="b" l="l" r="r" t="t"/>
              <a:pathLst>
                <a:path extrusionOk="0" h="319200" w="1748000">
                  <a:moveTo>
                    <a:pt x="57456" y="0"/>
                  </a:moveTo>
                  <a:lnTo>
                    <a:pt x="1690544" y="0"/>
                  </a:lnTo>
                  <a:cubicBezTo>
                    <a:pt x="1722274" y="0"/>
                    <a:pt x="1748000" y="25723"/>
                    <a:pt x="1748000" y="57456"/>
                  </a:cubicBezTo>
                  <a:lnTo>
                    <a:pt x="1748000" y="261744"/>
                  </a:lnTo>
                  <a:cubicBezTo>
                    <a:pt x="1748000" y="293477"/>
                    <a:pt x="1722274" y="319200"/>
                    <a:pt x="1690544" y="319200"/>
                  </a:cubicBezTo>
                  <a:lnTo>
                    <a:pt x="57456" y="319200"/>
                  </a:lnTo>
                  <a:cubicBezTo>
                    <a:pt x="25723" y="319200"/>
                    <a:pt x="0" y="293477"/>
                    <a:pt x="0" y="261744"/>
                  </a:cubicBezTo>
                  <a:lnTo>
                    <a:pt x="0" y="57456"/>
                  </a:lnTo>
                  <a:cubicBezTo>
                    <a:pt x="0" y="25723"/>
                    <a:pt x="25723" y="0"/>
                    <a:pt x="57456" y="0"/>
                  </a:cubicBezTo>
                  <a:close/>
                </a:path>
              </a:pathLst>
            </a:custGeom>
            <a:solidFill>
              <a:srgbClr val="3660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0" name="Google Shape;810;p24"/>
            <p:cNvSpPr/>
            <p:nvPr/>
          </p:nvSpPr>
          <p:spPr>
            <a:xfrm>
              <a:off x="1964633" y="466909"/>
              <a:ext cx="2121824" cy="387464"/>
            </a:xfrm>
            <a:custGeom>
              <a:rect b="b" l="l" r="r" t="t"/>
              <a:pathLst>
                <a:path extrusionOk="0" h="319200" w="1748000">
                  <a:moveTo>
                    <a:pt x="57456" y="0"/>
                  </a:moveTo>
                  <a:lnTo>
                    <a:pt x="1690544" y="0"/>
                  </a:lnTo>
                  <a:cubicBezTo>
                    <a:pt x="1722274" y="0"/>
                    <a:pt x="1748000" y="25723"/>
                    <a:pt x="1748000" y="57456"/>
                  </a:cubicBezTo>
                  <a:lnTo>
                    <a:pt x="1748000" y="261744"/>
                  </a:lnTo>
                  <a:cubicBezTo>
                    <a:pt x="1748000" y="293477"/>
                    <a:pt x="1722274" y="319200"/>
                    <a:pt x="16905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1" name="Google Shape;811;p24"/>
            <p:cNvSpPr txBox="1"/>
            <p:nvPr/>
          </p:nvSpPr>
          <p:spPr>
            <a:xfrm>
              <a:off x="2329033" y="549937"/>
              <a:ext cx="1780487" cy="221408"/>
            </a:xfrm>
            <a:prstGeom prst="rect">
              <a:avLst/>
            </a:prstGeom>
            <a:noFill/>
            <a:ln>
              <a:noFill/>
            </a:ln>
          </p:spPr>
          <p:txBody>
            <a:bodyPr anchorCtr="0" anchor="ctr" bIns="13500" lIns="27000" spcFirstLastPara="1" rIns="27000" wrap="square" tIns="13500">
              <a:noAutofit/>
            </a:bodyPr>
            <a:lstStyle/>
            <a:p>
              <a:pPr indent="0" lvl="0" marL="0" marR="0" rtl="0" algn="l">
                <a:spcBef>
                  <a:spcPts val="0"/>
                </a:spcBef>
                <a:spcAft>
                  <a:spcPts val="0"/>
                </a:spcAft>
                <a:buNone/>
              </a:pPr>
              <a:r>
                <a:rPr b="1" lang="en-ID" sz="1200">
                  <a:solidFill>
                    <a:srgbClr val="FFFFFF"/>
                  </a:solidFill>
                  <a:latin typeface="Calibri"/>
                  <a:ea typeface="Calibri"/>
                  <a:cs typeface="Calibri"/>
                  <a:sym typeface="Calibri"/>
                </a:rPr>
                <a:t>Sales Reports</a:t>
              </a:r>
              <a:endParaRPr b="1" sz="1200">
                <a:solidFill>
                  <a:srgbClr val="FFFFFF"/>
                </a:solidFill>
                <a:latin typeface="Calibri"/>
                <a:ea typeface="Calibri"/>
                <a:cs typeface="Calibri"/>
                <a:sym typeface="Calibri"/>
              </a:endParaRPr>
            </a:p>
          </p:txBody>
        </p:sp>
      </p:grpSp>
      <p:grpSp>
        <p:nvGrpSpPr>
          <p:cNvPr id="812" name="Google Shape;812;p24"/>
          <p:cNvGrpSpPr/>
          <p:nvPr/>
        </p:nvGrpSpPr>
        <p:grpSpPr>
          <a:xfrm>
            <a:off x="1964635" y="1444795"/>
            <a:ext cx="2956797" cy="424365"/>
            <a:chOff x="1964633" y="1444793"/>
            <a:chExt cx="2956797" cy="424365"/>
          </a:xfrm>
        </p:grpSpPr>
        <p:sp>
          <p:nvSpPr>
            <p:cNvPr id="813" name="Google Shape;813;p24"/>
            <p:cNvSpPr/>
            <p:nvPr/>
          </p:nvSpPr>
          <p:spPr>
            <a:xfrm>
              <a:off x="1964633" y="1481694"/>
              <a:ext cx="2850625" cy="387464"/>
            </a:xfrm>
            <a:custGeom>
              <a:rect b="b" l="l" r="r" t="t"/>
              <a:pathLst>
                <a:path extrusionOk="0" h="319200" w="2348400">
                  <a:moveTo>
                    <a:pt x="57456" y="0"/>
                  </a:moveTo>
                  <a:lnTo>
                    <a:pt x="2290944" y="0"/>
                  </a:lnTo>
                  <a:cubicBezTo>
                    <a:pt x="2322674" y="0"/>
                    <a:pt x="2348400" y="25723"/>
                    <a:pt x="2348400" y="57456"/>
                  </a:cubicBezTo>
                  <a:lnTo>
                    <a:pt x="2348400" y="261744"/>
                  </a:lnTo>
                  <a:cubicBezTo>
                    <a:pt x="2348400" y="293477"/>
                    <a:pt x="2322674" y="319200"/>
                    <a:pt x="2290944" y="319200"/>
                  </a:cubicBezTo>
                  <a:lnTo>
                    <a:pt x="57456" y="319200"/>
                  </a:lnTo>
                  <a:cubicBezTo>
                    <a:pt x="25723" y="319200"/>
                    <a:pt x="0" y="293477"/>
                    <a:pt x="0" y="261744"/>
                  </a:cubicBezTo>
                  <a:lnTo>
                    <a:pt x="0" y="57456"/>
                  </a:lnTo>
                  <a:cubicBezTo>
                    <a:pt x="0" y="25723"/>
                    <a:pt x="25723" y="0"/>
                    <a:pt x="57456" y="0"/>
                  </a:cubicBezTo>
                  <a:close/>
                </a:path>
              </a:pathLst>
            </a:custGeom>
            <a:solidFill>
              <a:srgbClr val="9537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4" name="Google Shape;814;p24"/>
            <p:cNvSpPr/>
            <p:nvPr/>
          </p:nvSpPr>
          <p:spPr>
            <a:xfrm>
              <a:off x="1964633" y="1444793"/>
              <a:ext cx="2850625" cy="387464"/>
            </a:xfrm>
            <a:custGeom>
              <a:rect b="b" l="l" r="r" t="t"/>
              <a:pathLst>
                <a:path extrusionOk="0" h="319200" w="2348400">
                  <a:moveTo>
                    <a:pt x="57456" y="0"/>
                  </a:moveTo>
                  <a:lnTo>
                    <a:pt x="2290944" y="0"/>
                  </a:lnTo>
                  <a:cubicBezTo>
                    <a:pt x="2322674" y="0"/>
                    <a:pt x="2348400" y="25723"/>
                    <a:pt x="2348400" y="57456"/>
                  </a:cubicBezTo>
                  <a:lnTo>
                    <a:pt x="2348400" y="261744"/>
                  </a:lnTo>
                  <a:cubicBezTo>
                    <a:pt x="2348400" y="293477"/>
                    <a:pt x="2322674" y="319200"/>
                    <a:pt x="22909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5" name="Google Shape;815;p24"/>
            <p:cNvSpPr txBox="1"/>
            <p:nvPr/>
          </p:nvSpPr>
          <p:spPr>
            <a:xfrm>
              <a:off x="2412142" y="1527821"/>
              <a:ext cx="2509288" cy="221408"/>
            </a:xfrm>
            <a:prstGeom prst="rect">
              <a:avLst/>
            </a:prstGeom>
            <a:noFill/>
            <a:ln>
              <a:noFill/>
            </a:ln>
          </p:spPr>
          <p:txBody>
            <a:bodyPr anchorCtr="0" anchor="ctr" bIns="13500" lIns="27000" spcFirstLastPara="1" rIns="27000" wrap="square" tIns="13500">
              <a:noAutofit/>
            </a:bodyPr>
            <a:lstStyle/>
            <a:p>
              <a:pPr indent="0" lvl="0" marL="0" marR="0" rtl="0" algn="l">
                <a:spcBef>
                  <a:spcPts val="0"/>
                </a:spcBef>
                <a:spcAft>
                  <a:spcPts val="0"/>
                </a:spcAft>
                <a:buNone/>
              </a:pPr>
              <a:r>
                <a:rPr b="1" lang="en-ID" sz="1200">
                  <a:solidFill>
                    <a:srgbClr val="FFFFFF"/>
                  </a:solidFill>
                  <a:latin typeface="Calibri"/>
                  <a:ea typeface="Calibri"/>
                  <a:cs typeface="Calibri"/>
                  <a:sym typeface="Calibri"/>
                </a:rPr>
                <a:t>Target Fixation</a:t>
              </a:r>
              <a:endParaRPr b="1" sz="1200">
                <a:solidFill>
                  <a:srgbClr val="FFFFFF"/>
                </a:solidFill>
                <a:latin typeface="Calibri"/>
                <a:ea typeface="Calibri"/>
                <a:cs typeface="Calibri"/>
                <a:sym typeface="Calibri"/>
              </a:endParaRPr>
            </a:p>
          </p:txBody>
        </p:sp>
      </p:grpSp>
      <p:grpSp>
        <p:nvGrpSpPr>
          <p:cNvPr id="816" name="Google Shape;816;p24"/>
          <p:cNvGrpSpPr/>
          <p:nvPr/>
        </p:nvGrpSpPr>
        <p:grpSpPr>
          <a:xfrm>
            <a:off x="1964633" y="2422679"/>
            <a:ext cx="1282320" cy="435420"/>
            <a:chOff x="1964633" y="2422677"/>
            <a:chExt cx="1282320" cy="435420"/>
          </a:xfrm>
        </p:grpSpPr>
        <p:sp>
          <p:nvSpPr>
            <p:cNvPr id="817" name="Google Shape;817;p24"/>
            <p:cNvSpPr/>
            <p:nvPr/>
          </p:nvSpPr>
          <p:spPr>
            <a:xfrm>
              <a:off x="1964633" y="2470633"/>
              <a:ext cx="1282320" cy="387464"/>
            </a:xfrm>
            <a:custGeom>
              <a:rect b="b" l="l" r="r" t="t"/>
              <a:pathLst>
                <a:path extrusionOk="0" h="319200" w="1056400">
                  <a:moveTo>
                    <a:pt x="57456" y="0"/>
                  </a:moveTo>
                  <a:lnTo>
                    <a:pt x="998944" y="0"/>
                  </a:lnTo>
                  <a:cubicBezTo>
                    <a:pt x="1030674" y="0"/>
                    <a:pt x="1056400" y="25723"/>
                    <a:pt x="1056400" y="57456"/>
                  </a:cubicBezTo>
                  <a:lnTo>
                    <a:pt x="1056400" y="261744"/>
                  </a:lnTo>
                  <a:cubicBezTo>
                    <a:pt x="1056400" y="293477"/>
                    <a:pt x="1030674" y="319200"/>
                    <a:pt x="998944" y="319200"/>
                  </a:cubicBezTo>
                  <a:lnTo>
                    <a:pt x="57456" y="319200"/>
                  </a:lnTo>
                  <a:cubicBezTo>
                    <a:pt x="25723" y="319200"/>
                    <a:pt x="0" y="293477"/>
                    <a:pt x="0" y="261744"/>
                  </a:cubicBezTo>
                  <a:lnTo>
                    <a:pt x="0" y="57456"/>
                  </a:lnTo>
                  <a:cubicBezTo>
                    <a:pt x="0" y="25723"/>
                    <a:pt x="25723" y="0"/>
                    <a:pt x="57456" y="0"/>
                  </a:cubicBezTo>
                  <a:close/>
                </a:path>
              </a:pathLst>
            </a:custGeom>
            <a:solidFill>
              <a:srgbClr val="7692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8" name="Google Shape;818;p24"/>
            <p:cNvSpPr/>
            <p:nvPr/>
          </p:nvSpPr>
          <p:spPr>
            <a:xfrm>
              <a:off x="1964633" y="2422677"/>
              <a:ext cx="1282320" cy="387464"/>
            </a:xfrm>
            <a:custGeom>
              <a:rect b="b" l="l" r="r" t="t"/>
              <a:pathLst>
                <a:path extrusionOk="0" h="319200" w="1056400">
                  <a:moveTo>
                    <a:pt x="57456" y="0"/>
                  </a:moveTo>
                  <a:lnTo>
                    <a:pt x="998944" y="0"/>
                  </a:lnTo>
                  <a:cubicBezTo>
                    <a:pt x="1030674" y="0"/>
                    <a:pt x="1056400" y="25723"/>
                    <a:pt x="1056400" y="57456"/>
                  </a:cubicBezTo>
                  <a:lnTo>
                    <a:pt x="1056400" y="261744"/>
                  </a:lnTo>
                  <a:cubicBezTo>
                    <a:pt x="1056400" y="293477"/>
                    <a:pt x="1030674" y="319200"/>
                    <a:pt x="9989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9" name="Google Shape;819;p24"/>
            <p:cNvSpPr txBox="1"/>
            <p:nvPr/>
          </p:nvSpPr>
          <p:spPr>
            <a:xfrm>
              <a:off x="2213716" y="2505705"/>
              <a:ext cx="940983" cy="221408"/>
            </a:xfrm>
            <a:prstGeom prst="rect">
              <a:avLst/>
            </a:prstGeom>
            <a:noFill/>
            <a:ln>
              <a:noFill/>
            </a:ln>
          </p:spPr>
          <p:txBody>
            <a:bodyPr anchorCtr="0" anchor="ctr" bIns="13500" lIns="27000" spcFirstLastPara="1" rIns="27000" wrap="square" tIns="13500">
              <a:noAutofit/>
            </a:bodyPr>
            <a:lstStyle/>
            <a:p>
              <a:pPr indent="0" lvl="0" marL="0" marR="0" rtl="0" algn="l">
                <a:spcBef>
                  <a:spcPts val="0"/>
                </a:spcBef>
                <a:spcAft>
                  <a:spcPts val="0"/>
                </a:spcAft>
                <a:buNone/>
              </a:pPr>
              <a:r>
                <a:rPr b="1" lang="en-ID" sz="1200">
                  <a:solidFill>
                    <a:srgbClr val="FFFFFF"/>
                  </a:solidFill>
                  <a:latin typeface="Calibri"/>
                  <a:ea typeface="Calibri"/>
                  <a:cs typeface="Calibri"/>
                  <a:sym typeface="Calibri"/>
                </a:rPr>
                <a:t>Field Force Analysis</a:t>
              </a:r>
              <a:endParaRPr b="1" sz="1200">
                <a:solidFill>
                  <a:srgbClr val="FFFFFF"/>
                </a:solidFill>
                <a:latin typeface="Calibri"/>
                <a:ea typeface="Calibri"/>
                <a:cs typeface="Calibri"/>
                <a:sym typeface="Calibri"/>
              </a:endParaRPr>
            </a:p>
          </p:txBody>
        </p:sp>
      </p:grpSp>
      <p:grpSp>
        <p:nvGrpSpPr>
          <p:cNvPr id="820" name="Google Shape;820;p24"/>
          <p:cNvGrpSpPr/>
          <p:nvPr/>
        </p:nvGrpSpPr>
        <p:grpSpPr>
          <a:xfrm>
            <a:off x="1964633" y="3400561"/>
            <a:ext cx="2271144" cy="425608"/>
            <a:chOff x="1964633" y="3400561"/>
            <a:chExt cx="2271144" cy="425608"/>
          </a:xfrm>
        </p:grpSpPr>
        <p:sp>
          <p:nvSpPr>
            <p:cNvPr id="821" name="Google Shape;821;p24"/>
            <p:cNvSpPr/>
            <p:nvPr/>
          </p:nvSpPr>
          <p:spPr>
            <a:xfrm>
              <a:off x="1964633" y="3438705"/>
              <a:ext cx="2241753" cy="387464"/>
            </a:xfrm>
            <a:custGeom>
              <a:rect b="b" l="l" r="r" t="t"/>
              <a:pathLst>
                <a:path extrusionOk="0" h="319200" w="1846800">
                  <a:moveTo>
                    <a:pt x="57456" y="0"/>
                  </a:moveTo>
                  <a:lnTo>
                    <a:pt x="1789344" y="0"/>
                  </a:lnTo>
                  <a:cubicBezTo>
                    <a:pt x="1821074" y="0"/>
                    <a:pt x="1846800" y="25723"/>
                    <a:pt x="1846800" y="57456"/>
                  </a:cubicBezTo>
                  <a:lnTo>
                    <a:pt x="1846800" y="261744"/>
                  </a:lnTo>
                  <a:cubicBezTo>
                    <a:pt x="1846800" y="293477"/>
                    <a:pt x="1821074" y="319200"/>
                    <a:pt x="1789344" y="319200"/>
                  </a:cubicBezTo>
                  <a:lnTo>
                    <a:pt x="57456" y="319200"/>
                  </a:lnTo>
                  <a:cubicBezTo>
                    <a:pt x="25723" y="319200"/>
                    <a:pt x="0" y="293477"/>
                    <a:pt x="0" y="261744"/>
                  </a:cubicBezTo>
                  <a:lnTo>
                    <a:pt x="0" y="57456"/>
                  </a:lnTo>
                  <a:cubicBezTo>
                    <a:pt x="0" y="25723"/>
                    <a:pt x="25723" y="0"/>
                    <a:pt x="57456" y="0"/>
                  </a:cubicBezTo>
                  <a:close/>
                </a:path>
              </a:pathLst>
            </a:custGeom>
            <a:solidFill>
              <a:srgbClr val="5F49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2" name="Google Shape;822;p24"/>
            <p:cNvSpPr/>
            <p:nvPr/>
          </p:nvSpPr>
          <p:spPr>
            <a:xfrm>
              <a:off x="1964633" y="3400561"/>
              <a:ext cx="2241753" cy="387464"/>
            </a:xfrm>
            <a:custGeom>
              <a:rect b="b" l="l" r="r" t="t"/>
              <a:pathLst>
                <a:path extrusionOk="0" h="319200" w="1846800">
                  <a:moveTo>
                    <a:pt x="57456" y="0"/>
                  </a:moveTo>
                  <a:lnTo>
                    <a:pt x="1789344" y="0"/>
                  </a:lnTo>
                  <a:cubicBezTo>
                    <a:pt x="1821074" y="0"/>
                    <a:pt x="1846800" y="25723"/>
                    <a:pt x="1846800" y="57456"/>
                  </a:cubicBezTo>
                  <a:lnTo>
                    <a:pt x="1846800" y="261744"/>
                  </a:lnTo>
                  <a:cubicBezTo>
                    <a:pt x="1846800" y="293477"/>
                    <a:pt x="1821074" y="319200"/>
                    <a:pt x="17893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3" name="Google Shape;823;p24"/>
            <p:cNvSpPr txBox="1"/>
            <p:nvPr/>
          </p:nvSpPr>
          <p:spPr>
            <a:xfrm>
              <a:off x="2335361" y="3483589"/>
              <a:ext cx="1900416" cy="221408"/>
            </a:xfrm>
            <a:prstGeom prst="rect">
              <a:avLst/>
            </a:prstGeom>
            <a:noFill/>
            <a:ln>
              <a:noFill/>
            </a:ln>
          </p:spPr>
          <p:txBody>
            <a:bodyPr anchorCtr="0" anchor="ctr" bIns="13500" lIns="27000" spcFirstLastPara="1" rIns="27000" wrap="square" tIns="13500">
              <a:noAutofit/>
            </a:bodyPr>
            <a:lstStyle/>
            <a:p>
              <a:pPr indent="0" lvl="0" marL="0" marR="0" rtl="0" algn="l">
                <a:spcBef>
                  <a:spcPts val="0"/>
                </a:spcBef>
                <a:spcAft>
                  <a:spcPts val="0"/>
                </a:spcAft>
                <a:buNone/>
              </a:pPr>
              <a:r>
                <a:rPr b="1" lang="en-ID" sz="1200">
                  <a:solidFill>
                    <a:srgbClr val="FFFFFF"/>
                  </a:solidFill>
                  <a:latin typeface="Calibri"/>
                  <a:ea typeface="Calibri"/>
                  <a:cs typeface="Calibri"/>
                  <a:sym typeface="Calibri"/>
                </a:rPr>
                <a:t>Retail Analysis</a:t>
              </a:r>
              <a:endParaRPr b="1" sz="1200">
                <a:solidFill>
                  <a:srgbClr val="FFFFFF"/>
                </a:solidFill>
                <a:latin typeface="Calibri"/>
                <a:ea typeface="Calibri"/>
                <a:cs typeface="Calibri"/>
                <a:sym typeface="Calibri"/>
              </a:endParaRPr>
            </a:p>
          </p:txBody>
        </p:sp>
      </p:grpSp>
      <p:grpSp>
        <p:nvGrpSpPr>
          <p:cNvPr id="824" name="Google Shape;824;p24"/>
          <p:cNvGrpSpPr/>
          <p:nvPr/>
        </p:nvGrpSpPr>
        <p:grpSpPr>
          <a:xfrm>
            <a:off x="1964635" y="4521441"/>
            <a:ext cx="1263869" cy="425607"/>
            <a:chOff x="1964633" y="4521438"/>
            <a:chExt cx="1263869" cy="425607"/>
          </a:xfrm>
        </p:grpSpPr>
        <p:sp>
          <p:nvSpPr>
            <p:cNvPr id="825" name="Google Shape;825;p24"/>
            <p:cNvSpPr/>
            <p:nvPr/>
          </p:nvSpPr>
          <p:spPr>
            <a:xfrm>
              <a:off x="1964633" y="4559581"/>
              <a:ext cx="1263869" cy="387464"/>
            </a:xfrm>
            <a:custGeom>
              <a:rect b="b" l="l" r="r" t="t"/>
              <a:pathLst>
                <a:path extrusionOk="0" h="319200" w="1041200">
                  <a:moveTo>
                    <a:pt x="57456" y="0"/>
                  </a:moveTo>
                  <a:lnTo>
                    <a:pt x="983744" y="0"/>
                  </a:lnTo>
                  <a:cubicBezTo>
                    <a:pt x="1015474" y="0"/>
                    <a:pt x="1041200" y="25723"/>
                    <a:pt x="1041200" y="57456"/>
                  </a:cubicBezTo>
                  <a:lnTo>
                    <a:pt x="1041200" y="261744"/>
                  </a:lnTo>
                  <a:cubicBezTo>
                    <a:pt x="1041200" y="293477"/>
                    <a:pt x="1015474" y="319200"/>
                    <a:pt x="983744" y="319200"/>
                  </a:cubicBezTo>
                  <a:lnTo>
                    <a:pt x="57456" y="319200"/>
                  </a:lnTo>
                  <a:cubicBezTo>
                    <a:pt x="25723" y="319200"/>
                    <a:pt x="0" y="293477"/>
                    <a:pt x="0" y="261744"/>
                  </a:cubicBezTo>
                  <a:lnTo>
                    <a:pt x="0" y="57456"/>
                  </a:lnTo>
                  <a:cubicBezTo>
                    <a:pt x="0" y="25723"/>
                    <a:pt x="25723" y="0"/>
                    <a:pt x="57456" y="0"/>
                  </a:cubicBezTo>
                  <a:close/>
                </a:path>
              </a:pathLst>
            </a:custGeom>
            <a:solidFill>
              <a:srgbClr val="3185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6" name="Google Shape;826;p24"/>
            <p:cNvSpPr/>
            <p:nvPr/>
          </p:nvSpPr>
          <p:spPr>
            <a:xfrm>
              <a:off x="1964633" y="4521438"/>
              <a:ext cx="1263869" cy="387464"/>
            </a:xfrm>
            <a:custGeom>
              <a:rect b="b" l="l" r="r" t="t"/>
              <a:pathLst>
                <a:path extrusionOk="0" h="319200" w="1041200">
                  <a:moveTo>
                    <a:pt x="57456" y="0"/>
                  </a:moveTo>
                  <a:lnTo>
                    <a:pt x="983744" y="0"/>
                  </a:lnTo>
                  <a:cubicBezTo>
                    <a:pt x="1015474" y="0"/>
                    <a:pt x="1041200" y="25723"/>
                    <a:pt x="1041200" y="57456"/>
                  </a:cubicBezTo>
                  <a:lnTo>
                    <a:pt x="1041200" y="261744"/>
                  </a:lnTo>
                  <a:cubicBezTo>
                    <a:pt x="1041200" y="293477"/>
                    <a:pt x="1015474" y="319200"/>
                    <a:pt x="9837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7" name="Google Shape;827;p24"/>
            <p:cNvSpPr txBox="1"/>
            <p:nvPr/>
          </p:nvSpPr>
          <p:spPr>
            <a:xfrm>
              <a:off x="2011678" y="4611186"/>
              <a:ext cx="1143021" cy="214688"/>
            </a:xfrm>
            <a:prstGeom prst="rect">
              <a:avLst/>
            </a:prstGeom>
            <a:noFill/>
            <a:ln>
              <a:noFill/>
            </a:ln>
          </p:spPr>
          <p:txBody>
            <a:bodyPr anchorCtr="0" anchor="ctr" bIns="13500" lIns="27000" spcFirstLastPara="1" rIns="27000" wrap="square" tIns="13500">
              <a:noAutofit/>
            </a:bodyPr>
            <a:lstStyle/>
            <a:p>
              <a:pPr indent="0" lvl="0" marL="0" marR="0" rtl="0" algn="l">
                <a:spcBef>
                  <a:spcPts val="0"/>
                </a:spcBef>
                <a:spcAft>
                  <a:spcPts val="0"/>
                </a:spcAft>
                <a:buNone/>
              </a:pPr>
              <a:r>
                <a:rPr b="1" lang="en-ID" sz="1200">
                  <a:solidFill>
                    <a:srgbClr val="FFFFFF"/>
                  </a:solidFill>
                  <a:latin typeface="Calibri"/>
                  <a:ea typeface="Calibri"/>
                  <a:cs typeface="Calibri"/>
                  <a:sym typeface="Calibri"/>
                </a:rPr>
                <a:t>Activity Reports</a:t>
              </a:r>
              <a:endParaRPr b="1" sz="1200">
                <a:solidFill>
                  <a:srgbClr val="FFFFFF"/>
                </a:solidFill>
                <a:latin typeface="Calibri"/>
                <a:ea typeface="Calibri"/>
                <a:cs typeface="Calibri"/>
                <a:sym typeface="Calibri"/>
              </a:endParaRPr>
            </a:p>
          </p:txBody>
        </p:sp>
      </p:grpSp>
      <p:grpSp>
        <p:nvGrpSpPr>
          <p:cNvPr id="828" name="Google Shape;828;p24"/>
          <p:cNvGrpSpPr/>
          <p:nvPr/>
        </p:nvGrpSpPr>
        <p:grpSpPr>
          <a:xfrm>
            <a:off x="1964633" y="5780696"/>
            <a:ext cx="1337672" cy="416349"/>
            <a:chOff x="1964633" y="5780694"/>
            <a:chExt cx="1337672" cy="416349"/>
          </a:xfrm>
        </p:grpSpPr>
        <p:sp>
          <p:nvSpPr>
            <p:cNvPr id="829" name="Google Shape;829;p24"/>
            <p:cNvSpPr/>
            <p:nvPr/>
          </p:nvSpPr>
          <p:spPr>
            <a:xfrm>
              <a:off x="1964633" y="5809579"/>
              <a:ext cx="1337672" cy="387464"/>
            </a:xfrm>
            <a:custGeom>
              <a:rect b="b" l="l" r="r" t="t"/>
              <a:pathLst>
                <a:path extrusionOk="0" h="319200" w="1102000">
                  <a:moveTo>
                    <a:pt x="57456" y="0"/>
                  </a:moveTo>
                  <a:lnTo>
                    <a:pt x="1044544" y="0"/>
                  </a:lnTo>
                  <a:cubicBezTo>
                    <a:pt x="1076274" y="0"/>
                    <a:pt x="1102000" y="25723"/>
                    <a:pt x="1102000" y="57456"/>
                  </a:cubicBezTo>
                  <a:lnTo>
                    <a:pt x="1102000" y="261744"/>
                  </a:lnTo>
                  <a:cubicBezTo>
                    <a:pt x="1102000" y="293477"/>
                    <a:pt x="1076274" y="319200"/>
                    <a:pt x="1044544" y="319200"/>
                  </a:cubicBezTo>
                  <a:lnTo>
                    <a:pt x="57456" y="319200"/>
                  </a:lnTo>
                  <a:cubicBezTo>
                    <a:pt x="25723" y="319200"/>
                    <a:pt x="0" y="293477"/>
                    <a:pt x="0" y="261744"/>
                  </a:cubicBezTo>
                  <a:lnTo>
                    <a:pt x="0" y="57456"/>
                  </a:lnTo>
                  <a:cubicBezTo>
                    <a:pt x="0" y="25723"/>
                    <a:pt x="25723" y="0"/>
                    <a:pt x="57456" y="0"/>
                  </a:cubicBezTo>
                  <a:close/>
                </a:path>
              </a:pathLst>
            </a:custGeom>
            <a:solidFill>
              <a:srgbClr val="173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30" name="Google Shape;830;p24"/>
            <p:cNvSpPr/>
            <p:nvPr/>
          </p:nvSpPr>
          <p:spPr>
            <a:xfrm>
              <a:off x="1964633" y="5780694"/>
              <a:ext cx="1337672" cy="387464"/>
            </a:xfrm>
            <a:custGeom>
              <a:rect b="b" l="l" r="r" t="t"/>
              <a:pathLst>
                <a:path extrusionOk="0" h="319200" w="1102000">
                  <a:moveTo>
                    <a:pt x="57456" y="0"/>
                  </a:moveTo>
                  <a:lnTo>
                    <a:pt x="1044544" y="0"/>
                  </a:lnTo>
                  <a:cubicBezTo>
                    <a:pt x="1076274" y="0"/>
                    <a:pt x="1102000" y="25723"/>
                    <a:pt x="1102000" y="57456"/>
                  </a:cubicBezTo>
                  <a:lnTo>
                    <a:pt x="1102000" y="261744"/>
                  </a:lnTo>
                  <a:cubicBezTo>
                    <a:pt x="1102000" y="293477"/>
                    <a:pt x="1076274" y="319200"/>
                    <a:pt x="1044544" y="319200"/>
                  </a:cubicBezTo>
                  <a:lnTo>
                    <a:pt x="57456" y="319200"/>
                  </a:lnTo>
                  <a:cubicBezTo>
                    <a:pt x="25723" y="319200"/>
                    <a:pt x="0" y="293477"/>
                    <a:pt x="0" y="261744"/>
                  </a:cubicBezTo>
                  <a:lnTo>
                    <a:pt x="0" y="57456"/>
                  </a:lnTo>
                  <a:cubicBezTo>
                    <a:pt x="0" y="25723"/>
                    <a:pt x="25723" y="0"/>
                    <a:pt x="57456"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31" name="Google Shape;831;p24"/>
            <p:cNvSpPr txBox="1"/>
            <p:nvPr/>
          </p:nvSpPr>
          <p:spPr>
            <a:xfrm>
              <a:off x="2222941" y="5863722"/>
              <a:ext cx="996335" cy="221408"/>
            </a:xfrm>
            <a:prstGeom prst="rect">
              <a:avLst/>
            </a:prstGeom>
            <a:noFill/>
            <a:ln>
              <a:noFill/>
            </a:ln>
          </p:spPr>
          <p:txBody>
            <a:bodyPr anchorCtr="0" anchor="ctr" bIns="13500" lIns="27000" spcFirstLastPara="1" rIns="27000" wrap="square" tIns="13500">
              <a:noAutofit/>
            </a:bodyPr>
            <a:lstStyle/>
            <a:p>
              <a:pPr indent="0" lvl="0" marL="0" marR="0" rtl="0" algn="l">
                <a:spcBef>
                  <a:spcPts val="0"/>
                </a:spcBef>
                <a:spcAft>
                  <a:spcPts val="0"/>
                </a:spcAft>
                <a:buNone/>
              </a:pPr>
              <a:r>
                <a:rPr b="1" lang="en-ID" sz="1200">
                  <a:solidFill>
                    <a:srgbClr val="FFFFFF"/>
                  </a:solidFill>
                  <a:latin typeface="Calibri"/>
                  <a:ea typeface="Calibri"/>
                  <a:cs typeface="Calibri"/>
                  <a:sym typeface="Calibri"/>
                </a:rPr>
                <a:t>Performance</a:t>
              </a:r>
              <a:endParaRPr/>
            </a:p>
            <a:p>
              <a:pPr indent="0" lvl="0" marL="0" marR="0" rtl="0" algn="l">
                <a:spcBef>
                  <a:spcPts val="0"/>
                </a:spcBef>
                <a:spcAft>
                  <a:spcPts val="0"/>
                </a:spcAft>
                <a:buNone/>
              </a:pPr>
              <a:r>
                <a:rPr b="1" lang="en-ID" sz="1200">
                  <a:solidFill>
                    <a:srgbClr val="FFFFFF"/>
                  </a:solidFill>
                  <a:latin typeface="Calibri"/>
                  <a:ea typeface="Calibri"/>
                  <a:cs typeface="Calibri"/>
                  <a:sym typeface="Calibri"/>
                </a:rPr>
                <a:t>Reports</a:t>
              </a:r>
              <a:endParaRPr b="1" sz="1200">
                <a:solidFill>
                  <a:srgbClr val="FFFFFF"/>
                </a:solidFill>
                <a:latin typeface="Calibri"/>
                <a:ea typeface="Calibri"/>
                <a:cs typeface="Calibri"/>
                <a:sym typeface="Calibri"/>
              </a:endParaRPr>
            </a:p>
          </p:txBody>
        </p:sp>
      </p:grpSp>
      <p:sp>
        <p:nvSpPr>
          <p:cNvPr id="832" name="Google Shape;832;p24"/>
          <p:cNvSpPr/>
          <p:nvPr/>
        </p:nvSpPr>
        <p:spPr>
          <a:xfrm>
            <a:off x="4270966" y="263952"/>
            <a:ext cx="1928092" cy="202957"/>
          </a:xfrm>
          <a:custGeom>
            <a:rect b="b" l="l" r="r" t="t"/>
            <a:pathLst>
              <a:path extrusionOk="0" fill="none" h="167200" w="1588400">
                <a:moveTo>
                  <a:pt x="0" y="167200"/>
                </a:moveTo>
                <a:lnTo>
                  <a:pt x="1588400" y="167200"/>
                </a:lnTo>
              </a:path>
            </a:pathLst>
          </a:custGeom>
          <a:gradFill>
            <a:gsLst>
              <a:gs pos="0">
                <a:srgbClr val="349BFF"/>
              </a:gs>
              <a:gs pos="50000">
                <a:srgbClr val="61B1FF"/>
              </a:gs>
              <a:gs pos="100000">
                <a:srgbClr val="1E90FF"/>
              </a:gs>
            </a:gsLst>
            <a:lin ang="5400000" scaled="0"/>
          </a:gradFill>
          <a:ln cap="flat" cmpd="sng" w="22800">
            <a:solidFill>
              <a:srgbClr val="006FBD"/>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3" name="Google Shape;833;p24"/>
          <p:cNvSpPr txBox="1"/>
          <p:nvPr/>
        </p:nvSpPr>
        <p:spPr>
          <a:xfrm>
            <a:off x="4307867" y="291628"/>
            <a:ext cx="1780487" cy="16605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Salesman Call Tracking</a:t>
            </a:r>
            <a:endParaRPr b="1" sz="1200">
              <a:solidFill>
                <a:srgbClr val="7F7F7F"/>
              </a:solidFill>
              <a:latin typeface="Calibri"/>
              <a:ea typeface="Calibri"/>
              <a:cs typeface="Calibri"/>
              <a:sym typeface="Calibri"/>
            </a:endParaRPr>
          </a:p>
        </p:txBody>
      </p:sp>
      <p:sp>
        <p:nvSpPr>
          <p:cNvPr id="834" name="Google Shape;834;p24"/>
          <p:cNvSpPr/>
          <p:nvPr/>
        </p:nvSpPr>
        <p:spPr>
          <a:xfrm>
            <a:off x="4270964" y="559164"/>
            <a:ext cx="1153165" cy="202957"/>
          </a:xfrm>
          <a:custGeom>
            <a:rect b="b" l="l" r="r" t="t"/>
            <a:pathLst>
              <a:path extrusionOk="0" fill="none" h="167200" w="858800">
                <a:moveTo>
                  <a:pt x="0" y="167200"/>
                </a:moveTo>
                <a:lnTo>
                  <a:pt x="858800" y="167200"/>
                </a:lnTo>
              </a:path>
            </a:pathLst>
          </a:custGeom>
          <a:gradFill>
            <a:gsLst>
              <a:gs pos="0">
                <a:srgbClr val="349BFF"/>
              </a:gs>
              <a:gs pos="50000">
                <a:srgbClr val="61B1FF"/>
              </a:gs>
              <a:gs pos="100000">
                <a:srgbClr val="1E90FF"/>
              </a:gs>
            </a:gsLst>
            <a:lin ang="5400000" scaled="0"/>
          </a:gradFill>
          <a:ln cap="flat" cmpd="sng" w="22800">
            <a:solidFill>
              <a:srgbClr val="006FBD"/>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5" name="Google Shape;835;p24"/>
          <p:cNvSpPr txBox="1"/>
          <p:nvPr/>
        </p:nvSpPr>
        <p:spPr>
          <a:xfrm>
            <a:off x="4307865" y="587829"/>
            <a:ext cx="2262752" cy="16506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Location Finder</a:t>
            </a:r>
            <a:endParaRPr/>
          </a:p>
        </p:txBody>
      </p:sp>
      <p:sp>
        <p:nvSpPr>
          <p:cNvPr id="836" name="Google Shape;836;p24"/>
          <p:cNvSpPr/>
          <p:nvPr/>
        </p:nvSpPr>
        <p:spPr>
          <a:xfrm>
            <a:off x="4270964" y="854375"/>
            <a:ext cx="1153165" cy="202957"/>
          </a:xfrm>
          <a:custGeom>
            <a:rect b="b" l="l" r="r" t="t"/>
            <a:pathLst>
              <a:path extrusionOk="0" fill="none" h="167200" w="950000">
                <a:moveTo>
                  <a:pt x="0" y="167200"/>
                </a:moveTo>
                <a:lnTo>
                  <a:pt x="950000" y="167200"/>
                </a:lnTo>
              </a:path>
            </a:pathLst>
          </a:custGeom>
          <a:gradFill>
            <a:gsLst>
              <a:gs pos="0">
                <a:srgbClr val="349BFF"/>
              </a:gs>
              <a:gs pos="50000">
                <a:srgbClr val="61B1FF"/>
              </a:gs>
              <a:gs pos="100000">
                <a:srgbClr val="1E90FF"/>
              </a:gs>
            </a:gsLst>
            <a:lin ang="5400000" scaled="0"/>
          </a:gradFill>
          <a:ln cap="flat" cmpd="sng" w="22800">
            <a:solidFill>
              <a:srgbClr val="006FBD"/>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7" name="Google Shape;837;p24"/>
          <p:cNvSpPr txBox="1"/>
          <p:nvPr/>
        </p:nvSpPr>
        <p:spPr>
          <a:xfrm>
            <a:off x="4307864" y="854015"/>
            <a:ext cx="2049804" cy="194090"/>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DCR Monitering reports</a:t>
            </a:r>
            <a:endParaRPr b="1" sz="1200">
              <a:solidFill>
                <a:srgbClr val="7F7F7F"/>
              </a:solidFill>
              <a:latin typeface="Calibri"/>
              <a:ea typeface="Calibri"/>
              <a:cs typeface="Calibri"/>
              <a:sym typeface="Calibri"/>
            </a:endParaRPr>
          </a:p>
        </p:txBody>
      </p:sp>
      <p:sp>
        <p:nvSpPr>
          <p:cNvPr id="838" name="Google Shape;838;p24"/>
          <p:cNvSpPr/>
          <p:nvPr/>
        </p:nvSpPr>
        <p:spPr>
          <a:xfrm>
            <a:off x="4999766" y="1241836"/>
            <a:ext cx="1088588" cy="202957"/>
          </a:xfrm>
          <a:custGeom>
            <a:rect b="b" l="l" r="r" t="t"/>
            <a:pathLst>
              <a:path extrusionOk="0" fill="none" h="167200" w="896800">
                <a:moveTo>
                  <a:pt x="0" y="167200"/>
                </a:moveTo>
                <a:lnTo>
                  <a:pt x="896800" y="167200"/>
                </a:lnTo>
              </a:path>
            </a:pathLst>
          </a:custGeom>
          <a:gradFill>
            <a:gsLst>
              <a:gs pos="0">
                <a:srgbClr val="349BFF"/>
              </a:gs>
              <a:gs pos="50000">
                <a:srgbClr val="61B1FF"/>
              </a:gs>
              <a:gs pos="100000">
                <a:srgbClr val="1E90FF"/>
              </a:gs>
            </a:gsLst>
            <a:lin ang="5400000" scaled="0"/>
          </a:gradFill>
          <a:ln cap="flat" cmpd="sng" w="22800">
            <a:solidFill>
              <a:schemeClr val="accent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9" name="Google Shape;839;p24"/>
          <p:cNvSpPr txBox="1"/>
          <p:nvPr/>
        </p:nvSpPr>
        <p:spPr>
          <a:xfrm>
            <a:off x="5036665" y="1276708"/>
            <a:ext cx="1666060" cy="158859"/>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Target vs Acheivement</a:t>
            </a:r>
            <a:endParaRPr b="1" sz="1200">
              <a:solidFill>
                <a:srgbClr val="7F7F7F"/>
              </a:solidFill>
              <a:latin typeface="Calibri"/>
              <a:ea typeface="Calibri"/>
              <a:cs typeface="Calibri"/>
              <a:sym typeface="Calibri"/>
            </a:endParaRPr>
          </a:p>
        </p:txBody>
      </p:sp>
      <p:sp>
        <p:nvSpPr>
          <p:cNvPr id="840" name="Google Shape;840;p24"/>
          <p:cNvSpPr/>
          <p:nvPr/>
        </p:nvSpPr>
        <p:spPr>
          <a:xfrm>
            <a:off x="4999766" y="1537048"/>
            <a:ext cx="1088588" cy="202957"/>
          </a:xfrm>
          <a:custGeom>
            <a:rect b="b" l="l" r="r" t="t"/>
            <a:pathLst>
              <a:path extrusionOk="0" fill="none" h="167200" w="820800">
                <a:moveTo>
                  <a:pt x="0" y="167200"/>
                </a:moveTo>
                <a:lnTo>
                  <a:pt x="820800" y="167200"/>
                </a:lnTo>
              </a:path>
            </a:pathLst>
          </a:custGeom>
          <a:gradFill>
            <a:gsLst>
              <a:gs pos="0">
                <a:srgbClr val="349BFF"/>
              </a:gs>
              <a:gs pos="50000">
                <a:srgbClr val="61B1FF"/>
              </a:gs>
              <a:gs pos="100000">
                <a:srgbClr val="1E90FF"/>
              </a:gs>
            </a:gsLst>
            <a:lin ang="5400000" scaled="0"/>
          </a:gradFill>
          <a:ln cap="flat" cmpd="sng" w="22800">
            <a:solidFill>
              <a:schemeClr val="accent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1" name="Google Shape;841;p24"/>
          <p:cNvSpPr txBox="1"/>
          <p:nvPr/>
        </p:nvSpPr>
        <p:spPr>
          <a:xfrm>
            <a:off x="5036665" y="1564723"/>
            <a:ext cx="940984" cy="16605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View</a:t>
            </a:r>
            <a:endParaRPr/>
          </a:p>
        </p:txBody>
      </p:sp>
      <p:sp>
        <p:nvSpPr>
          <p:cNvPr id="842" name="Google Shape;842;p24"/>
          <p:cNvSpPr/>
          <p:nvPr/>
        </p:nvSpPr>
        <p:spPr>
          <a:xfrm>
            <a:off x="4999764" y="1832259"/>
            <a:ext cx="666797" cy="202957"/>
          </a:xfrm>
          <a:custGeom>
            <a:rect b="b" l="l" r="r" t="t"/>
            <a:pathLst>
              <a:path extrusionOk="0" fill="none" h="167200" w="471200">
                <a:moveTo>
                  <a:pt x="0" y="167200"/>
                </a:moveTo>
                <a:lnTo>
                  <a:pt x="471200" y="167200"/>
                </a:lnTo>
              </a:path>
            </a:pathLst>
          </a:custGeom>
          <a:gradFill>
            <a:gsLst>
              <a:gs pos="0">
                <a:srgbClr val="349BFF"/>
              </a:gs>
              <a:gs pos="50000">
                <a:srgbClr val="61B1FF"/>
              </a:gs>
              <a:gs pos="100000">
                <a:srgbClr val="1E90FF"/>
              </a:gs>
            </a:gsLst>
            <a:lin ang="5400000" scaled="0"/>
          </a:gradFill>
          <a:ln cap="flat" cmpd="sng" w="22800">
            <a:solidFill>
              <a:schemeClr val="accent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3" name="Google Shape;843;p24"/>
          <p:cNvSpPr txBox="1"/>
          <p:nvPr/>
        </p:nvSpPr>
        <p:spPr>
          <a:xfrm>
            <a:off x="5036667" y="1867989"/>
            <a:ext cx="1298819" cy="158000"/>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Target vs Sales</a:t>
            </a:r>
            <a:endParaRPr/>
          </a:p>
        </p:txBody>
      </p:sp>
      <p:sp>
        <p:nvSpPr>
          <p:cNvPr id="844" name="Google Shape;844;p24"/>
          <p:cNvSpPr/>
          <p:nvPr/>
        </p:nvSpPr>
        <p:spPr>
          <a:xfrm>
            <a:off x="3431461" y="2219720"/>
            <a:ext cx="926387" cy="202957"/>
          </a:xfrm>
          <a:custGeom>
            <a:rect b="b" l="l" r="r" t="t"/>
            <a:pathLst>
              <a:path extrusionOk="0" fill="none" h="167200" w="524400">
                <a:moveTo>
                  <a:pt x="0" y="167200"/>
                </a:moveTo>
                <a:lnTo>
                  <a:pt x="524400" y="167200"/>
                </a:lnTo>
              </a:path>
            </a:pathLst>
          </a:custGeom>
          <a:gradFill>
            <a:gsLst>
              <a:gs pos="0">
                <a:srgbClr val="349BFF"/>
              </a:gs>
              <a:gs pos="50000">
                <a:srgbClr val="61B1FF"/>
              </a:gs>
              <a:gs pos="100000">
                <a:srgbClr val="1E90FF"/>
              </a:gs>
            </a:gsLst>
            <a:lin ang="5400000" scaled="0"/>
          </a:gradFill>
          <a:ln cap="flat" cmpd="sng" w="22800">
            <a:solidFill>
              <a:schemeClr val="accent3"/>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5" name="Google Shape;845;p24"/>
          <p:cNvSpPr txBox="1"/>
          <p:nvPr/>
        </p:nvSpPr>
        <p:spPr>
          <a:xfrm>
            <a:off x="3468362" y="2233749"/>
            <a:ext cx="1168951" cy="179703"/>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DCR Analysis</a:t>
            </a:r>
            <a:endParaRPr/>
          </a:p>
        </p:txBody>
      </p:sp>
      <p:sp>
        <p:nvSpPr>
          <p:cNvPr id="846" name="Google Shape;846;p24"/>
          <p:cNvSpPr/>
          <p:nvPr/>
        </p:nvSpPr>
        <p:spPr>
          <a:xfrm>
            <a:off x="3431461" y="2514932"/>
            <a:ext cx="926387" cy="202957"/>
          </a:xfrm>
          <a:custGeom>
            <a:rect b="b" l="l" r="r" t="t"/>
            <a:pathLst>
              <a:path extrusionOk="0" fill="none" h="167200" w="706800">
                <a:moveTo>
                  <a:pt x="0" y="167200"/>
                </a:moveTo>
                <a:lnTo>
                  <a:pt x="706800" y="167200"/>
                </a:lnTo>
              </a:path>
            </a:pathLst>
          </a:custGeom>
          <a:gradFill>
            <a:gsLst>
              <a:gs pos="0">
                <a:srgbClr val="349BFF"/>
              </a:gs>
              <a:gs pos="50000">
                <a:srgbClr val="61B1FF"/>
              </a:gs>
              <a:gs pos="100000">
                <a:srgbClr val="1E90FF"/>
              </a:gs>
            </a:gsLst>
            <a:lin ang="5400000" scaled="0"/>
          </a:gradFill>
          <a:ln cap="flat" cmpd="sng" w="22800">
            <a:solidFill>
              <a:schemeClr val="accent3"/>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7" name="Google Shape;847;p24"/>
          <p:cNvSpPr txBox="1"/>
          <p:nvPr/>
        </p:nvSpPr>
        <p:spPr>
          <a:xfrm>
            <a:off x="3468364" y="2508069"/>
            <a:ext cx="2031099" cy="181543"/>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Product wise call feedback </a:t>
            </a:r>
            <a:endParaRPr/>
          </a:p>
        </p:txBody>
      </p:sp>
      <p:sp>
        <p:nvSpPr>
          <p:cNvPr id="848" name="Google Shape;848;p24"/>
          <p:cNvSpPr/>
          <p:nvPr/>
        </p:nvSpPr>
        <p:spPr>
          <a:xfrm>
            <a:off x="4390895" y="3197604"/>
            <a:ext cx="645772" cy="202957"/>
          </a:xfrm>
          <a:custGeom>
            <a:rect b="b" l="l" r="r" t="t"/>
            <a:pathLst>
              <a:path extrusionOk="0" fill="none" h="167200" w="395200">
                <a:moveTo>
                  <a:pt x="0" y="167200"/>
                </a:moveTo>
                <a:lnTo>
                  <a:pt x="395200" y="167200"/>
                </a:lnTo>
              </a:path>
            </a:pathLst>
          </a:custGeom>
          <a:gradFill>
            <a:gsLst>
              <a:gs pos="0">
                <a:srgbClr val="349BFF"/>
              </a:gs>
              <a:gs pos="50000">
                <a:srgbClr val="61B1FF"/>
              </a:gs>
              <a:gs pos="100000">
                <a:srgbClr val="1E90FF"/>
              </a:gs>
            </a:gsLst>
            <a:lin ang="5400000" scaled="0"/>
          </a:gradFill>
          <a:ln cap="flat" cmpd="sng" w="22800">
            <a:solidFill>
              <a:schemeClr val="accent4"/>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9" name="Google Shape;849;p24"/>
          <p:cNvSpPr txBox="1"/>
          <p:nvPr/>
        </p:nvSpPr>
        <p:spPr>
          <a:xfrm>
            <a:off x="4427796" y="3209027"/>
            <a:ext cx="2240423" cy="182310"/>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Customer wise sales Analysis</a:t>
            </a:r>
            <a:endParaRPr b="1" sz="1200">
              <a:solidFill>
                <a:srgbClr val="7F7F7F"/>
              </a:solidFill>
              <a:latin typeface="Calibri"/>
              <a:ea typeface="Calibri"/>
              <a:cs typeface="Calibri"/>
              <a:sym typeface="Calibri"/>
            </a:endParaRPr>
          </a:p>
        </p:txBody>
      </p:sp>
      <p:sp>
        <p:nvSpPr>
          <p:cNvPr id="850" name="Google Shape;850;p24"/>
          <p:cNvSpPr/>
          <p:nvPr/>
        </p:nvSpPr>
        <p:spPr>
          <a:xfrm>
            <a:off x="4390895" y="3492816"/>
            <a:ext cx="1554407" cy="202957"/>
          </a:xfrm>
          <a:custGeom>
            <a:rect b="b" l="l" r="r" t="t"/>
            <a:pathLst>
              <a:path extrusionOk="0" fill="none" h="167200" w="1178000">
                <a:moveTo>
                  <a:pt x="0" y="167200"/>
                </a:moveTo>
                <a:lnTo>
                  <a:pt x="1178000" y="167200"/>
                </a:lnTo>
              </a:path>
            </a:pathLst>
          </a:custGeom>
          <a:gradFill>
            <a:gsLst>
              <a:gs pos="0">
                <a:srgbClr val="349BFF"/>
              </a:gs>
              <a:gs pos="50000">
                <a:srgbClr val="61B1FF"/>
              </a:gs>
              <a:gs pos="100000">
                <a:srgbClr val="1E90FF"/>
              </a:gs>
            </a:gsLst>
            <a:lin ang="5400000" scaled="0"/>
          </a:gradFill>
          <a:ln cap="flat" cmpd="sng" w="22800">
            <a:solidFill>
              <a:schemeClr val="accent4"/>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1" name="Google Shape;851;p24"/>
          <p:cNvSpPr txBox="1"/>
          <p:nvPr/>
        </p:nvSpPr>
        <p:spPr>
          <a:xfrm>
            <a:off x="4427793" y="3513909"/>
            <a:ext cx="1816253" cy="163114"/>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Product wise sales Analysis</a:t>
            </a:r>
            <a:endParaRPr b="1" sz="1200">
              <a:solidFill>
                <a:srgbClr val="7F7F7F"/>
              </a:solidFill>
              <a:latin typeface="Calibri"/>
              <a:ea typeface="Calibri"/>
              <a:cs typeface="Calibri"/>
              <a:sym typeface="Calibri"/>
            </a:endParaRPr>
          </a:p>
        </p:txBody>
      </p:sp>
      <p:sp>
        <p:nvSpPr>
          <p:cNvPr id="852" name="Google Shape;852;p24"/>
          <p:cNvSpPr/>
          <p:nvPr/>
        </p:nvSpPr>
        <p:spPr>
          <a:xfrm>
            <a:off x="4390895" y="3788027"/>
            <a:ext cx="2767597" cy="202957"/>
          </a:xfrm>
          <a:custGeom>
            <a:rect b="b" l="l" r="r" t="t"/>
            <a:pathLst>
              <a:path extrusionOk="0" fill="none" h="167200" w="2280000">
                <a:moveTo>
                  <a:pt x="0" y="167200"/>
                </a:moveTo>
                <a:lnTo>
                  <a:pt x="2280000" y="167200"/>
                </a:lnTo>
              </a:path>
            </a:pathLst>
          </a:custGeom>
          <a:gradFill>
            <a:gsLst>
              <a:gs pos="0">
                <a:srgbClr val="349BFF"/>
              </a:gs>
              <a:gs pos="50000">
                <a:srgbClr val="61B1FF"/>
              </a:gs>
              <a:gs pos="100000">
                <a:srgbClr val="1E90FF"/>
              </a:gs>
            </a:gsLst>
            <a:lin ang="5400000" scaled="0"/>
          </a:gradFill>
          <a:ln cap="flat" cmpd="sng" w="22800">
            <a:solidFill>
              <a:schemeClr val="accent4"/>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3" name="Google Shape;853;p24"/>
          <p:cNvSpPr txBox="1"/>
          <p:nvPr/>
        </p:nvSpPr>
        <p:spPr>
          <a:xfrm>
            <a:off x="4427796" y="3806176"/>
            <a:ext cx="2561077" cy="16605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Employee wise order details</a:t>
            </a:r>
            <a:endParaRPr b="1" sz="1200">
              <a:solidFill>
                <a:srgbClr val="7F7F7F"/>
              </a:solidFill>
              <a:latin typeface="Calibri"/>
              <a:ea typeface="Calibri"/>
              <a:cs typeface="Calibri"/>
              <a:sym typeface="Calibri"/>
            </a:endParaRPr>
          </a:p>
        </p:txBody>
      </p:sp>
      <p:sp>
        <p:nvSpPr>
          <p:cNvPr id="854" name="Google Shape;854;p24"/>
          <p:cNvSpPr/>
          <p:nvPr/>
        </p:nvSpPr>
        <p:spPr>
          <a:xfrm>
            <a:off x="3413009" y="4175488"/>
            <a:ext cx="1300771" cy="202957"/>
          </a:xfrm>
          <a:custGeom>
            <a:rect b="b" l="l" r="r" t="t"/>
            <a:pathLst>
              <a:path extrusionOk="0" fill="none" h="167200" w="1026000">
                <a:moveTo>
                  <a:pt x="0" y="167200"/>
                </a:moveTo>
                <a:lnTo>
                  <a:pt x="1026000" y="167200"/>
                </a:lnTo>
              </a:path>
            </a:pathLst>
          </a:custGeom>
          <a:gradFill>
            <a:gsLst>
              <a:gs pos="0">
                <a:srgbClr val="349BFF"/>
              </a:gs>
              <a:gs pos="50000">
                <a:srgbClr val="61B1FF"/>
              </a:gs>
              <a:gs pos="100000">
                <a:srgbClr val="1E90FF"/>
              </a:gs>
            </a:gsLst>
            <a:lin ang="5400000" scaled="0"/>
          </a:gradFill>
          <a:ln cap="flat" cmpd="sng" w="22800">
            <a:solidFill>
              <a:schemeClr val="accent5"/>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5" name="Google Shape;855;p24"/>
          <p:cNvSpPr txBox="1"/>
          <p:nvPr/>
        </p:nvSpPr>
        <p:spPr>
          <a:xfrm>
            <a:off x="3449911" y="4175185"/>
            <a:ext cx="1527531" cy="185409"/>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Attendance report</a:t>
            </a:r>
            <a:endParaRPr b="1" sz="1200">
              <a:solidFill>
                <a:srgbClr val="7F7F7F"/>
              </a:solidFill>
              <a:latin typeface="Calibri"/>
              <a:ea typeface="Calibri"/>
              <a:cs typeface="Calibri"/>
              <a:sym typeface="Calibri"/>
            </a:endParaRPr>
          </a:p>
        </p:txBody>
      </p:sp>
      <p:sp>
        <p:nvSpPr>
          <p:cNvPr id="856" name="Google Shape;856;p24"/>
          <p:cNvSpPr/>
          <p:nvPr/>
        </p:nvSpPr>
        <p:spPr>
          <a:xfrm>
            <a:off x="3413009" y="4470700"/>
            <a:ext cx="673448" cy="202957"/>
          </a:xfrm>
          <a:custGeom>
            <a:rect b="b" l="l" r="r" t="t"/>
            <a:pathLst>
              <a:path extrusionOk="0" fill="none" h="167200" w="342000">
                <a:moveTo>
                  <a:pt x="0" y="167200"/>
                </a:moveTo>
                <a:lnTo>
                  <a:pt x="342000" y="167200"/>
                </a:lnTo>
              </a:path>
            </a:pathLst>
          </a:custGeom>
          <a:gradFill>
            <a:gsLst>
              <a:gs pos="0">
                <a:srgbClr val="349BFF"/>
              </a:gs>
              <a:gs pos="50000">
                <a:srgbClr val="61B1FF"/>
              </a:gs>
              <a:gs pos="100000">
                <a:srgbClr val="1E90FF"/>
              </a:gs>
            </a:gsLst>
            <a:lin ang="5400000" scaled="0"/>
          </a:gradFill>
          <a:ln cap="flat" cmpd="sng" w="22800">
            <a:solidFill>
              <a:schemeClr val="accent5"/>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7" name="Google Shape;857;p24"/>
          <p:cNvSpPr txBox="1"/>
          <p:nvPr/>
        </p:nvSpPr>
        <p:spPr>
          <a:xfrm>
            <a:off x="3449912" y="4485736"/>
            <a:ext cx="1501650" cy="178695"/>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Retail Visit Status</a:t>
            </a:r>
            <a:endParaRPr/>
          </a:p>
        </p:txBody>
      </p:sp>
      <p:sp>
        <p:nvSpPr>
          <p:cNvPr id="858" name="Google Shape;858;p24"/>
          <p:cNvSpPr/>
          <p:nvPr/>
        </p:nvSpPr>
        <p:spPr>
          <a:xfrm>
            <a:off x="3413011" y="4765911"/>
            <a:ext cx="662927" cy="202957"/>
          </a:xfrm>
          <a:custGeom>
            <a:rect b="b" l="l" r="r" t="t"/>
            <a:pathLst>
              <a:path extrusionOk="0" fill="none" h="167200" w="448400">
                <a:moveTo>
                  <a:pt x="0" y="167200"/>
                </a:moveTo>
                <a:lnTo>
                  <a:pt x="448400" y="167200"/>
                </a:lnTo>
              </a:path>
            </a:pathLst>
          </a:custGeom>
          <a:gradFill>
            <a:gsLst>
              <a:gs pos="0">
                <a:srgbClr val="349BFF"/>
              </a:gs>
              <a:gs pos="50000">
                <a:srgbClr val="61B1FF"/>
              </a:gs>
              <a:gs pos="100000">
                <a:srgbClr val="1E90FF"/>
              </a:gs>
            </a:gsLst>
            <a:lin ang="5400000" scaled="0"/>
          </a:gradFill>
          <a:ln cap="flat" cmpd="sng" w="22800">
            <a:solidFill>
              <a:schemeClr val="accent5"/>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9" name="Google Shape;859;p24"/>
          <p:cNvSpPr txBox="1"/>
          <p:nvPr/>
        </p:nvSpPr>
        <p:spPr>
          <a:xfrm>
            <a:off x="3449913" y="4767943"/>
            <a:ext cx="1148213" cy="191698"/>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Secondary Order</a:t>
            </a:r>
            <a:endParaRPr b="1" sz="1200">
              <a:solidFill>
                <a:srgbClr val="7F7F7F"/>
              </a:solidFill>
              <a:latin typeface="Calibri"/>
              <a:ea typeface="Calibri"/>
              <a:cs typeface="Calibri"/>
              <a:sym typeface="Calibri"/>
            </a:endParaRPr>
          </a:p>
        </p:txBody>
      </p:sp>
      <p:sp>
        <p:nvSpPr>
          <p:cNvPr id="860" name="Google Shape;860;p24"/>
          <p:cNvSpPr/>
          <p:nvPr/>
        </p:nvSpPr>
        <p:spPr>
          <a:xfrm>
            <a:off x="3486812" y="5430132"/>
            <a:ext cx="1068192" cy="202957"/>
          </a:xfrm>
          <a:custGeom>
            <a:rect b="b" l="l" r="r" t="t"/>
            <a:pathLst>
              <a:path extrusionOk="0" fill="none" h="167200" w="805600">
                <a:moveTo>
                  <a:pt x="0" y="167200"/>
                </a:moveTo>
                <a:lnTo>
                  <a:pt x="805600" y="167200"/>
                </a:lnTo>
              </a:path>
            </a:pathLst>
          </a:custGeom>
          <a:gradFill>
            <a:gsLst>
              <a:gs pos="0">
                <a:srgbClr val="349BFF"/>
              </a:gs>
              <a:gs pos="50000">
                <a:srgbClr val="61B1FF"/>
              </a:gs>
              <a:gs pos="100000">
                <a:srgbClr val="1E90FF"/>
              </a:gs>
            </a:gsLst>
            <a:lin ang="5400000" scaled="0"/>
          </a:gradFill>
          <a:ln cap="flat" cmpd="sng" w="22800">
            <a:solidFill>
              <a:schemeClr val="dk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1" name="Google Shape;861;p24"/>
          <p:cNvSpPr txBox="1"/>
          <p:nvPr/>
        </p:nvSpPr>
        <p:spPr>
          <a:xfrm>
            <a:off x="3523716" y="5460274"/>
            <a:ext cx="2511324" cy="163590"/>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SKU Analysis</a:t>
            </a:r>
            <a:endParaRPr/>
          </a:p>
        </p:txBody>
      </p:sp>
      <p:sp>
        <p:nvSpPr>
          <p:cNvPr id="862" name="Google Shape;862;p24"/>
          <p:cNvSpPr/>
          <p:nvPr/>
        </p:nvSpPr>
        <p:spPr>
          <a:xfrm>
            <a:off x="3486815" y="5725344"/>
            <a:ext cx="2094148" cy="202957"/>
          </a:xfrm>
          <a:custGeom>
            <a:rect b="b" l="l" r="r" t="t"/>
            <a:pathLst>
              <a:path extrusionOk="0" fill="none" h="167200" w="1725200">
                <a:moveTo>
                  <a:pt x="0" y="167200"/>
                </a:moveTo>
                <a:lnTo>
                  <a:pt x="1725200" y="167200"/>
                </a:lnTo>
              </a:path>
            </a:pathLst>
          </a:custGeom>
          <a:gradFill>
            <a:gsLst>
              <a:gs pos="0">
                <a:srgbClr val="349BFF"/>
              </a:gs>
              <a:gs pos="50000">
                <a:srgbClr val="61B1FF"/>
              </a:gs>
              <a:gs pos="100000">
                <a:srgbClr val="1E90FF"/>
              </a:gs>
            </a:gsLst>
            <a:lin ang="5400000" scaled="0"/>
          </a:gradFill>
          <a:ln cap="flat" cmpd="sng" w="22800">
            <a:solidFill>
              <a:schemeClr val="dk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3" name="Google Shape;863;p24"/>
          <p:cNvSpPr txBox="1"/>
          <p:nvPr/>
        </p:nvSpPr>
        <p:spPr>
          <a:xfrm>
            <a:off x="3523716" y="5753020"/>
            <a:ext cx="1928693" cy="16605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Distributor Performance</a:t>
            </a:r>
            <a:endParaRPr/>
          </a:p>
        </p:txBody>
      </p:sp>
      <p:sp>
        <p:nvSpPr>
          <p:cNvPr id="864" name="Google Shape;864;p24"/>
          <p:cNvSpPr/>
          <p:nvPr/>
        </p:nvSpPr>
        <p:spPr>
          <a:xfrm>
            <a:off x="3486814" y="6020555"/>
            <a:ext cx="1625671" cy="202957"/>
          </a:xfrm>
          <a:custGeom>
            <a:rect b="b" l="l" r="r" t="t"/>
            <a:pathLst>
              <a:path extrusionOk="0" fill="none" h="167200" w="1216000">
                <a:moveTo>
                  <a:pt x="0" y="167200"/>
                </a:moveTo>
                <a:lnTo>
                  <a:pt x="1216000" y="167200"/>
                </a:lnTo>
              </a:path>
            </a:pathLst>
          </a:custGeom>
          <a:gradFill>
            <a:gsLst>
              <a:gs pos="0">
                <a:srgbClr val="349BFF"/>
              </a:gs>
              <a:gs pos="50000">
                <a:srgbClr val="61B1FF"/>
              </a:gs>
              <a:gs pos="100000">
                <a:srgbClr val="1E90FF"/>
              </a:gs>
            </a:gsLst>
            <a:lin ang="5400000" scaled="0"/>
          </a:gradFill>
          <a:ln cap="flat" cmpd="sng" w="22800">
            <a:solidFill>
              <a:schemeClr val="dk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5" name="Google Shape;865;p24"/>
          <p:cNvSpPr txBox="1"/>
          <p:nvPr/>
        </p:nvSpPr>
        <p:spPr>
          <a:xfrm>
            <a:off x="3523714" y="6048103"/>
            <a:ext cx="1897371" cy="166182"/>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Product Cat Analysis</a:t>
            </a:r>
            <a:endParaRPr b="1" sz="1200">
              <a:solidFill>
                <a:srgbClr val="7F7F7F"/>
              </a:solidFill>
              <a:latin typeface="Calibri"/>
              <a:ea typeface="Calibri"/>
              <a:cs typeface="Calibri"/>
              <a:sym typeface="Calibri"/>
            </a:endParaRPr>
          </a:p>
        </p:txBody>
      </p:sp>
      <p:sp>
        <p:nvSpPr>
          <p:cNvPr id="866" name="Google Shape;866;p24"/>
          <p:cNvSpPr/>
          <p:nvPr/>
        </p:nvSpPr>
        <p:spPr>
          <a:xfrm>
            <a:off x="3431462" y="2810143"/>
            <a:ext cx="1365348" cy="202957"/>
          </a:xfrm>
          <a:custGeom>
            <a:rect b="b" l="l" r="r" t="t"/>
            <a:pathLst>
              <a:path extrusionOk="0" fill="none" h="167200" w="1124800">
                <a:moveTo>
                  <a:pt x="0" y="167200"/>
                </a:moveTo>
                <a:lnTo>
                  <a:pt x="1124800" y="167200"/>
                </a:lnTo>
              </a:path>
            </a:pathLst>
          </a:custGeom>
          <a:gradFill>
            <a:gsLst>
              <a:gs pos="0">
                <a:srgbClr val="349BFF"/>
              </a:gs>
              <a:gs pos="50000">
                <a:srgbClr val="61B1FF"/>
              </a:gs>
              <a:gs pos="100000">
                <a:srgbClr val="1E90FF"/>
              </a:gs>
            </a:gsLst>
            <a:lin ang="5400000" scaled="0"/>
          </a:gradFill>
          <a:ln cap="flat" cmpd="sng" w="22800">
            <a:solidFill>
              <a:schemeClr val="accent3"/>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7" name="Google Shape;867;p24"/>
          <p:cNvSpPr txBox="1"/>
          <p:nvPr/>
        </p:nvSpPr>
        <p:spPr>
          <a:xfrm>
            <a:off x="3468361" y="2818767"/>
            <a:ext cx="1245419" cy="16605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Visit Analysis</a:t>
            </a:r>
            <a:endParaRPr/>
          </a:p>
        </p:txBody>
      </p:sp>
      <p:sp>
        <p:nvSpPr>
          <p:cNvPr id="868" name="Google Shape;868;p24"/>
          <p:cNvSpPr/>
          <p:nvPr/>
        </p:nvSpPr>
        <p:spPr>
          <a:xfrm>
            <a:off x="3486815" y="6315764"/>
            <a:ext cx="784151" cy="202957"/>
          </a:xfrm>
          <a:custGeom>
            <a:rect b="b" l="l" r="r" t="t"/>
            <a:pathLst>
              <a:path extrusionOk="0" fill="none" h="167200" w="418000">
                <a:moveTo>
                  <a:pt x="0" y="167200"/>
                </a:moveTo>
                <a:lnTo>
                  <a:pt x="418000" y="167200"/>
                </a:lnTo>
              </a:path>
            </a:pathLst>
          </a:custGeom>
          <a:gradFill>
            <a:gsLst>
              <a:gs pos="0">
                <a:srgbClr val="349BFF"/>
              </a:gs>
              <a:gs pos="50000">
                <a:srgbClr val="61B1FF"/>
              </a:gs>
              <a:gs pos="100000">
                <a:srgbClr val="1E90FF"/>
              </a:gs>
            </a:gsLst>
            <a:lin ang="5400000" scaled="0"/>
          </a:gradFill>
          <a:ln cap="flat" cmpd="sng" w="22800">
            <a:solidFill>
              <a:schemeClr val="dk2"/>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9" name="Google Shape;869;p24"/>
          <p:cNvSpPr txBox="1"/>
          <p:nvPr/>
        </p:nvSpPr>
        <p:spPr>
          <a:xfrm>
            <a:off x="3523714" y="6331790"/>
            <a:ext cx="1876422" cy="177706"/>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New Outlet sales reports</a:t>
            </a:r>
            <a:endParaRPr b="1" sz="1200">
              <a:solidFill>
                <a:srgbClr val="7F7F7F"/>
              </a:solidFill>
              <a:latin typeface="Calibri"/>
              <a:ea typeface="Calibri"/>
              <a:cs typeface="Calibri"/>
              <a:sym typeface="Calibri"/>
            </a:endParaRPr>
          </a:p>
        </p:txBody>
      </p:sp>
      <p:sp>
        <p:nvSpPr>
          <p:cNvPr id="870" name="Google Shape;870;p24"/>
          <p:cNvSpPr/>
          <p:nvPr/>
        </p:nvSpPr>
        <p:spPr>
          <a:xfrm>
            <a:off x="3413009" y="5051896"/>
            <a:ext cx="673448" cy="202957"/>
          </a:xfrm>
          <a:custGeom>
            <a:rect b="b" l="l" r="r" t="t"/>
            <a:pathLst>
              <a:path extrusionOk="0" fill="none" h="167200" w="402800">
                <a:moveTo>
                  <a:pt x="0" y="167200"/>
                </a:moveTo>
                <a:lnTo>
                  <a:pt x="402800" y="167200"/>
                </a:lnTo>
              </a:path>
            </a:pathLst>
          </a:custGeom>
          <a:gradFill>
            <a:gsLst>
              <a:gs pos="0">
                <a:srgbClr val="349BFF"/>
              </a:gs>
              <a:gs pos="50000">
                <a:srgbClr val="61B1FF"/>
              </a:gs>
              <a:gs pos="100000">
                <a:srgbClr val="1E90FF"/>
              </a:gs>
            </a:gsLst>
            <a:lin ang="5400000" scaled="0"/>
          </a:gradFill>
          <a:ln cap="flat" cmpd="sng" w="22800">
            <a:solidFill>
              <a:schemeClr val="accent5"/>
            </a:solidFill>
            <a:prstDash val="solid"/>
            <a:bevel/>
            <a:headEnd len="sm" w="sm" type="none"/>
            <a:tailEnd len="med" w="med" type="ova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1" name="Google Shape;871;p24"/>
          <p:cNvSpPr txBox="1"/>
          <p:nvPr/>
        </p:nvSpPr>
        <p:spPr>
          <a:xfrm>
            <a:off x="3449913" y="5055326"/>
            <a:ext cx="1357218" cy="190301"/>
          </a:xfrm>
          <a:prstGeom prst="rect">
            <a:avLst/>
          </a:prstGeom>
          <a:noFill/>
          <a:ln>
            <a:noFill/>
          </a:ln>
        </p:spPr>
        <p:txBody>
          <a:bodyPr anchorCtr="0" anchor="ctr" bIns="18000" lIns="35975" spcFirstLastPara="1" rIns="35975" wrap="square" tIns="18000">
            <a:noAutofit/>
          </a:bodyPr>
          <a:lstStyle/>
          <a:p>
            <a:pPr indent="0" lvl="0" marL="0" marR="0" rtl="0" algn="l">
              <a:spcBef>
                <a:spcPts val="0"/>
              </a:spcBef>
              <a:spcAft>
                <a:spcPts val="0"/>
              </a:spcAft>
              <a:buNone/>
            </a:pPr>
            <a:r>
              <a:rPr b="1" lang="en-ID" sz="1200">
                <a:solidFill>
                  <a:srgbClr val="7F7F7F"/>
                </a:solidFill>
                <a:latin typeface="Calibri"/>
                <a:ea typeface="Calibri"/>
                <a:cs typeface="Calibri"/>
                <a:sym typeface="Calibri"/>
              </a:rPr>
              <a:t>Primary Order</a:t>
            </a:r>
            <a:endParaRPr/>
          </a:p>
        </p:txBody>
      </p:sp>
      <p:sp>
        <p:nvSpPr>
          <p:cNvPr id="872" name="Google Shape;872;p24"/>
          <p:cNvSpPr/>
          <p:nvPr/>
        </p:nvSpPr>
        <p:spPr>
          <a:xfrm>
            <a:off x="7218375" y="3212266"/>
            <a:ext cx="3746205" cy="1883589"/>
          </a:xfrm>
          <a:prstGeom prst="rect">
            <a:avLst/>
          </a:prstGeom>
          <a:noFill/>
          <a:ln>
            <a:noFill/>
          </a:ln>
        </p:spPr>
        <p:txBody>
          <a:bodyPr anchorCtr="0" anchor="t" bIns="60950" lIns="121900" spcFirstLastPara="1" rIns="121900" wrap="square" tIns="60950">
            <a:noAutofit/>
          </a:bodyPr>
          <a:lstStyle/>
          <a:p>
            <a:pPr indent="0" lvl="0" marL="0" marR="0" rtl="0" algn="l">
              <a:lnSpc>
                <a:spcPct val="130000"/>
              </a:lnSpc>
              <a:spcBef>
                <a:spcPts val="0"/>
              </a:spcBef>
              <a:spcAft>
                <a:spcPts val="0"/>
              </a:spcAft>
              <a:buNone/>
            </a:pPr>
            <a:r>
              <a:rPr b="1" lang="en-ID" sz="1800">
                <a:solidFill>
                  <a:srgbClr val="7F7F7F"/>
                </a:solidFill>
                <a:latin typeface="Calibri"/>
                <a:ea typeface="Calibri"/>
                <a:cs typeface="Calibri"/>
                <a:sym typeface="Calibri"/>
              </a:rPr>
              <a:t>Functional Reports</a:t>
            </a:r>
            <a:endParaRPr sz="1800">
              <a:solidFill>
                <a:srgbClr val="A5A5A5"/>
              </a:solidFill>
              <a:latin typeface="Calibri"/>
              <a:ea typeface="Calibri"/>
              <a:cs typeface="Calibri"/>
              <a:sym typeface="Calibri"/>
            </a:endParaRPr>
          </a:p>
          <a:p>
            <a:pPr indent="0" lvl="0" marL="0" marR="0" rtl="0" algn="just">
              <a:lnSpc>
                <a:spcPct val="130000"/>
              </a:lnSpc>
              <a:spcBef>
                <a:spcPts val="0"/>
              </a:spcBef>
              <a:spcAft>
                <a:spcPts val="0"/>
              </a:spcAft>
              <a:buNone/>
            </a:pPr>
            <a:r>
              <a:rPr b="1" lang="en-ID" sz="1400">
                <a:solidFill>
                  <a:srgbClr val="A5A5A5"/>
                </a:solidFill>
                <a:latin typeface="Calibri"/>
                <a:ea typeface="Calibri"/>
                <a:cs typeface="Calibri"/>
                <a:sym typeface="Calibri"/>
              </a:rPr>
              <a:t>Performance and operations of field activities done by medical reps can be viewed in real-time through MIS Reports, analytics, reports, notifications and alerts, on mobile devices by managers to take instant corrective action.</a:t>
            </a:r>
            <a:endParaRPr b="1" sz="1400">
              <a:solidFill>
                <a:srgbClr val="A5A5A5"/>
              </a:solidFill>
              <a:latin typeface="Calibri"/>
              <a:ea typeface="Calibri"/>
              <a:cs typeface="Calibri"/>
              <a:sym typeface="Calibri"/>
            </a:endParaRPr>
          </a:p>
        </p:txBody>
      </p:sp>
      <p:pic>
        <p:nvPicPr>
          <p:cNvPr id="873" name="Google Shape;873;p24"/>
          <p:cNvPicPr preferRelativeResize="0"/>
          <p:nvPr/>
        </p:nvPicPr>
        <p:blipFill rotWithShape="1">
          <a:blip r:embed="rId3">
            <a:alphaModFix/>
          </a:blip>
          <a:srcRect b="0" l="0" r="0" t="0"/>
          <a:stretch/>
        </p:blipFill>
        <p:spPr>
          <a:xfrm>
            <a:off x="0" y="6466114"/>
            <a:ext cx="1005840" cy="391886"/>
          </a:xfrm>
          <a:prstGeom prst="rect">
            <a:avLst/>
          </a:prstGeom>
          <a:noFill/>
          <a:ln>
            <a:noFill/>
          </a:ln>
        </p:spPr>
      </p:pic>
      <p:pic>
        <p:nvPicPr>
          <p:cNvPr descr="C:\Users\Neela Pradeep\Downloads\PNG (1).png" id="874" name="Google Shape;874;p24"/>
          <p:cNvPicPr preferRelativeResize="0"/>
          <p:nvPr/>
        </p:nvPicPr>
        <p:blipFill rotWithShape="1">
          <a:blip r:embed="rId4">
            <a:alphaModFix/>
          </a:blip>
          <a:srcRect b="0" l="0" r="0" t="0"/>
          <a:stretch/>
        </p:blipFill>
        <p:spPr>
          <a:xfrm>
            <a:off x="1" y="1"/>
            <a:ext cx="2060006" cy="512618"/>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66"/>
                                        </p:tgtEl>
                                        <p:attrNameLst>
                                          <p:attrName>style.visibility</p:attrName>
                                        </p:attrNameLst>
                                      </p:cBhvr>
                                      <p:to>
                                        <p:strVal val="visible"/>
                                      </p:to>
                                    </p:set>
                                    <p:anim calcmode="lin" valueType="num">
                                      <p:cBhvr additive="base">
                                        <p:cTn dur="750"/>
                                        <p:tgtEl>
                                          <p:spTgt spid="7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04"/>
                                        </p:tgtEl>
                                        <p:attrNameLst>
                                          <p:attrName>style.visibility</p:attrName>
                                        </p:attrNameLst>
                                      </p:cBhvr>
                                      <p:to>
                                        <p:strVal val="visible"/>
                                      </p:to>
                                    </p:set>
                                    <p:anim calcmode="lin" valueType="num">
                                      <p:cBhvr additive="base">
                                        <p:cTn dur="750"/>
                                        <p:tgtEl>
                                          <p:spTgt spid="8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2"/>
                                        </p:tgtEl>
                                        <p:attrNameLst>
                                          <p:attrName>style.visibility</p:attrName>
                                        </p:attrNameLst>
                                      </p:cBhvr>
                                      <p:to>
                                        <p:strVal val="visible"/>
                                      </p:to>
                                    </p:set>
                                    <p:anim calcmode="lin" valueType="num">
                                      <p:cBhvr additive="base">
                                        <p:cTn dur="750"/>
                                        <p:tgtEl>
                                          <p:spTgt spid="7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08"/>
                                        </p:tgtEl>
                                        <p:attrNameLst>
                                          <p:attrName>style.visibility</p:attrName>
                                        </p:attrNameLst>
                                      </p:cBhvr>
                                      <p:to>
                                        <p:strVal val="visible"/>
                                      </p:to>
                                    </p:set>
                                    <p:anim calcmode="lin" valueType="num">
                                      <p:cBhvr additive="base">
                                        <p:cTn dur="750"/>
                                        <p:tgtEl>
                                          <p:spTgt spid="8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3"/>
                                        </p:tgtEl>
                                        <p:attrNameLst>
                                          <p:attrName>style.visibility</p:attrName>
                                        </p:attrNameLst>
                                      </p:cBhvr>
                                      <p:to>
                                        <p:strVal val="visible"/>
                                      </p:to>
                                    </p:set>
                                    <p:anim calcmode="lin" valueType="num">
                                      <p:cBhvr additive="base">
                                        <p:cTn dur="750"/>
                                        <p:tgtEl>
                                          <p:spTgt spid="7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12"/>
                                        </p:tgtEl>
                                        <p:attrNameLst>
                                          <p:attrName>style.visibility</p:attrName>
                                        </p:attrNameLst>
                                      </p:cBhvr>
                                      <p:to>
                                        <p:strVal val="visible"/>
                                      </p:to>
                                    </p:set>
                                    <p:anim calcmode="lin" valueType="num">
                                      <p:cBhvr additive="base">
                                        <p:cTn dur="750"/>
                                        <p:tgtEl>
                                          <p:spTgt spid="8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4"/>
                                        </p:tgtEl>
                                        <p:attrNameLst>
                                          <p:attrName>style.visibility</p:attrName>
                                        </p:attrNameLst>
                                      </p:cBhvr>
                                      <p:to>
                                        <p:strVal val="visible"/>
                                      </p:to>
                                    </p:set>
                                    <p:anim calcmode="lin" valueType="num">
                                      <p:cBhvr additive="base">
                                        <p:cTn dur="750"/>
                                        <p:tgtEl>
                                          <p:spTgt spid="7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16"/>
                                        </p:tgtEl>
                                        <p:attrNameLst>
                                          <p:attrName>style.visibility</p:attrName>
                                        </p:attrNameLst>
                                      </p:cBhvr>
                                      <p:to>
                                        <p:strVal val="visible"/>
                                      </p:to>
                                    </p:set>
                                    <p:anim calcmode="lin" valueType="num">
                                      <p:cBhvr additive="base">
                                        <p:cTn dur="750"/>
                                        <p:tgtEl>
                                          <p:spTgt spid="8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5"/>
                                        </p:tgtEl>
                                        <p:attrNameLst>
                                          <p:attrName>style.visibility</p:attrName>
                                        </p:attrNameLst>
                                      </p:cBhvr>
                                      <p:to>
                                        <p:strVal val="visible"/>
                                      </p:to>
                                    </p:set>
                                    <p:anim calcmode="lin" valueType="num">
                                      <p:cBhvr additive="base">
                                        <p:cTn dur="750"/>
                                        <p:tgtEl>
                                          <p:spTgt spid="7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20"/>
                                        </p:tgtEl>
                                        <p:attrNameLst>
                                          <p:attrName>style.visibility</p:attrName>
                                        </p:attrNameLst>
                                      </p:cBhvr>
                                      <p:to>
                                        <p:strVal val="visible"/>
                                      </p:to>
                                    </p:set>
                                    <p:anim calcmode="lin" valueType="num">
                                      <p:cBhvr additive="base">
                                        <p:cTn dur="750"/>
                                        <p:tgtEl>
                                          <p:spTgt spid="8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6"/>
                                        </p:tgtEl>
                                        <p:attrNameLst>
                                          <p:attrName>style.visibility</p:attrName>
                                        </p:attrNameLst>
                                      </p:cBhvr>
                                      <p:to>
                                        <p:strVal val="visible"/>
                                      </p:to>
                                    </p:set>
                                    <p:anim calcmode="lin" valueType="num">
                                      <p:cBhvr additive="base">
                                        <p:cTn dur="750"/>
                                        <p:tgtEl>
                                          <p:spTgt spid="7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750"/>
                                        <p:tgtEl>
                                          <p:spTgt spid="8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7"/>
                                        </p:tgtEl>
                                        <p:attrNameLst>
                                          <p:attrName>style.visibility</p:attrName>
                                        </p:attrNameLst>
                                      </p:cBhvr>
                                      <p:to>
                                        <p:strVal val="visible"/>
                                      </p:to>
                                    </p:set>
                                    <p:anim calcmode="lin" valueType="num">
                                      <p:cBhvr additive="base">
                                        <p:cTn dur="750"/>
                                        <p:tgtEl>
                                          <p:spTgt spid="7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28"/>
                                        </p:tgtEl>
                                        <p:attrNameLst>
                                          <p:attrName>style.visibility</p:attrName>
                                        </p:attrNameLst>
                                      </p:cBhvr>
                                      <p:to>
                                        <p:strVal val="visible"/>
                                      </p:to>
                                    </p:set>
                                    <p:anim calcmode="lin" valueType="num">
                                      <p:cBhvr additive="base">
                                        <p:cTn dur="750"/>
                                        <p:tgtEl>
                                          <p:spTgt spid="8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78"/>
                                        </p:tgtEl>
                                        <p:attrNameLst>
                                          <p:attrName>style.visibility</p:attrName>
                                        </p:attrNameLst>
                                      </p:cBhvr>
                                      <p:to>
                                        <p:strVal val="visible"/>
                                      </p:to>
                                    </p:set>
                                    <p:anim calcmode="lin" valueType="num">
                                      <p:cBhvr additive="base">
                                        <p:cTn dur="750"/>
                                        <p:tgtEl>
                                          <p:spTgt spid="7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750"/>
                                        <p:tgtEl>
                                          <p:spTgt spid="8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3"/>
                                        </p:tgtEl>
                                        <p:attrNameLst>
                                          <p:attrName>style.visibility</p:attrName>
                                        </p:attrNameLst>
                                      </p:cBhvr>
                                      <p:to>
                                        <p:strVal val="visible"/>
                                      </p:to>
                                    </p:set>
                                    <p:anim calcmode="lin" valueType="num">
                                      <p:cBhvr additive="base">
                                        <p:cTn dur="750"/>
                                        <p:tgtEl>
                                          <p:spTgt spid="8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4"/>
                                        </p:tgtEl>
                                        <p:attrNameLst>
                                          <p:attrName>style.visibility</p:attrName>
                                        </p:attrNameLst>
                                      </p:cBhvr>
                                      <p:to>
                                        <p:strVal val="visible"/>
                                      </p:to>
                                    </p:set>
                                    <p:anim calcmode="lin" valueType="num">
                                      <p:cBhvr additive="base">
                                        <p:cTn dur="750"/>
                                        <p:tgtEl>
                                          <p:spTgt spid="8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5"/>
                                        </p:tgtEl>
                                        <p:attrNameLst>
                                          <p:attrName>style.visibility</p:attrName>
                                        </p:attrNameLst>
                                      </p:cBhvr>
                                      <p:to>
                                        <p:strVal val="visible"/>
                                      </p:to>
                                    </p:set>
                                    <p:anim calcmode="lin" valueType="num">
                                      <p:cBhvr additive="base">
                                        <p:cTn dur="750"/>
                                        <p:tgtEl>
                                          <p:spTgt spid="8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6"/>
                                        </p:tgtEl>
                                        <p:attrNameLst>
                                          <p:attrName>style.visibility</p:attrName>
                                        </p:attrNameLst>
                                      </p:cBhvr>
                                      <p:to>
                                        <p:strVal val="visible"/>
                                      </p:to>
                                    </p:set>
                                    <p:anim calcmode="lin" valueType="num">
                                      <p:cBhvr additive="base">
                                        <p:cTn dur="750"/>
                                        <p:tgtEl>
                                          <p:spTgt spid="8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7"/>
                                        </p:tgtEl>
                                        <p:attrNameLst>
                                          <p:attrName>style.visibility</p:attrName>
                                        </p:attrNameLst>
                                      </p:cBhvr>
                                      <p:to>
                                        <p:strVal val="visible"/>
                                      </p:to>
                                    </p:set>
                                    <p:anim calcmode="lin" valueType="num">
                                      <p:cBhvr additive="base">
                                        <p:cTn dur="750"/>
                                        <p:tgtEl>
                                          <p:spTgt spid="8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750"/>
                                        <p:tgtEl>
                                          <p:spTgt spid="7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8"/>
                                        </p:tgtEl>
                                        <p:attrNameLst>
                                          <p:attrName>style.visibility</p:attrName>
                                        </p:attrNameLst>
                                      </p:cBhvr>
                                      <p:to>
                                        <p:strVal val="visible"/>
                                      </p:to>
                                    </p:set>
                                    <p:anim calcmode="lin" valueType="num">
                                      <p:cBhvr additive="base">
                                        <p:cTn dur="750"/>
                                        <p:tgtEl>
                                          <p:spTgt spid="8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39"/>
                                        </p:tgtEl>
                                        <p:attrNameLst>
                                          <p:attrName>style.visibility</p:attrName>
                                        </p:attrNameLst>
                                      </p:cBhvr>
                                      <p:to>
                                        <p:strVal val="visible"/>
                                      </p:to>
                                    </p:set>
                                    <p:anim calcmode="lin" valueType="num">
                                      <p:cBhvr additive="base">
                                        <p:cTn dur="750"/>
                                        <p:tgtEl>
                                          <p:spTgt spid="8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0"/>
                                        </p:tgtEl>
                                        <p:attrNameLst>
                                          <p:attrName>style.visibility</p:attrName>
                                        </p:attrNameLst>
                                      </p:cBhvr>
                                      <p:to>
                                        <p:strVal val="visible"/>
                                      </p:to>
                                    </p:set>
                                    <p:anim calcmode="lin" valueType="num">
                                      <p:cBhvr additive="base">
                                        <p:cTn dur="750"/>
                                        <p:tgtEl>
                                          <p:spTgt spid="8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1"/>
                                        </p:tgtEl>
                                        <p:attrNameLst>
                                          <p:attrName>style.visibility</p:attrName>
                                        </p:attrNameLst>
                                      </p:cBhvr>
                                      <p:to>
                                        <p:strVal val="visible"/>
                                      </p:to>
                                    </p:set>
                                    <p:anim calcmode="lin" valueType="num">
                                      <p:cBhvr additive="base">
                                        <p:cTn dur="750"/>
                                        <p:tgtEl>
                                          <p:spTgt spid="8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2"/>
                                        </p:tgtEl>
                                        <p:attrNameLst>
                                          <p:attrName>style.visibility</p:attrName>
                                        </p:attrNameLst>
                                      </p:cBhvr>
                                      <p:to>
                                        <p:strVal val="visible"/>
                                      </p:to>
                                    </p:set>
                                    <p:anim calcmode="lin" valueType="num">
                                      <p:cBhvr additive="base">
                                        <p:cTn dur="750"/>
                                        <p:tgtEl>
                                          <p:spTgt spid="8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3"/>
                                        </p:tgtEl>
                                        <p:attrNameLst>
                                          <p:attrName>style.visibility</p:attrName>
                                        </p:attrNameLst>
                                      </p:cBhvr>
                                      <p:to>
                                        <p:strVal val="visible"/>
                                      </p:to>
                                    </p:set>
                                    <p:anim calcmode="lin" valueType="num">
                                      <p:cBhvr additive="base">
                                        <p:cTn dur="750"/>
                                        <p:tgtEl>
                                          <p:spTgt spid="8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90"/>
                                        </p:tgtEl>
                                        <p:attrNameLst>
                                          <p:attrName>style.visibility</p:attrName>
                                        </p:attrNameLst>
                                      </p:cBhvr>
                                      <p:to>
                                        <p:strVal val="visible"/>
                                      </p:to>
                                    </p:set>
                                    <p:anim calcmode="lin" valueType="num">
                                      <p:cBhvr additive="base">
                                        <p:cTn dur="750"/>
                                        <p:tgtEl>
                                          <p:spTgt spid="7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4"/>
                                        </p:tgtEl>
                                        <p:attrNameLst>
                                          <p:attrName>style.visibility</p:attrName>
                                        </p:attrNameLst>
                                      </p:cBhvr>
                                      <p:to>
                                        <p:strVal val="visible"/>
                                      </p:to>
                                    </p:set>
                                    <p:anim calcmode="lin" valueType="num">
                                      <p:cBhvr additive="base">
                                        <p:cTn dur="750"/>
                                        <p:tgtEl>
                                          <p:spTgt spid="8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5"/>
                                        </p:tgtEl>
                                        <p:attrNameLst>
                                          <p:attrName>style.visibility</p:attrName>
                                        </p:attrNameLst>
                                      </p:cBhvr>
                                      <p:to>
                                        <p:strVal val="visible"/>
                                      </p:to>
                                    </p:set>
                                    <p:anim calcmode="lin" valueType="num">
                                      <p:cBhvr additive="base">
                                        <p:cTn dur="750"/>
                                        <p:tgtEl>
                                          <p:spTgt spid="8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6"/>
                                        </p:tgtEl>
                                        <p:attrNameLst>
                                          <p:attrName>style.visibility</p:attrName>
                                        </p:attrNameLst>
                                      </p:cBhvr>
                                      <p:to>
                                        <p:strVal val="visible"/>
                                      </p:to>
                                    </p:set>
                                    <p:anim calcmode="lin" valueType="num">
                                      <p:cBhvr additive="base">
                                        <p:cTn dur="750"/>
                                        <p:tgtEl>
                                          <p:spTgt spid="8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7"/>
                                        </p:tgtEl>
                                        <p:attrNameLst>
                                          <p:attrName>style.visibility</p:attrName>
                                        </p:attrNameLst>
                                      </p:cBhvr>
                                      <p:to>
                                        <p:strVal val="visible"/>
                                      </p:to>
                                    </p:set>
                                    <p:anim calcmode="lin" valueType="num">
                                      <p:cBhvr additive="base">
                                        <p:cTn dur="750"/>
                                        <p:tgtEl>
                                          <p:spTgt spid="8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6"/>
                                        </p:tgtEl>
                                        <p:attrNameLst>
                                          <p:attrName>style.visibility</p:attrName>
                                        </p:attrNameLst>
                                      </p:cBhvr>
                                      <p:to>
                                        <p:strVal val="visible"/>
                                      </p:to>
                                    </p:set>
                                    <p:anim calcmode="lin" valueType="num">
                                      <p:cBhvr additive="base">
                                        <p:cTn dur="750"/>
                                        <p:tgtEl>
                                          <p:spTgt spid="8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7"/>
                                        </p:tgtEl>
                                        <p:attrNameLst>
                                          <p:attrName>style.visibility</p:attrName>
                                        </p:attrNameLst>
                                      </p:cBhvr>
                                      <p:to>
                                        <p:strVal val="visible"/>
                                      </p:to>
                                    </p:set>
                                    <p:anim calcmode="lin" valueType="num">
                                      <p:cBhvr additive="base">
                                        <p:cTn dur="750"/>
                                        <p:tgtEl>
                                          <p:spTgt spid="8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86"/>
                                        </p:tgtEl>
                                        <p:attrNameLst>
                                          <p:attrName>style.visibility</p:attrName>
                                        </p:attrNameLst>
                                      </p:cBhvr>
                                      <p:to>
                                        <p:strVal val="visible"/>
                                      </p:to>
                                    </p:set>
                                    <p:anim calcmode="lin" valueType="num">
                                      <p:cBhvr additive="base">
                                        <p:cTn dur="750"/>
                                        <p:tgtEl>
                                          <p:spTgt spid="7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8"/>
                                        </p:tgtEl>
                                        <p:attrNameLst>
                                          <p:attrName>style.visibility</p:attrName>
                                        </p:attrNameLst>
                                      </p:cBhvr>
                                      <p:to>
                                        <p:strVal val="visible"/>
                                      </p:to>
                                    </p:set>
                                    <p:anim calcmode="lin" valueType="num">
                                      <p:cBhvr additive="base">
                                        <p:cTn dur="750"/>
                                        <p:tgtEl>
                                          <p:spTgt spid="8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9"/>
                                        </p:tgtEl>
                                        <p:attrNameLst>
                                          <p:attrName>style.visibility</p:attrName>
                                        </p:attrNameLst>
                                      </p:cBhvr>
                                      <p:to>
                                        <p:strVal val="visible"/>
                                      </p:to>
                                    </p:set>
                                    <p:anim calcmode="lin" valueType="num">
                                      <p:cBhvr additive="base">
                                        <p:cTn dur="750"/>
                                        <p:tgtEl>
                                          <p:spTgt spid="8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0"/>
                                        </p:tgtEl>
                                        <p:attrNameLst>
                                          <p:attrName>style.visibility</p:attrName>
                                        </p:attrNameLst>
                                      </p:cBhvr>
                                      <p:to>
                                        <p:strVal val="visible"/>
                                      </p:to>
                                    </p:set>
                                    <p:anim calcmode="lin" valueType="num">
                                      <p:cBhvr additive="base">
                                        <p:cTn dur="750"/>
                                        <p:tgtEl>
                                          <p:spTgt spid="8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1"/>
                                        </p:tgtEl>
                                        <p:attrNameLst>
                                          <p:attrName>style.visibility</p:attrName>
                                        </p:attrNameLst>
                                      </p:cBhvr>
                                      <p:to>
                                        <p:strVal val="visible"/>
                                      </p:to>
                                    </p:set>
                                    <p:anim calcmode="lin" valueType="num">
                                      <p:cBhvr additive="base">
                                        <p:cTn dur="750"/>
                                        <p:tgtEl>
                                          <p:spTgt spid="8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2"/>
                                        </p:tgtEl>
                                        <p:attrNameLst>
                                          <p:attrName>style.visibility</p:attrName>
                                        </p:attrNameLst>
                                      </p:cBhvr>
                                      <p:to>
                                        <p:strVal val="visible"/>
                                      </p:to>
                                    </p:set>
                                    <p:anim calcmode="lin" valueType="num">
                                      <p:cBhvr additive="base">
                                        <p:cTn dur="750"/>
                                        <p:tgtEl>
                                          <p:spTgt spid="8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3"/>
                                        </p:tgtEl>
                                        <p:attrNameLst>
                                          <p:attrName>style.visibility</p:attrName>
                                        </p:attrNameLst>
                                      </p:cBhvr>
                                      <p:to>
                                        <p:strVal val="visible"/>
                                      </p:to>
                                    </p:set>
                                    <p:anim calcmode="lin" valueType="num">
                                      <p:cBhvr additive="base">
                                        <p:cTn dur="750"/>
                                        <p:tgtEl>
                                          <p:spTgt spid="8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99"/>
                                        </p:tgtEl>
                                        <p:attrNameLst>
                                          <p:attrName>style.visibility</p:attrName>
                                        </p:attrNameLst>
                                      </p:cBhvr>
                                      <p:to>
                                        <p:strVal val="visible"/>
                                      </p:to>
                                    </p:set>
                                    <p:anim calcmode="lin" valueType="num">
                                      <p:cBhvr additive="base">
                                        <p:cTn dur="750"/>
                                        <p:tgtEl>
                                          <p:spTgt spid="7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4"/>
                                        </p:tgtEl>
                                        <p:attrNameLst>
                                          <p:attrName>style.visibility</p:attrName>
                                        </p:attrNameLst>
                                      </p:cBhvr>
                                      <p:to>
                                        <p:strVal val="visible"/>
                                      </p:to>
                                    </p:set>
                                    <p:anim calcmode="lin" valueType="num">
                                      <p:cBhvr additive="base">
                                        <p:cTn dur="750"/>
                                        <p:tgtEl>
                                          <p:spTgt spid="8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5"/>
                                        </p:tgtEl>
                                        <p:attrNameLst>
                                          <p:attrName>style.visibility</p:attrName>
                                        </p:attrNameLst>
                                      </p:cBhvr>
                                      <p:to>
                                        <p:strVal val="visible"/>
                                      </p:to>
                                    </p:set>
                                    <p:anim calcmode="lin" valueType="num">
                                      <p:cBhvr additive="base">
                                        <p:cTn dur="750"/>
                                        <p:tgtEl>
                                          <p:spTgt spid="8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6"/>
                                        </p:tgtEl>
                                        <p:attrNameLst>
                                          <p:attrName>style.visibility</p:attrName>
                                        </p:attrNameLst>
                                      </p:cBhvr>
                                      <p:to>
                                        <p:strVal val="visible"/>
                                      </p:to>
                                    </p:set>
                                    <p:anim calcmode="lin" valueType="num">
                                      <p:cBhvr additive="base">
                                        <p:cTn dur="750"/>
                                        <p:tgtEl>
                                          <p:spTgt spid="8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7"/>
                                        </p:tgtEl>
                                        <p:attrNameLst>
                                          <p:attrName>style.visibility</p:attrName>
                                        </p:attrNameLst>
                                      </p:cBhvr>
                                      <p:to>
                                        <p:strVal val="visible"/>
                                      </p:to>
                                    </p:set>
                                    <p:anim calcmode="lin" valueType="num">
                                      <p:cBhvr additive="base">
                                        <p:cTn dur="750"/>
                                        <p:tgtEl>
                                          <p:spTgt spid="8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8"/>
                                        </p:tgtEl>
                                        <p:attrNameLst>
                                          <p:attrName>style.visibility</p:attrName>
                                        </p:attrNameLst>
                                      </p:cBhvr>
                                      <p:to>
                                        <p:strVal val="visible"/>
                                      </p:to>
                                    </p:set>
                                    <p:anim calcmode="lin" valueType="num">
                                      <p:cBhvr additive="base">
                                        <p:cTn dur="750"/>
                                        <p:tgtEl>
                                          <p:spTgt spid="8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9"/>
                                        </p:tgtEl>
                                        <p:attrNameLst>
                                          <p:attrName>style.visibility</p:attrName>
                                        </p:attrNameLst>
                                      </p:cBhvr>
                                      <p:to>
                                        <p:strVal val="visible"/>
                                      </p:to>
                                    </p:set>
                                    <p:anim calcmode="lin" valueType="num">
                                      <p:cBhvr additive="base">
                                        <p:cTn dur="750"/>
                                        <p:tgtEl>
                                          <p:spTgt spid="8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0"/>
                                        </p:tgtEl>
                                        <p:attrNameLst>
                                          <p:attrName>style.visibility</p:attrName>
                                        </p:attrNameLst>
                                      </p:cBhvr>
                                      <p:to>
                                        <p:strVal val="visible"/>
                                      </p:to>
                                    </p:set>
                                    <p:anim calcmode="lin" valueType="num">
                                      <p:cBhvr additive="base">
                                        <p:cTn dur="750"/>
                                        <p:tgtEl>
                                          <p:spTgt spid="8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1"/>
                                        </p:tgtEl>
                                        <p:attrNameLst>
                                          <p:attrName>style.visibility</p:attrName>
                                        </p:attrNameLst>
                                      </p:cBhvr>
                                      <p:to>
                                        <p:strVal val="visible"/>
                                      </p:to>
                                    </p:set>
                                    <p:anim calcmode="lin" valueType="num">
                                      <p:cBhvr additive="base">
                                        <p:cTn dur="750"/>
                                        <p:tgtEl>
                                          <p:spTgt spid="8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94"/>
                                        </p:tgtEl>
                                        <p:attrNameLst>
                                          <p:attrName>style.visibility</p:attrName>
                                        </p:attrNameLst>
                                      </p:cBhvr>
                                      <p:to>
                                        <p:strVal val="visible"/>
                                      </p:to>
                                    </p:set>
                                    <p:anim calcmode="lin" valueType="num">
                                      <p:cBhvr additive="base">
                                        <p:cTn dur="750"/>
                                        <p:tgtEl>
                                          <p:spTgt spid="7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0"/>
                                        </p:tgtEl>
                                        <p:attrNameLst>
                                          <p:attrName>style.visibility</p:attrName>
                                        </p:attrNameLst>
                                      </p:cBhvr>
                                      <p:to>
                                        <p:strVal val="visible"/>
                                      </p:to>
                                    </p:set>
                                    <p:anim calcmode="lin" valueType="num">
                                      <p:cBhvr additive="base">
                                        <p:cTn dur="750"/>
                                        <p:tgtEl>
                                          <p:spTgt spid="8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1"/>
                                        </p:tgtEl>
                                        <p:attrNameLst>
                                          <p:attrName>style.visibility</p:attrName>
                                        </p:attrNameLst>
                                      </p:cBhvr>
                                      <p:to>
                                        <p:strVal val="visible"/>
                                      </p:to>
                                    </p:set>
                                    <p:anim calcmode="lin" valueType="num">
                                      <p:cBhvr additive="base">
                                        <p:cTn dur="750"/>
                                        <p:tgtEl>
                                          <p:spTgt spid="8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2"/>
                                        </p:tgtEl>
                                        <p:attrNameLst>
                                          <p:attrName>style.visibility</p:attrName>
                                        </p:attrNameLst>
                                      </p:cBhvr>
                                      <p:to>
                                        <p:strVal val="visible"/>
                                      </p:to>
                                    </p:set>
                                    <p:anim calcmode="lin" valueType="num">
                                      <p:cBhvr additive="base">
                                        <p:cTn dur="750"/>
                                        <p:tgtEl>
                                          <p:spTgt spid="8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3"/>
                                        </p:tgtEl>
                                        <p:attrNameLst>
                                          <p:attrName>style.visibility</p:attrName>
                                        </p:attrNameLst>
                                      </p:cBhvr>
                                      <p:to>
                                        <p:strVal val="visible"/>
                                      </p:to>
                                    </p:set>
                                    <p:anim calcmode="lin" valueType="num">
                                      <p:cBhvr additive="base">
                                        <p:cTn dur="750"/>
                                        <p:tgtEl>
                                          <p:spTgt spid="8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4"/>
                                        </p:tgtEl>
                                        <p:attrNameLst>
                                          <p:attrName>style.visibility</p:attrName>
                                        </p:attrNameLst>
                                      </p:cBhvr>
                                      <p:to>
                                        <p:strVal val="visible"/>
                                      </p:to>
                                    </p:set>
                                    <p:anim calcmode="lin" valueType="num">
                                      <p:cBhvr additive="base">
                                        <p:cTn dur="750"/>
                                        <p:tgtEl>
                                          <p:spTgt spid="8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5"/>
                                        </p:tgtEl>
                                        <p:attrNameLst>
                                          <p:attrName>style.visibility</p:attrName>
                                        </p:attrNameLst>
                                      </p:cBhvr>
                                      <p:to>
                                        <p:strVal val="visible"/>
                                      </p:to>
                                    </p:set>
                                    <p:anim calcmode="lin" valueType="num">
                                      <p:cBhvr additive="base">
                                        <p:cTn dur="750"/>
                                        <p:tgtEl>
                                          <p:spTgt spid="8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8"/>
                                        </p:tgtEl>
                                        <p:attrNameLst>
                                          <p:attrName>style.visibility</p:attrName>
                                        </p:attrNameLst>
                                      </p:cBhvr>
                                      <p:to>
                                        <p:strVal val="visible"/>
                                      </p:to>
                                    </p:set>
                                    <p:anim calcmode="lin" valueType="num">
                                      <p:cBhvr additive="base">
                                        <p:cTn dur="750"/>
                                        <p:tgtEl>
                                          <p:spTgt spid="8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9"/>
                                        </p:tgtEl>
                                        <p:attrNameLst>
                                          <p:attrName>style.visibility</p:attrName>
                                        </p:attrNameLst>
                                      </p:cBhvr>
                                      <p:to>
                                        <p:strVal val="visible"/>
                                      </p:to>
                                    </p:set>
                                    <p:anim calcmode="lin" valueType="num">
                                      <p:cBhvr additive="base">
                                        <p:cTn dur="750"/>
                                        <p:tgtEl>
                                          <p:spTgt spid="8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872"/>
                                        </p:tgtEl>
                                        <p:attrNameLst>
                                          <p:attrName>style.visibility</p:attrName>
                                        </p:attrNameLst>
                                      </p:cBhvr>
                                      <p:to>
                                        <p:strVal val="visible"/>
                                      </p:to>
                                    </p:set>
                                    <p:anim calcmode="lin" valueType="num">
                                      <p:cBhvr additive="base">
                                        <p:cTn dur="750"/>
                                        <p:tgtEl>
                                          <p:spTgt spid="8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