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9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ela Pradeep" initials="NP" lastIdx="1" clrIdx="0">
    <p:extLst>
      <p:ext uri="{19B8F6BF-5375-455C-9EA6-DF929625EA0E}">
        <p15:presenceInfo xmlns:p15="http://schemas.microsoft.com/office/powerpoint/2012/main" userId="Neela Pradee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7T12:04:13.129" idx="1">
    <p:pos x="2595" y="895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7C78-8B38-4ABC-8C20-765A49056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E6731-09ED-4FB6-867C-B19385643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6128A-DFA4-4F52-8987-6EF6AFFF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FB30-2239-4A44-ACA8-08310FBF8F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FA35-B3E3-47A1-AAA9-7064C992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C493E-E41B-4DBF-B224-BF2BB29A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FD53-80FE-49AC-A2E2-9593C7B8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0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A509-2D60-48DD-8CAE-227A5253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DD85A-C50A-4F83-86A3-69C6EEA57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5F7B6-419E-400D-BB02-186F23DB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FB30-2239-4A44-ACA8-08310FBF8F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1F47B-C2C6-433B-8324-789DE69D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965AA-6217-4523-9DB5-68BAE016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FD53-80FE-49AC-A2E2-9593C7B8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3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8398D-74FE-418D-907E-94A08DD3F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9D21F-CE76-4AEB-99FF-ED8587E65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414CC-E060-4BD3-BE5A-70B386F6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FB30-2239-4A44-ACA8-08310FBF8F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A3B92-0DE4-428E-B767-9E6A4106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31481-EB28-438A-BE34-CFF8CD09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FD53-80FE-49AC-A2E2-9593C7B8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49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76FC-6EE4-46FA-BFBC-18E7C395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6A03-7FAB-4883-9C2C-FE53E296A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DC240-B2CC-44A0-9760-ACFE4621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FB30-2239-4A44-ACA8-08310FBF8F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8DA17-E8E7-404D-A686-5326A6B1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C703-2EA8-447C-A611-85F99BAE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FD53-80FE-49AC-A2E2-9593C7B8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0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5288-52FA-4F3E-984A-73053E77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5C39D-D8C0-4CA3-A0EC-314FA7A86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D4F9-5D7B-41AE-B24A-9BB05F71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FB30-2239-4A44-ACA8-08310FBF8F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96E08-C2EB-4081-8D8E-D3BF3204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737ED-6E5C-45A9-BCF6-924162E2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FD53-80FE-49AC-A2E2-9593C7B8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90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C83D-D8EF-483A-8C1C-734DA8C1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862DC-9F13-4D62-8373-B8DE8DCA9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58D25-B8EE-4578-9036-FC480C206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C065C-88AC-43A0-804C-88BD30E0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FB30-2239-4A44-ACA8-08310FBF8F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C4147-1CA3-46D2-98B5-F95FD106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6A5FD-326D-4FDC-9133-3E84557C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FD53-80FE-49AC-A2E2-9593C7B8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08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070B-CDBC-4441-9AF2-400A2638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51D7F-C274-4EC3-87F3-623258C6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1B75A-0D1A-4284-9B63-FA6E4B0F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87B93-BC30-459F-872F-FCEF2D667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73A34-F304-4621-8DDF-441EE31D8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11204-B90B-4B72-9DDB-964F724A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FB30-2239-4A44-ACA8-08310FBF8F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2BDE8-8E94-4D3A-BC44-1FD4577B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107D6-2EB0-4052-B40D-8E40514C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FD53-80FE-49AC-A2E2-9593C7B8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1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C195-62D3-4EFD-A4E3-60C53267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F966D-5767-4E82-A806-3AEBBAB8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FB30-2239-4A44-ACA8-08310FBF8F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D33FD-041C-480D-B8DA-E06A9ACA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C98FB-FFBA-42EF-940F-B1EAEC65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FD53-80FE-49AC-A2E2-9593C7B8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92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67E1F-80C2-47A0-96A0-0A50775A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FB30-2239-4A44-ACA8-08310FBF8F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F3366-DF8B-4111-9E97-C9A98091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E08FD-5F48-4566-AA9F-DD1080BB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FD53-80FE-49AC-A2E2-9593C7B8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53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D2CD-ED3D-48AA-A69A-1CFFF4F9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3F41-B3C7-4273-AB42-6F4701278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AFF45-EF35-49CC-A935-BABC34ACE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6A3D3-ED91-4CA6-AFD4-C8EB5BCC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FB30-2239-4A44-ACA8-08310FBF8F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C626E-DD5A-4212-A615-041ED1B8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C153C-596B-4E87-87AE-A03B314C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FD53-80FE-49AC-A2E2-9593C7B8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76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C7BD-81A8-45CD-A366-82E61168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C299A-9C1B-4C3B-91EA-4A83DB100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28EB4-704A-4AAB-8B4B-02770A9A3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C28C4-9C69-442F-B3D7-D3482007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FB30-2239-4A44-ACA8-08310FBF8F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9DC5-0D8B-4D89-AA16-74E6B644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1F411-6D71-4D6A-87AE-43B12B4A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FD53-80FE-49AC-A2E2-9593C7B8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3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BC67E-37A2-4E8E-9929-54B6AF45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F1BC3-53CE-4AB7-8AF4-662E51D92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0ED1-40F2-4443-A453-C2FD0D99C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FB30-2239-4A44-ACA8-08310FBF8F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2D5FA-E7AD-4864-BFA4-DCFE9903A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F5985-C73B-4781-9E0D-C3FD8B83B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1FD53-80FE-49AC-A2E2-9593C7B85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3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FCF7F071-91B2-4386-A9BC-D97F494047EC}"/>
              </a:ext>
            </a:extLst>
          </p:cNvPr>
          <p:cNvSpPr/>
          <p:nvPr/>
        </p:nvSpPr>
        <p:spPr>
          <a:xfrm>
            <a:off x="7991383" y="3429000"/>
            <a:ext cx="3451934" cy="22615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Retailer can Download the app using key</a:t>
            </a:r>
          </a:p>
          <a:p>
            <a:pPr algn="ctr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Retailers (App)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ready for Register</a:t>
            </a:r>
          </a:p>
          <a:p>
            <a:pPr algn="ctr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608853-CA4F-4403-BC87-B622A2B7C726}"/>
              </a:ext>
            </a:extLst>
          </p:cNvPr>
          <p:cNvSpPr/>
          <p:nvPr/>
        </p:nvSpPr>
        <p:spPr>
          <a:xfrm>
            <a:off x="6692789" y="4449918"/>
            <a:ext cx="1298594" cy="2108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0C06B-8DDD-4D72-B0F1-4C9CB8FF7A60}"/>
              </a:ext>
            </a:extLst>
          </p:cNvPr>
          <p:cNvSpPr txBox="1"/>
          <p:nvPr/>
        </p:nvSpPr>
        <p:spPr>
          <a:xfrm>
            <a:off x="713058" y="334996"/>
            <a:ext cx="1775534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SFA By Field force</a:t>
            </a:r>
          </a:p>
          <a:p>
            <a:endParaRPr lang="en-US" dirty="0"/>
          </a:p>
          <a:p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CE5684-DE29-4C47-804C-B1BECDABE05A}"/>
              </a:ext>
            </a:extLst>
          </p:cNvPr>
          <p:cNvCxnSpPr>
            <a:cxnSpLocks/>
          </p:cNvCxnSpPr>
          <p:nvPr/>
        </p:nvCxnSpPr>
        <p:spPr>
          <a:xfrm>
            <a:off x="2552330" y="4449918"/>
            <a:ext cx="8354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8F4E9D-09AB-4FBB-B441-4B4639DD5DEC}"/>
              </a:ext>
            </a:extLst>
          </p:cNvPr>
          <p:cNvCxnSpPr>
            <a:cxnSpLocks/>
          </p:cNvCxnSpPr>
          <p:nvPr/>
        </p:nvCxnSpPr>
        <p:spPr>
          <a:xfrm>
            <a:off x="1384917" y="1374812"/>
            <a:ext cx="0" cy="791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242013-B29C-4790-9A6F-59876AC21E60}"/>
              </a:ext>
            </a:extLst>
          </p:cNvPr>
          <p:cNvSpPr txBox="1"/>
          <p:nvPr/>
        </p:nvSpPr>
        <p:spPr>
          <a:xfrm>
            <a:off x="713058" y="2166151"/>
            <a:ext cx="1775534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Retailer Creation in SFA </a:t>
            </a:r>
          </a:p>
          <a:p>
            <a:endParaRPr lang="en-US" dirty="0"/>
          </a:p>
          <a:p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85581D-2E88-4BCD-8890-85224D34BDEA}"/>
              </a:ext>
            </a:extLst>
          </p:cNvPr>
          <p:cNvCxnSpPr>
            <a:cxnSpLocks/>
          </p:cNvCxnSpPr>
          <p:nvPr/>
        </p:nvCxnSpPr>
        <p:spPr>
          <a:xfrm>
            <a:off x="1384917" y="3171800"/>
            <a:ext cx="0" cy="791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2B1FBA-826A-41EF-98FB-106FB99D16A6}"/>
              </a:ext>
            </a:extLst>
          </p:cNvPr>
          <p:cNvSpPr txBox="1"/>
          <p:nvPr/>
        </p:nvSpPr>
        <p:spPr>
          <a:xfrm>
            <a:off x="748683" y="4007553"/>
            <a:ext cx="1775534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Retailer approval by admin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EEE60-B2AC-42AA-9A85-BC30284E0F9E}"/>
              </a:ext>
            </a:extLst>
          </p:cNvPr>
          <p:cNvSpPr txBox="1"/>
          <p:nvPr/>
        </p:nvSpPr>
        <p:spPr>
          <a:xfrm>
            <a:off x="3404597" y="4000149"/>
            <a:ext cx="3271411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Mobile app link with unique Key send to Retailer Mobile once approved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31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E0C06B-8DDD-4D72-B0F1-4C9CB8FF7A60}"/>
              </a:ext>
            </a:extLst>
          </p:cNvPr>
          <p:cNvSpPr txBox="1"/>
          <p:nvPr/>
        </p:nvSpPr>
        <p:spPr>
          <a:xfrm>
            <a:off x="713058" y="210704"/>
            <a:ext cx="1775534" cy="286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Retailer App  Registration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Mobile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Register ID</a:t>
            </a:r>
          </a:p>
          <a:p>
            <a:endParaRPr lang="en-US" dirty="0"/>
          </a:p>
          <a:p>
            <a:r>
              <a:rPr lang="en-US" dirty="0"/>
              <a:t>Submit</a:t>
            </a:r>
          </a:p>
          <a:p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CE5684-DE29-4C47-804C-B1BECDABE05A}"/>
              </a:ext>
            </a:extLst>
          </p:cNvPr>
          <p:cNvCxnSpPr>
            <a:cxnSpLocks/>
          </p:cNvCxnSpPr>
          <p:nvPr/>
        </p:nvCxnSpPr>
        <p:spPr>
          <a:xfrm>
            <a:off x="2587842" y="5346563"/>
            <a:ext cx="9632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85581D-2E88-4BCD-8890-85224D34BDEA}"/>
              </a:ext>
            </a:extLst>
          </p:cNvPr>
          <p:cNvCxnSpPr>
            <a:cxnSpLocks/>
          </p:cNvCxnSpPr>
          <p:nvPr/>
        </p:nvCxnSpPr>
        <p:spPr>
          <a:xfrm>
            <a:off x="1500327" y="3102995"/>
            <a:ext cx="0" cy="556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2B1FBA-826A-41EF-98FB-106FB99D16A6}"/>
              </a:ext>
            </a:extLst>
          </p:cNvPr>
          <p:cNvSpPr txBox="1"/>
          <p:nvPr/>
        </p:nvSpPr>
        <p:spPr>
          <a:xfrm>
            <a:off x="690976" y="3662940"/>
            <a:ext cx="1775534" cy="3139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Retailer App login</a:t>
            </a:r>
          </a:p>
          <a:p>
            <a:endParaRPr lang="en-US" dirty="0"/>
          </a:p>
          <a:p>
            <a:r>
              <a:rPr lang="en-US" dirty="0"/>
              <a:t>Profile updation like Name</a:t>
            </a:r>
          </a:p>
          <a:p>
            <a:r>
              <a:rPr lang="en-US" dirty="0"/>
              <a:t>Mobile</a:t>
            </a:r>
          </a:p>
          <a:p>
            <a:r>
              <a:rPr lang="en-US" dirty="0"/>
              <a:t>Email Id</a:t>
            </a:r>
          </a:p>
          <a:p>
            <a:r>
              <a:rPr lang="en-US" dirty="0"/>
              <a:t>Communication address for Delivery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30A4E8-659D-478D-A105-B25AEBCB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453" y="1151010"/>
            <a:ext cx="2993994" cy="5408236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2C6466-2108-466F-81C2-2A05B2F62EEA}"/>
              </a:ext>
            </a:extLst>
          </p:cNvPr>
          <p:cNvSpPr txBox="1"/>
          <p:nvPr/>
        </p:nvSpPr>
        <p:spPr>
          <a:xfrm>
            <a:off x="3644287" y="4017905"/>
            <a:ext cx="1775534" cy="258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Gift list and rewards points shows)</a:t>
            </a:r>
          </a:p>
          <a:p>
            <a:endParaRPr lang="en-US" dirty="0"/>
          </a:p>
          <a:p>
            <a:r>
              <a:rPr lang="en-US" dirty="0"/>
              <a:t>Claim Rewards</a:t>
            </a:r>
          </a:p>
          <a:p>
            <a:r>
              <a:rPr lang="en-US" dirty="0"/>
              <a:t>(sample screen attached)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51E442-6DD4-4DE6-9B7E-883AD4770914}"/>
              </a:ext>
            </a:extLst>
          </p:cNvPr>
          <p:cNvCxnSpPr>
            <a:cxnSpLocks/>
          </p:cNvCxnSpPr>
          <p:nvPr/>
        </p:nvCxnSpPr>
        <p:spPr>
          <a:xfrm>
            <a:off x="5539666" y="5346563"/>
            <a:ext cx="17755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5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Right 8">
            <a:extLst>
              <a:ext uri="{FF2B5EF4-FFF2-40B4-BE49-F238E27FC236}">
                <a16:creationId xmlns:a16="http://schemas.microsoft.com/office/drawing/2014/main" id="{C0608853-CA4F-4403-BC87-B622A2B7C726}"/>
              </a:ext>
            </a:extLst>
          </p:cNvPr>
          <p:cNvSpPr/>
          <p:nvPr/>
        </p:nvSpPr>
        <p:spPr>
          <a:xfrm>
            <a:off x="3615359" y="4106192"/>
            <a:ext cx="1185196" cy="2641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004CB0-8967-4C2C-9348-626429A2D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638" y="518475"/>
            <a:ext cx="3161227" cy="5408236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6415630-15C9-4EB3-B4DF-67F4C73EA7E3}"/>
              </a:ext>
            </a:extLst>
          </p:cNvPr>
          <p:cNvSpPr txBox="1"/>
          <p:nvPr/>
        </p:nvSpPr>
        <p:spPr>
          <a:xfrm>
            <a:off x="967666" y="3222593"/>
            <a:ext cx="247687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Track My Rewards</a:t>
            </a:r>
          </a:p>
          <a:p>
            <a:endParaRPr lang="en-US" dirty="0"/>
          </a:p>
          <a:p>
            <a:r>
              <a:rPr lang="en-US" dirty="0"/>
              <a:t>My Rewards</a:t>
            </a:r>
          </a:p>
          <a:p>
            <a:r>
              <a:rPr lang="en-US" dirty="0"/>
              <a:t>My orders</a:t>
            </a:r>
          </a:p>
          <a:p>
            <a:r>
              <a:rPr lang="en-US" dirty="0"/>
              <a:t>Logout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2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38F2-83ED-41D9-8107-B455568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05" y="106533"/>
            <a:ext cx="10899559" cy="821118"/>
          </a:xfrm>
        </p:spPr>
        <p:txBody>
          <a:bodyPr>
            <a:normAutofit/>
          </a:bodyPr>
          <a:lstStyle/>
          <a:p>
            <a:r>
              <a:rPr lang="en-US" sz="4000" dirty="0"/>
              <a:t>Admin Web Login</a:t>
            </a:r>
            <a:endParaRPr lang="en-IN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D81858-405C-4EB9-AB38-466B68DE5B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6430" y="829996"/>
            <a:ext cx="11887200" cy="16493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Retailer approval </a:t>
            </a: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 creation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N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Gift product master list upload screen</a:t>
            </a:r>
            <a:endParaRPr lang="en-IN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 points entry screen</a:t>
            </a:r>
            <a:endParaRPr lang="en-IN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 claim approval and reject.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556DC39-4F55-4631-9C47-2BFC388B94EA}"/>
              </a:ext>
            </a:extLst>
          </p:cNvPr>
          <p:cNvSpPr txBox="1">
            <a:spLocks/>
          </p:cNvSpPr>
          <p:nvPr/>
        </p:nvSpPr>
        <p:spPr>
          <a:xfrm>
            <a:off x="152400" y="3165776"/>
            <a:ext cx="11887200" cy="1224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 app link Share option enabled once Retailer registration is approved </a:t>
            </a:r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 app link send to retailer registered mobile number with unique key</a:t>
            </a:r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Retailer can download the app and view the reward status and gift products available to claim</a:t>
            </a:r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F7FD9E-D305-488D-A35E-8873E3A7407D}"/>
              </a:ext>
            </a:extLst>
          </p:cNvPr>
          <p:cNvSpPr txBox="1">
            <a:spLocks/>
          </p:cNvSpPr>
          <p:nvPr/>
        </p:nvSpPr>
        <p:spPr>
          <a:xfrm>
            <a:off x="152400" y="4567495"/>
            <a:ext cx="9498367" cy="417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    Gift Master</a:t>
            </a:r>
            <a:endParaRPr lang="en-IN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49A8B1-D468-44EC-95A9-7C06289C6BFB}"/>
              </a:ext>
            </a:extLst>
          </p:cNvPr>
          <p:cNvSpPr txBox="1">
            <a:spLocks/>
          </p:cNvSpPr>
          <p:nvPr/>
        </p:nvSpPr>
        <p:spPr>
          <a:xfrm>
            <a:off x="392089" y="2547892"/>
            <a:ext cx="9498367" cy="440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Retailer Approval </a:t>
            </a:r>
            <a:endParaRPr lang="en-IN" sz="20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052F943-9939-43AF-964F-8EA700436835}"/>
              </a:ext>
            </a:extLst>
          </p:cNvPr>
          <p:cNvSpPr txBox="1">
            <a:spLocks/>
          </p:cNvSpPr>
          <p:nvPr/>
        </p:nvSpPr>
        <p:spPr>
          <a:xfrm>
            <a:off x="171630" y="4987180"/>
            <a:ext cx="11887200" cy="800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Gift Name creation and upload with image</a:t>
            </a:r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 of the Gift products</a:t>
            </a:r>
          </a:p>
        </p:txBody>
      </p:sp>
    </p:spTree>
    <p:extLst>
      <p:ext uri="{BB962C8B-B14F-4D97-AF65-F5344CB8AC3E}">
        <p14:creationId xmlns:p14="http://schemas.microsoft.com/office/powerpoint/2010/main" val="426295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38F2-83ED-41D9-8107-B455568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05" y="106533"/>
            <a:ext cx="10899559" cy="821118"/>
          </a:xfrm>
        </p:spPr>
        <p:txBody>
          <a:bodyPr>
            <a:normAutofit/>
          </a:bodyPr>
          <a:lstStyle/>
          <a:p>
            <a:r>
              <a:rPr lang="en-US" sz="2000" dirty="0"/>
              <a:t>Reward Point Entry</a:t>
            </a:r>
            <a:endParaRPr lang="en-IN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D81858-405C-4EB9-AB38-466B68DE5B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6430" y="829996"/>
            <a:ext cx="11887200" cy="16493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 point entry for the Gift products</a:t>
            </a:r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 points summary  Report (sample format)</a:t>
            </a:r>
          </a:p>
          <a:p>
            <a:pPr marL="0" lvl="0" indent="0">
              <a:lnSpc>
                <a:spcPct val="107000"/>
              </a:lnSpc>
              <a:buNone/>
            </a:pPr>
            <a:endParaRPr lang="en-IN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en-IN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556DC39-4F55-4631-9C47-2BFC388B94EA}"/>
              </a:ext>
            </a:extLst>
          </p:cNvPr>
          <p:cNvSpPr txBox="1">
            <a:spLocks/>
          </p:cNvSpPr>
          <p:nvPr/>
        </p:nvSpPr>
        <p:spPr>
          <a:xfrm>
            <a:off x="161278" y="3165776"/>
            <a:ext cx="11887200" cy="2498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Claim status report for all raised by retailer</a:t>
            </a:r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will approve the claim (claim approval screen)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Claim status report with all retailer details (Name, Contact No, Gift Name, Delivery address etc)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49A8B1-D468-44EC-95A9-7C06289C6BFB}"/>
              </a:ext>
            </a:extLst>
          </p:cNvPr>
          <p:cNvSpPr txBox="1">
            <a:spLocks/>
          </p:cNvSpPr>
          <p:nvPr/>
        </p:nvSpPr>
        <p:spPr>
          <a:xfrm>
            <a:off x="392089" y="2547892"/>
            <a:ext cx="9498367" cy="440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Claim Approval </a:t>
            </a:r>
            <a:endParaRPr lang="en-IN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865260-E099-4900-8606-A9CC57710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383671"/>
              </p:ext>
            </p:extLst>
          </p:nvPr>
        </p:nvGraphicFramePr>
        <p:xfrm>
          <a:off x="772358" y="1562474"/>
          <a:ext cx="44196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8670470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9097102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66492467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612335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46636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393416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Sl.No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Retailer 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Route  Name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Phone 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Value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Points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29599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ABC Store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Mumbai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9876543210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35000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3500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68319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XYZ Medical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Chennai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1234567891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42775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4280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438472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A59951-86AE-4B89-B59F-87CBCC0AB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01245"/>
              </p:ext>
            </p:extLst>
          </p:nvPr>
        </p:nvGraphicFramePr>
        <p:xfrm>
          <a:off x="577042" y="3968328"/>
          <a:ext cx="8483600" cy="5397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1594464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6473659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740544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3102736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24574145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6940553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5153649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87051737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9906438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1624398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57420389"/>
                    </a:ext>
                  </a:extLst>
                </a:gridCol>
              </a:tblGrid>
              <a:tr h="1799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Sl.No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Retailer 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Route  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Phone 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Rewards Points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Redemed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Balance Points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Gift Claimed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Approve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Reject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Reject Reason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8785889"/>
                  </a:ext>
                </a:extLst>
              </a:tr>
              <a:tr h="1799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ABC Store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Mumbai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9876543210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3100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Ion Box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Approve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Reject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Reject Reason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3108185"/>
                  </a:ext>
                </a:extLst>
              </a:tr>
              <a:tr h="1799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XYZ Medical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Chennai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1234567891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4280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4100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180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Rice cooker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Approve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Reject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Reject Reason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6463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48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9FB9-2A9E-4F02-A8B1-5E54A7B8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647"/>
          </a:xfrm>
        </p:spPr>
        <p:txBody>
          <a:bodyPr>
            <a:normAutofit/>
          </a:bodyPr>
          <a:lstStyle/>
          <a:p>
            <a:r>
              <a:rPr lang="en-US" sz="4000" dirty="0"/>
              <a:t>Product list and gift list sample in Retailer app</a:t>
            </a:r>
            <a:endParaRPr lang="en-IN" sz="40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9E301EB-5CD3-478A-B78F-B6AC239C85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4FD9ACA-69BE-47A8-9BFF-4FC4FADC65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78F6B8E-6470-4579-956E-EA69B56E6A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9EAC4C-A3D4-43BE-B3E4-02CC2983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29" y="1267770"/>
            <a:ext cx="3278981" cy="5408235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1FE83FCA-4167-4030-AA92-B67C5B52AB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169648-A687-4223-B2A2-0029D5E08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620" y="1267769"/>
            <a:ext cx="3225403" cy="5408235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2B3F6E-1BEE-40B4-9B84-8D4270A18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239" y="1267769"/>
            <a:ext cx="3230761" cy="5408235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374271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9FB9-2A9E-4F02-A8B1-5E54A7B8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647"/>
          </a:xfrm>
        </p:spPr>
        <p:txBody>
          <a:bodyPr>
            <a:normAutofit/>
          </a:bodyPr>
          <a:lstStyle/>
          <a:p>
            <a:r>
              <a:rPr lang="en-US" sz="4000" dirty="0"/>
              <a:t>Reward claim and summary sample</a:t>
            </a:r>
            <a:endParaRPr lang="en-IN" sz="40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9E301EB-5CD3-478A-B78F-B6AC239C85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4FD9ACA-69BE-47A8-9BFF-4FC4FADC65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E6A1F3-79F2-49ED-88E6-9BD949048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004" y="1267772"/>
            <a:ext cx="2993994" cy="5408236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307ED-60BC-47B8-A866-71EC5CE0B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11" y="1267772"/>
            <a:ext cx="3161227" cy="5408236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60EA5F-CE2D-46B9-A398-B9EAF01F2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158" y="1267772"/>
            <a:ext cx="2993994" cy="5408235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220432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310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Admin Web Login</vt:lpstr>
      <vt:lpstr>Reward Point Entry</vt:lpstr>
      <vt:lpstr>Product list and gift list sample in Retailer app</vt:lpstr>
      <vt:lpstr>Reward claim and summary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Neela Pradeep</dc:creator>
  <cp:lastModifiedBy>Neela Pradeep</cp:lastModifiedBy>
  <cp:revision>86</cp:revision>
  <dcterms:created xsi:type="dcterms:W3CDTF">2021-09-07T04:42:42Z</dcterms:created>
  <dcterms:modified xsi:type="dcterms:W3CDTF">2021-10-19T11:37:09Z</dcterms:modified>
</cp:coreProperties>
</file>