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395" r:id="rId2"/>
    <p:sldId id="394" r:id="rId3"/>
    <p:sldId id="396" r:id="rId4"/>
    <p:sldId id="399" r:id="rId5"/>
    <p:sldId id="265" r:id="rId6"/>
    <p:sldId id="266" r:id="rId7"/>
    <p:sldId id="261" r:id="rId8"/>
    <p:sldId id="397" r:id="rId9"/>
    <p:sldId id="262" r:id="rId10"/>
    <p:sldId id="263" r:id="rId11"/>
    <p:sldId id="398" r:id="rId12"/>
    <p:sldId id="390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" initials="K" lastIdx="9" clrIdx="0">
    <p:extLst>
      <p:ext uri="{19B8F6BF-5375-455C-9EA6-DF929625EA0E}">
        <p15:presenceInfo xmlns:p15="http://schemas.microsoft.com/office/powerpoint/2012/main" userId="3ca5704cebf2a147" providerId="Windows Live"/>
      </p:ext>
    </p:extLst>
  </p:cmAuthor>
  <p:cmAuthor id="2" name="Deva nathan" initials="Dn" lastIdx="1" clrIdx="1">
    <p:extLst>
      <p:ext uri="{19B8F6BF-5375-455C-9EA6-DF929625EA0E}">
        <p15:presenceInfo xmlns:p15="http://schemas.microsoft.com/office/powerpoint/2012/main" userId="8897ee6ec72517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4A7"/>
    <a:srgbClr val="4E5165"/>
    <a:srgbClr val="6D5DA2"/>
    <a:srgbClr val="557BA1"/>
    <a:srgbClr val="4A94B1"/>
    <a:srgbClr val="6979AA"/>
    <a:srgbClr val="5F8BAF"/>
    <a:srgbClr val="5293B1"/>
    <a:srgbClr val="5A8FB0"/>
    <a:srgbClr val="535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55" autoAdjust="0"/>
  </p:normalViewPr>
  <p:slideViewPr>
    <p:cSldViewPr snapToGrid="0">
      <p:cViewPr varScale="1">
        <p:scale>
          <a:sx n="101" d="100"/>
          <a:sy n="101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33C6-0106-49A0-8C95-B154A688CE2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96C2D-98B8-455D-8BE4-31A79BCD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0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3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0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9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1FEC-0081-4D46-BC1E-17B7ED2E65AB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3B5F-F005-47D4-8941-0DFB345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3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284CA12-0BC6-417C-8E18-240155D8C6D8}"/>
              </a:ext>
            </a:extLst>
          </p:cNvPr>
          <p:cNvSpPr/>
          <p:nvPr/>
        </p:nvSpPr>
        <p:spPr>
          <a:xfrm>
            <a:off x="4150995" y="-1219200"/>
            <a:ext cx="7791450" cy="77914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E43341-0CDA-42D7-B022-9E9FA8128265}"/>
              </a:ext>
            </a:extLst>
          </p:cNvPr>
          <p:cNvSpPr/>
          <p:nvPr/>
        </p:nvSpPr>
        <p:spPr>
          <a:xfrm>
            <a:off x="5579745" y="209550"/>
            <a:ext cx="4933950" cy="493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FFF50-F372-47A8-A507-829FC2285CB2}"/>
              </a:ext>
            </a:extLst>
          </p:cNvPr>
          <p:cNvSpPr/>
          <p:nvPr/>
        </p:nvSpPr>
        <p:spPr>
          <a:xfrm>
            <a:off x="175067" y="154013"/>
            <a:ext cx="8793866" cy="4835475"/>
          </a:xfrm>
          <a:prstGeom prst="rect">
            <a:avLst/>
          </a:prstGeom>
          <a:gradFill>
            <a:gsLst>
              <a:gs pos="0">
                <a:srgbClr val="69B1B4"/>
              </a:gs>
              <a:gs pos="100000">
                <a:srgbClr val="6485AD">
                  <a:alpha val="84000"/>
                </a:srgbClr>
              </a:gs>
              <a:gs pos="55000">
                <a:srgbClr val="6485AD">
                  <a:alpha val="94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F956F8-6925-4FA7-A305-B0824021F064}"/>
              </a:ext>
            </a:extLst>
          </p:cNvPr>
          <p:cNvSpPr txBox="1">
            <a:spLocks/>
          </p:cNvSpPr>
          <p:nvPr/>
        </p:nvSpPr>
        <p:spPr>
          <a:xfrm>
            <a:off x="2756852" y="2316952"/>
            <a:ext cx="3630296" cy="509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chemeClr val="bg1"/>
                </a:solidFill>
                <a:latin typeface="+mn-lt"/>
              </a:rPr>
              <a:t>SANeForce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– SFA,DMS</a:t>
            </a:r>
            <a:endParaRPr lang="en-IN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3DD8E1-76E0-4D49-ADB1-1DE65E32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6371" y="3755080"/>
            <a:ext cx="2625466" cy="65199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D0FBE-7966-4FE4-8F43-75535594C0FE}"/>
              </a:ext>
            </a:extLst>
          </p:cNvPr>
          <p:cNvSpPr txBox="1"/>
          <p:nvPr/>
        </p:nvSpPr>
        <p:spPr>
          <a:xfrm>
            <a:off x="1522268" y="2874196"/>
            <a:ext cx="60994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Media Private Limited was incorporated in the year 1992. Having it’s headquarter located in Chennai, India.</a:t>
            </a:r>
          </a:p>
        </p:txBody>
      </p:sp>
    </p:spTree>
    <p:extLst>
      <p:ext uri="{BB962C8B-B14F-4D97-AF65-F5344CB8AC3E}">
        <p14:creationId xmlns:p14="http://schemas.microsoft.com/office/powerpoint/2010/main" val="252573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BD897-4AAB-46AC-81A5-E9CB9063F55F}"/>
              </a:ext>
            </a:extLst>
          </p:cNvPr>
          <p:cNvSpPr txBox="1"/>
          <p:nvPr/>
        </p:nvSpPr>
        <p:spPr>
          <a:xfrm>
            <a:off x="491835" y="232720"/>
            <a:ext cx="156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Commitment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6E8E5-5A0B-4D9D-A76D-4D42E456ECAF}"/>
              </a:ext>
            </a:extLst>
          </p:cNvPr>
          <p:cNvSpPr/>
          <p:nvPr/>
        </p:nvSpPr>
        <p:spPr>
          <a:xfrm>
            <a:off x="581196" y="625135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Shape 1884">
            <a:extLst>
              <a:ext uri="{FF2B5EF4-FFF2-40B4-BE49-F238E27FC236}">
                <a16:creationId xmlns:a16="http://schemas.microsoft.com/office/drawing/2014/main" id="{B401CFF0-BDF7-4A90-8C17-4913C647F96B}"/>
              </a:ext>
            </a:extLst>
          </p:cNvPr>
          <p:cNvSpPr/>
          <p:nvPr/>
        </p:nvSpPr>
        <p:spPr>
          <a:xfrm>
            <a:off x="4564248" y="1350243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1886">
            <a:extLst>
              <a:ext uri="{FF2B5EF4-FFF2-40B4-BE49-F238E27FC236}">
                <a16:creationId xmlns:a16="http://schemas.microsoft.com/office/drawing/2014/main" id="{FB90699D-F2C3-4CA3-8E3B-081C08930379}"/>
              </a:ext>
            </a:extLst>
          </p:cNvPr>
          <p:cNvSpPr/>
          <p:nvPr/>
        </p:nvSpPr>
        <p:spPr>
          <a:xfrm>
            <a:off x="2643341" y="1810872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888">
            <a:extLst>
              <a:ext uri="{FF2B5EF4-FFF2-40B4-BE49-F238E27FC236}">
                <a16:creationId xmlns:a16="http://schemas.microsoft.com/office/drawing/2014/main" id="{CE2C2CBB-C06F-4FFA-912E-729E950421B4}"/>
              </a:ext>
            </a:extLst>
          </p:cNvPr>
          <p:cNvSpPr/>
          <p:nvPr/>
        </p:nvSpPr>
        <p:spPr>
          <a:xfrm>
            <a:off x="2643340" y="772890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890">
            <a:extLst>
              <a:ext uri="{FF2B5EF4-FFF2-40B4-BE49-F238E27FC236}">
                <a16:creationId xmlns:a16="http://schemas.microsoft.com/office/drawing/2014/main" id="{FA43D0D2-DEDE-46D8-905F-56D77CBFEE84}"/>
              </a:ext>
            </a:extLst>
          </p:cNvPr>
          <p:cNvSpPr/>
          <p:nvPr/>
        </p:nvSpPr>
        <p:spPr>
          <a:xfrm>
            <a:off x="4569581" y="300627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560DD-EA93-4DD3-877F-D0AD01C3EFF0}"/>
              </a:ext>
            </a:extLst>
          </p:cNvPr>
          <p:cNvCxnSpPr>
            <a:cxnSpLocks/>
          </p:cNvCxnSpPr>
          <p:nvPr/>
        </p:nvCxnSpPr>
        <p:spPr>
          <a:xfrm>
            <a:off x="2150218" y="437727"/>
            <a:ext cx="1699193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4B01E4-B575-4D13-BA77-0D98C541999B}"/>
              </a:ext>
            </a:extLst>
          </p:cNvPr>
          <p:cNvCxnSpPr>
            <a:cxnSpLocks/>
          </p:cNvCxnSpPr>
          <p:nvPr/>
        </p:nvCxnSpPr>
        <p:spPr>
          <a:xfrm>
            <a:off x="3853880" y="437727"/>
            <a:ext cx="0" cy="448860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889DE-AD6F-4347-BABF-8FC1D5D48E54}"/>
              </a:ext>
            </a:extLst>
          </p:cNvPr>
          <p:cNvCxnSpPr>
            <a:cxnSpLocks/>
          </p:cNvCxnSpPr>
          <p:nvPr/>
        </p:nvCxnSpPr>
        <p:spPr>
          <a:xfrm>
            <a:off x="3849411" y="540282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2B3B0-A438-4811-B6D5-462A5B91CBA8}"/>
              </a:ext>
            </a:extLst>
          </p:cNvPr>
          <p:cNvCxnSpPr>
            <a:cxnSpLocks/>
          </p:cNvCxnSpPr>
          <p:nvPr/>
        </p:nvCxnSpPr>
        <p:spPr>
          <a:xfrm>
            <a:off x="3849411" y="1588369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CDDDF4-494E-40B8-996E-FA59E537BDCA}"/>
              </a:ext>
            </a:extLst>
          </p:cNvPr>
          <p:cNvCxnSpPr>
            <a:cxnSpLocks/>
          </p:cNvCxnSpPr>
          <p:nvPr/>
        </p:nvCxnSpPr>
        <p:spPr>
          <a:xfrm>
            <a:off x="3849411" y="2636455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EC733C-D0DC-46C9-87E3-BFE1C7D42611}"/>
              </a:ext>
            </a:extLst>
          </p:cNvPr>
          <p:cNvCxnSpPr>
            <a:cxnSpLocks/>
          </p:cNvCxnSpPr>
          <p:nvPr/>
        </p:nvCxnSpPr>
        <p:spPr>
          <a:xfrm>
            <a:off x="3849411" y="3684541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E45DD1-C8CF-4940-9631-6FFA26EB9408}"/>
              </a:ext>
            </a:extLst>
          </p:cNvPr>
          <p:cNvCxnSpPr>
            <a:cxnSpLocks/>
          </p:cNvCxnSpPr>
          <p:nvPr/>
        </p:nvCxnSpPr>
        <p:spPr>
          <a:xfrm flipH="1">
            <a:off x="3121824" y="1000911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9BEA04-A8E9-461F-9753-F22FF5E13665}"/>
              </a:ext>
            </a:extLst>
          </p:cNvPr>
          <p:cNvCxnSpPr>
            <a:cxnSpLocks/>
          </p:cNvCxnSpPr>
          <p:nvPr/>
        </p:nvCxnSpPr>
        <p:spPr>
          <a:xfrm flipH="1">
            <a:off x="3121824" y="2048998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41EA35-CF38-41F7-AB94-F6C0791412EC}"/>
              </a:ext>
            </a:extLst>
          </p:cNvPr>
          <p:cNvCxnSpPr>
            <a:cxnSpLocks/>
          </p:cNvCxnSpPr>
          <p:nvPr/>
        </p:nvCxnSpPr>
        <p:spPr>
          <a:xfrm flipH="1">
            <a:off x="3121824" y="3097084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DC1523-D954-439F-BAA3-1D7EBC67DC11}"/>
              </a:ext>
            </a:extLst>
          </p:cNvPr>
          <p:cNvCxnSpPr>
            <a:cxnSpLocks/>
          </p:cNvCxnSpPr>
          <p:nvPr/>
        </p:nvCxnSpPr>
        <p:spPr>
          <a:xfrm flipH="1">
            <a:off x="3121824" y="4145170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">
            <a:extLst>
              <a:ext uri="{FF2B5EF4-FFF2-40B4-BE49-F238E27FC236}">
                <a16:creationId xmlns:a16="http://schemas.microsoft.com/office/drawing/2014/main" id="{F46BDA9F-150D-4AC6-94E1-693C44CA053D}"/>
              </a:ext>
            </a:extLst>
          </p:cNvPr>
          <p:cNvSpPr>
            <a:spLocks noGrp="1"/>
          </p:cNvSpPr>
          <p:nvPr/>
        </p:nvSpPr>
        <p:spPr>
          <a:xfrm>
            <a:off x="7579918" y="152400"/>
            <a:ext cx="1432002" cy="481835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sp>
        <p:nvSpPr>
          <p:cNvPr id="29" name="Shape 1884">
            <a:extLst>
              <a:ext uri="{FF2B5EF4-FFF2-40B4-BE49-F238E27FC236}">
                <a16:creationId xmlns:a16="http://schemas.microsoft.com/office/drawing/2014/main" id="{4AAF48F9-402F-411F-B1CA-641A0EE0BA3A}"/>
              </a:ext>
            </a:extLst>
          </p:cNvPr>
          <p:cNvSpPr/>
          <p:nvPr/>
        </p:nvSpPr>
        <p:spPr>
          <a:xfrm>
            <a:off x="4564248" y="2392054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884">
            <a:extLst>
              <a:ext uri="{FF2B5EF4-FFF2-40B4-BE49-F238E27FC236}">
                <a16:creationId xmlns:a16="http://schemas.microsoft.com/office/drawing/2014/main" id="{E4749471-52A3-433D-8745-BAF8843108C2}"/>
              </a:ext>
            </a:extLst>
          </p:cNvPr>
          <p:cNvSpPr/>
          <p:nvPr/>
        </p:nvSpPr>
        <p:spPr>
          <a:xfrm>
            <a:off x="4551740" y="3446418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884">
            <a:extLst>
              <a:ext uri="{FF2B5EF4-FFF2-40B4-BE49-F238E27FC236}">
                <a16:creationId xmlns:a16="http://schemas.microsoft.com/office/drawing/2014/main" id="{0674C0C5-A6C9-43C2-A2F6-9DE5805866EE}"/>
              </a:ext>
            </a:extLst>
          </p:cNvPr>
          <p:cNvSpPr/>
          <p:nvPr/>
        </p:nvSpPr>
        <p:spPr>
          <a:xfrm>
            <a:off x="2643340" y="2848831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884">
            <a:extLst>
              <a:ext uri="{FF2B5EF4-FFF2-40B4-BE49-F238E27FC236}">
                <a16:creationId xmlns:a16="http://schemas.microsoft.com/office/drawing/2014/main" id="{C2BA0C86-E6B6-4662-9D6B-A325D2E2D456}"/>
              </a:ext>
            </a:extLst>
          </p:cNvPr>
          <p:cNvSpPr/>
          <p:nvPr/>
        </p:nvSpPr>
        <p:spPr>
          <a:xfrm>
            <a:off x="2641105" y="3886790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454216-9690-435B-BC7D-E558EAE85BFF}"/>
              </a:ext>
            </a:extLst>
          </p:cNvPr>
          <p:cNvSpPr txBox="1"/>
          <p:nvPr/>
        </p:nvSpPr>
        <p:spPr>
          <a:xfrm>
            <a:off x="5169264" y="384863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in person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2390DF-75F0-42EC-943E-FE37D77EB014}"/>
              </a:ext>
            </a:extLst>
          </p:cNvPr>
          <p:cNvSpPr txBox="1"/>
          <p:nvPr/>
        </p:nvSpPr>
        <p:spPr>
          <a:xfrm>
            <a:off x="5169264" y="1464959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Live online 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FC0E5-AD63-47DB-BC8A-F00DB3CB7E43}"/>
              </a:ext>
            </a:extLst>
          </p:cNvPr>
          <p:cNvSpPr txBox="1"/>
          <p:nvPr/>
        </p:nvSpPr>
        <p:spPr>
          <a:xfrm>
            <a:off x="682120" y="800769"/>
            <a:ext cx="2050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 Handling – Ticket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E6DF6A-335B-484D-AB6B-6D0BDCE90882}"/>
              </a:ext>
            </a:extLst>
          </p:cNvPr>
          <p:cNvSpPr txBox="1"/>
          <p:nvPr/>
        </p:nvSpPr>
        <p:spPr>
          <a:xfrm>
            <a:off x="682120" y="1887609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term commitment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BE1F36-AE61-446F-8BD7-79A4981A3DAF}"/>
              </a:ext>
            </a:extLst>
          </p:cNvPr>
          <p:cNvSpPr txBox="1"/>
          <p:nvPr/>
        </p:nvSpPr>
        <p:spPr>
          <a:xfrm>
            <a:off x="682120" y="2908368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 Lingual support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21F58-D093-494F-A546-6151F6498421}"/>
              </a:ext>
            </a:extLst>
          </p:cNvPr>
          <p:cNvSpPr txBox="1"/>
          <p:nvPr/>
        </p:nvSpPr>
        <p:spPr>
          <a:xfrm>
            <a:off x="682120" y="3799697"/>
            <a:ext cx="2050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– Whatsapp, email, call, video conference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A1DAC0-FCB9-4F6A-B79F-3CB62BAEED99}"/>
              </a:ext>
            </a:extLst>
          </p:cNvPr>
          <p:cNvSpPr txBox="1"/>
          <p:nvPr/>
        </p:nvSpPr>
        <p:spPr>
          <a:xfrm>
            <a:off x="5169264" y="2489694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Documents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5ACE9E-B2E7-45A8-B9F0-5FF8EC30687E}"/>
              </a:ext>
            </a:extLst>
          </p:cNvPr>
          <p:cNvSpPr txBox="1"/>
          <p:nvPr/>
        </p:nvSpPr>
        <p:spPr>
          <a:xfrm>
            <a:off x="5169264" y="3530652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Recorded videos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93B93C-4C6B-4D0F-A055-ADB69711688A}"/>
              </a:ext>
            </a:extLst>
          </p:cNvPr>
          <p:cNvCxnSpPr>
            <a:cxnSpLocks/>
          </p:cNvCxnSpPr>
          <p:nvPr/>
        </p:nvCxnSpPr>
        <p:spPr>
          <a:xfrm>
            <a:off x="3860583" y="4732627"/>
            <a:ext cx="727587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884">
            <a:extLst>
              <a:ext uri="{FF2B5EF4-FFF2-40B4-BE49-F238E27FC236}">
                <a16:creationId xmlns:a16="http://schemas.microsoft.com/office/drawing/2014/main" id="{AB488796-AF68-4A2D-B7B4-0F595EF423FD}"/>
              </a:ext>
            </a:extLst>
          </p:cNvPr>
          <p:cNvSpPr/>
          <p:nvPr/>
        </p:nvSpPr>
        <p:spPr>
          <a:xfrm>
            <a:off x="4562912" y="4494504"/>
            <a:ext cx="476250" cy="476250"/>
          </a:xfrm>
          <a:prstGeom prst="roundRect">
            <a:avLst>
              <a:gd name="adj" fmla="val 8422"/>
            </a:avLst>
          </a:prstGeom>
          <a:solidFill>
            <a:srgbClr val="353740"/>
          </a:solidFill>
          <a:ln w="12700">
            <a:miter lim="400000"/>
          </a:ln>
          <a:effectLst>
            <a:outerShdw blurRad="38100" dist="25400" dir="3642682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E4FA67-47F2-4BEC-92BF-3760968B46D7}"/>
              </a:ext>
            </a:extLst>
          </p:cNvPr>
          <p:cNvSpPr txBox="1"/>
          <p:nvPr/>
        </p:nvSpPr>
        <p:spPr>
          <a:xfrm>
            <a:off x="5169264" y="4567047"/>
            <a:ext cx="20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timings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422C87-56BD-48AB-9412-A2776F1C5247}"/>
              </a:ext>
            </a:extLst>
          </p:cNvPr>
          <p:cNvGrpSpPr/>
          <p:nvPr/>
        </p:nvGrpSpPr>
        <p:grpSpPr>
          <a:xfrm>
            <a:off x="2730906" y="849055"/>
            <a:ext cx="309275" cy="309275"/>
            <a:chOff x="5364163" y="-3557588"/>
            <a:chExt cx="1201738" cy="1201738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25A8BA87-0D85-4BC9-B717-A67A59680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4163" y="-3490913"/>
              <a:ext cx="942975" cy="1135063"/>
            </a:xfrm>
            <a:custGeom>
              <a:avLst/>
              <a:gdLst>
                <a:gd name="T0" fmla="*/ 19 w 397"/>
                <a:gd name="T1" fmla="*/ 355 h 477"/>
                <a:gd name="T2" fmla="*/ 33 w 397"/>
                <a:gd name="T3" fmla="*/ 304 h 477"/>
                <a:gd name="T4" fmla="*/ 150 w 397"/>
                <a:gd name="T5" fmla="*/ 263 h 477"/>
                <a:gd name="T6" fmla="*/ 111 w 397"/>
                <a:gd name="T7" fmla="*/ 177 h 477"/>
                <a:gd name="T8" fmla="*/ 78 w 397"/>
                <a:gd name="T9" fmla="*/ 124 h 477"/>
                <a:gd name="T10" fmla="*/ 161 w 397"/>
                <a:gd name="T11" fmla="*/ 0 h 477"/>
                <a:gd name="T12" fmla="*/ 304 w 397"/>
                <a:gd name="T13" fmla="*/ 64 h 477"/>
                <a:gd name="T14" fmla="*/ 318 w 397"/>
                <a:gd name="T15" fmla="*/ 180 h 477"/>
                <a:gd name="T16" fmla="*/ 249 w 397"/>
                <a:gd name="T17" fmla="*/ 235 h 477"/>
                <a:gd name="T18" fmla="*/ 355 w 397"/>
                <a:gd name="T19" fmla="*/ 282 h 477"/>
                <a:gd name="T20" fmla="*/ 390 w 397"/>
                <a:gd name="T21" fmla="*/ 427 h 477"/>
                <a:gd name="T22" fmla="*/ 367 w 397"/>
                <a:gd name="T23" fmla="*/ 477 h 477"/>
                <a:gd name="T24" fmla="*/ 385 w 397"/>
                <a:gd name="T25" fmla="*/ 455 h 477"/>
                <a:gd name="T26" fmla="*/ 11 w 397"/>
                <a:gd name="T27" fmla="*/ 455 h 477"/>
                <a:gd name="T28" fmla="*/ 282 w 397"/>
                <a:gd name="T29" fmla="*/ 434 h 477"/>
                <a:gd name="T30" fmla="*/ 347 w 397"/>
                <a:gd name="T31" fmla="*/ 290 h 477"/>
                <a:gd name="T32" fmla="*/ 46 w 397"/>
                <a:gd name="T33" fmla="*/ 352 h 477"/>
                <a:gd name="T34" fmla="*/ 36 w 397"/>
                <a:gd name="T35" fmla="*/ 361 h 477"/>
                <a:gd name="T36" fmla="*/ 39 w 397"/>
                <a:gd name="T37" fmla="*/ 434 h 477"/>
                <a:gd name="T38" fmla="*/ 49 w 397"/>
                <a:gd name="T39" fmla="*/ 409 h 477"/>
                <a:gd name="T40" fmla="*/ 172 w 397"/>
                <a:gd name="T41" fmla="*/ 434 h 477"/>
                <a:gd name="T42" fmla="*/ 158 w 397"/>
                <a:gd name="T43" fmla="*/ 406 h 477"/>
                <a:gd name="T44" fmla="*/ 187 w 397"/>
                <a:gd name="T45" fmla="*/ 352 h 477"/>
                <a:gd name="T46" fmla="*/ 201 w 397"/>
                <a:gd name="T47" fmla="*/ 376 h 477"/>
                <a:gd name="T48" fmla="*/ 218 w 397"/>
                <a:gd name="T49" fmla="*/ 328 h 477"/>
                <a:gd name="T50" fmla="*/ 224 w 397"/>
                <a:gd name="T51" fmla="*/ 432 h 477"/>
                <a:gd name="T52" fmla="*/ 169 w 397"/>
                <a:gd name="T53" fmla="*/ 346 h 477"/>
                <a:gd name="T54" fmla="*/ 213 w 397"/>
                <a:gd name="T55" fmla="*/ 434 h 477"/>
                <a:gd name="T56" fmla="*/ 220 w 397"/>
                <a:gd name="T57" fmla="*/ 340 h 477"/>
                <a:gd name="T58" fmla="*/ 191 w 397"/>
                <a:gd name="T59" fmla="*/ 387 h 477"/>
                <a:gd name="T60" fmla="*/ 176 w 397"/>
                <a:gd name="T61" fmla="*/ 340 h 477"/>
                <a:gd name="T62" fmla="*/ 364 w 397"/>
                <a:gd name="T63" fmla="*/ 356 h 477"/>
                <a:gd name="T64" fmla="*/ 233 w 397"/>
                <a:gd name="T65" fmla="*/ 246 h 477"/>
                <a:gd name="T66" fmla="*/ 164 w 397"/>
                <a:gd name="T67" fmla="*/ 247 h 477"/>
                <a:gd name="T68" fmla="*/ 139 w 397"/>
                <a:gd name="T69" fmla="*/ 95 h 477"/>
                <a:gd name="T70" fmla="*/ 121 w 397"/>
                <a:gd name="T71" fmla="*/ 137 h 477"/>
                <a:gd name="T72" fmla="*/ 219 w 397"/>
                <a:gd name="T73" fmla="*/ 238 h 477"/>
                <a:gd name="T74" fmla="*/ 232 w 397"/>
                <a:gd name="T75" fmla="*/ 220 h 477"/>
                <a:gd name="T76" fmla="*/ 268 w 397"/>
                <a:gd name="T77" fmla="*/ 188 h 477"/>
                <a:gd name="T78" fmla="*/ 274 w 397"/>
                <a:gd name="T79" fmla="*/ 137 h 477"/>
                <a:gd name="T80" fmla="*/ 235 w 397"/>
                <a:gd name="T81" fmla="*/ 72 h 477"/>
                <a:gd name="T82" fmla="*/ 208 w 397"/>
                <a:gd name="T83" fmla="*/ 77 h 477"/>
                <a:gd name="T84" fmla="*/ 235 w 397"/>
                <a:gd name="T85" fmla="*/ 194 h 477"/>
                <a:gd name="T86" fmla="*/ 254 w 397"/>
                <a:gd name="T87" fmla="*/ 209 h 477"/>
                <a:gd name="T88" fmla="*/ 239 w 397"/>
                <a:gd name="T89" fmla="*/ 194 h 477"/>
                <a:gd name="T90" fmla="*/ 286 w 397"/>
                <a:gd name="T91" fmla="*/ 197 h 477"/>
                <a:gd name="T92" fmla="*/ 91 w 397"/>
                <a:gd name="T93" fmla="*/ 121 h 477"/>
                <a:gd name="T94" fmla="*/ 103 w 397"/>
                <a:gd name="T95" fmla="*/ 164 h 477"/>
                <a:gd name="T96" fmla="*/ 111 w 397"/>
                <a:gd name="T97" fmla="*/ 136 h 477"/>
                <a:gd name="T98" fmla="*/ 92 w 397"/>
                <a:gd name="T99" fmla="*/ 121 h 477"/>
                <a:gd name="T100" fmla="*/ 285 w 397"/>
                <a:gd name="T101" fmla="*/ 156 h 477"/>
                <a:gd name="T102" fmla="*/ 297 w 397"/>
                <a:gd name="T103" fmla="*/ 163 h 477"/>
                <a:gd name="T104" fmla="*/ 300 w 397"/>
                <a:gd name="T105" fmla="*/ 124 h 477"/>
                <a:gd name="T106" fmla="*/ 103 w 397"/>
                <a:gd name="T107" fmla="*/ 112 h 477"/>
                <a:gd name="T108" fmla="*/ 128 w 397"/>
                <a:gd name="T109" fmla="*/ 115 h 477"/>
                <a:gd name="T110" fmla="*/ 189 w 397"/>
                <a:gd name="T111" fmla="*/ 66 h 477"/>
                <a:gd name="T112" fmla="*/ 268 w 397"/>
                <a:gd name="T113" fmla="*/ 96 h 477"/>
                <a:gd name="T114" fmla="*/ 288 w 397"/>
                <a:gd name="T115" fmla="*/ 119 h 477"/>
                <a:gd name="T116" fmla="*/ 239 w 397"/>
                <a:gd name="T117" fmla="*/ 1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7" h="477">
                  <a:moveTo>
                    <a:pt x="28" y="477"/>
                  </a:moveTo>
                  <a:cubicBezTo>
                    <a:pt x="13" y="477"/>
                    <a:pt x="4" y="472"/>
                    <a:pt x="0" y="46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5" y="444"/>
                    <a:pt x="7" y="435"/>
                    <a:pt x="6" y="425"/>
                  </a:cubicBezTo>
                  <a:cubicBezTo>
                    <a:pt x="5" y="398"/>
                    <a:pt x="9" y="375"/>
                    <a:pt x="19" y="355"/>
                  </a:cubicBezTo>
                  <a:cubicBezTo>
                    <a:pt x="21" y="351"/>
                    <a:pt x="23" y="347"/>
                    <a:pt x="26" y="343"/>
                  </a:cubicBezTo>
                  <a:cubicBezTo>
                    <a:pt x="28" y="340"/>
                    <a:pt x="29" y="337"/>
                    <a:pt x="31" y="334"/>
                  </a:cubicBezTo>
                  <a:cubicBezTo>
                    <a:pt x="32" y="332"/>
                    <a:pt x="34" y="328"/>
                    <a:pt x="34" y="324"/>
                  </a:cubicBezTo>
                  <a:cubicBezTo>
                    <a:pt x="34" y="320"/>
                    <a:pt x="33" y="316"/>
                    <a:pt x="33" y="313"/>
                  </a:cubicBezTo>
                  <a:cubicBezTo>
                    <a:pt x="33" y="310"/>
                    <a:pt x="33" y="307"/>
                    <a:pt x="33" y="304"/>
                  </a:cubicBezTo>
                  <a:cubicBezTo>
                    <a:pt x="33" y="295"/>
                    <a:pt x="35" y="287"/>
                    <a:pt x="41" y="282"/>
                  </a:cubicBezTo>
                  <a:cubicBezTo>
                    <a:pt x="46" y="276"/>
                    <a:pt x="54" y="273"/>
                    <a:pt x="62" y="273"/>
                  </a:cubicBezTo>
                  <a:cubicBezTo>
                    <a:pt x="73" y="273"/>
                    <a:pt x="83" y="273"/>
                    <a:pt x="93" y="273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7" y="273"/>
                    <a:pt x="150" y="268"/>
                    <a:pt x="150" y="263"/>
                  </a:cubicBezTo>
                  <a:cubicBezTo>
                    <a:pt x="151" y="256"/>
                    <a:pt x="151" y="250"/>
                    <a:pt x="151" y="244"/>
                  </a:cubicBezTo>
                  <a:cubicBezTo>
                    <a:pt x="151" y="241"/>
                    <a:pt x="151" y="241"/>
                    <a:pt x="151" y="241"/>
                  </a:cubicBezTo>
                  <a:cubicBezTo>
                    <a:pt x="151" y="239"/>
                    <a:pt x="149" y="237"/>
                    <a:pt x="148" y="236"/>
                  </a:cubicBezTo>
                  <a:cubicBezTo>
                    <a:pt x="128" y="222"/>
                    <a:pt x="116" y="203"/>
                    <a:pt x="112" y="178"/>
                  </a:cubicBezTo>
                  <a:cubicBezTo>
                    <a:pt x="112" y="177"/>
                    <a:pt x="111" y="177"/>
                    <a:pt x="111" y="177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2" y="175"/>
                    <a:pt x="101" y="175"/>
                  </a:cubicBezTo>
                  <a:cubicBezTo>
                    <a:pt x="88" y="174"/>
                    <a:pt x="78" y="166"/>
                    <a:pt x="78" y="153"/>
                  </a:cubicBezTo>
                  <a:cubicBezTo>
                    <a:pt x="78" y="145"/>
                    <a:pt x="78" y="136"/>
                    <a:pt x="78" y="124"/>
                  </a:cubicBezTo>
                  <a:cubicBezTo>
                    <a:pt x="78" y="116"/>
                    <a:pt x="81" y="110"/>
                    <a:pt x="88" y="106"/>
                  </a:cubicBezTo>
                  <a:cubicBezTo>
                    <a:pt x="91" y="104"/>
                    <a:pt x="92" y="102"/>
                    <a:pt x="92" y="98"/>
                  </a:cubicBezTo>
                  <a:cubicBezTo>
                    <a:pt x="92" y="95"/>
                    <a:pt x="92" y="91"/>
                    <a:pt x="91" y="87"/>
                  </a:cubicBezTo>
                  <a:cubicBezTo>
                    <a:pt x="91" y="78"/>
                    <a:pt x="91" y="69"/>
                    <a:pt x="92" y="59"/>
                  </a:cubicBezTo>
                  <a:cubicBezTo>
                    <a:pt x="97" y="25"/>
                    <a:pt x="126" y="0"/>
                    <a:pt x="161" y="0"/>
                  </a:cubicBezTo>
                  <a:cubicBezTo>
                    <a:pt x="173" y="0"/>
                    <a:pt x="184" y="0"/>
                    <a:pt x="196" y="0"/>
                  </a:cubicBezTo>
                  <a:cubicBezTo>
                    <a:pt x="210" y="0"/>
                    <a:pt x="224" y="0"/>
                    <a:pt x="238" y="0"/>
                  </a:cubicBezTo>
                  <a:cubicBezTo>
                    <a:pt x="256" y="0"/>
                    <a:pt x="267" y="10"/>
                    <a:pt x="270" y="28"/>
                  </a:cubicBezTo>
                  <a:cubicBezTo>
                    <a:pt x="270" y="30"/>
                    <a:pt x="273" y="33"/>
                    <a:pt x="275" y="33"/>
                  </a:cubicBezTo>
                  <a:cubicBezTo>
                    <a:pt x="293" y="35"/>
                    <a:pt x="304" y="47"/>
                    <a:pt x="304" y="64"/>
                  </a:cubicBezTo>
                  <a:cubicBezTo>
                    <a:pt x="304" y="75"/>
                    <a:pt x="304" y="87"/>
                    <a:pt x="304" y="98"/>
                  </a:cubicBezTo>
                  <a:cubicBezTo>
                    <a:pt x="304" y="101"/>
                    <a:pt x="305" y="104"/>
                    <a:pt x="308" y="106"/>
                  </a:cubicBezTo>
                  <a:cubicBezTo>
                    <a:pt x="315" y="111"/>
                    <a:pt x="318" y="117"/>
                    <a:pt x="318" y="124"/>
                  </a:cubicBezTo>
                  <a:cubicBezTo>
                    <a:pt x="318" y="140"/>
                    <a:pt x="318" y="140"/>
                    <a:pt x="318" y="140"/>
                  </a:cubicBezTo>
                  <a:cubicBezTo>
                    <a:pt x="318" y="154"/>
                    <a:pt x="318" y="167"/>
                    <a:pt x="318" y="180"/>
                  </a:cubicBezTo>
                  <a:cubicBezTo>
                    <a:pt x="317" y="196"/>
                    <a:pt x="306" y="208"/>
                    <a:pt x="291" y="208"/>
                  </a:cubicBezTo>
                  <a:cubicBezTo>
                    <a:pt x="289" y="208"/>
                    <a:pt x="289" y="208"/>
                    <a:pt x="289" y="208"/>
                  </a:cubicBezTo>
                  <a:cubicBezTo>
                    <a:pt x="277" y="208"/>
                    <a:pt x="271" y="212"/>
                    <a:pt x="265" y="220"/>
                  </a:cubicBezTo>
                  <a:cubicBezTo>
                    <a:pt x="263" y="224"/>
                    <a:pt x="259" y="227"/>
                    <a:pt x="255" y="230"/>
                  </a:cubicBezTo>
                  <a:cubicBezTo>
                    <a:pt x="253" y="232"/>
                    <a:pt x="251" y="233"/>
                    <a:pt x="249" y="235"/>
                  </a:cubicBezTo>
                  <a:cubicBezTo>
                    <a:pt x="247" y="237"/>
                    <a:pt x="245" y="240"/>
                    <a:pt x="245" y="243"/>
                  </a:cubicBezTo>
                  <a:cubicBezTo>
                    <a:pt x="245" y="248"/>
                    <a:pt x="245" y="254"/>
                    <a:pt x="245" y="260"/>
                  </a:cubicBezTo>
                  <a:cubicBezTo>
                    <a:pt x="245" y="269"/>
                    <a:pt x="250" y="273"/>
                    <a:pt x="259" y="273"/>
                  </a:cubicBezTo>
                  <a:cubicBezTo>
                    <a:pt x="331" y="273"/>
                    <a:pt x="331" y="273"/>
                    <a:pt x="331" y="273"/>
                  </a:cubicBezTo>
                  <a:cubicBezTo>
                    <a:pt x="342" y="273"/>
                    <a:pt x="350" y="276"/>
                    <a:pt x="355" y="282"/>
                  </a:cubicBezTo>
                  <a:cubicBezTo>
                    <a:pt x="361" y="288"/>
                    <a:pt x="364" y="297"/>
                    <a:pt x="363" y="307"/>
                  </a:cubicBezTo>
                  <a:cubicBezTo>
                    <a:pt x="362" y="314"/>
                    <a:pt x="362" y="320"/>
                    <a:pt x="362" y="326"/>
                  </a:cubicBezTo>
                  <a:cubicBezTo>
                    <a:pt x="362" y="328"/>
                    <a:pt x="363" y="331"/>
                    <a:pt x="364" y="333"/>
                  </a:cubicBezTo>
                  <a:cubicBezTo>
                    <a:pt x="381" y="357"/>
                    <a:pt x="390" y="383"/>
                    <a:pt x="390" y="412"/>
                  </a:cubicBezTo>
                  <a:cubicBezTo>
                    <a:pt x="390" y="417"/>
                    <a:pt x="390" y="422"/>
                    <a:pt x="390" y="427"/>
                  </a:cubicBezTo>
                  <a:cubicBezTo>
                    <a:pt x="390" y="433"/>
                    <a:pt x="390" y="440"/>
                    <a:pt x="394" y="447"/>
                  </a:cubicBezTo>
                  <a:cubicBezTo>
                    <a:pt x="397" y="453"/>
                    <a:pt x="397" y="460"/>
                    <a:pt x="393" y="466"/>
                  </a:cubicBezTo>
                  <a:cubicBezTo>
                    <a:pt x="390" y="472"/>
                    <a:pt x="383" y="477"/>
                    <a:pt x="375" y="477"/>
                  </a:cubicBezTo>
                  <a:cubicBezTo>
                    <a:pt x="374" y="477"/>
                    <a:pt x="373" y="477"/>
                    <a:pt x="372" y="477"/>
                  </a:cubicBezTo>
                  <a:cubicBezTo>
                    <a:pt x="367" y="477"/>
                    <a:pt x="367" y="477"/>
                    <a:pt x="367" y="477"/>
                  </a:cubicBezTo>
                  <a:cubicBezTo>
                    <a:pt x="208" y="477"/>
                    <a:pt x="208" y="477"/>
                    <a:pt x="208" y="477"/>
                  </a:cubicBezTo>
                  <a:cubicBezTo>
                    <a:pt x="148" y="477"/>
                    <a:pt x="88" y="477"/>
                    <a:pt x="28" y="477"/>
                  </a:cubicBezTo>
                  <a:close/>
                  <a:moveTo>
                    <a:pt x="371" y="466"/>
                  </a:moveTo>
                  <a:cubicBezTo>
                    <a:pt x="372" y="466"/>
                    <a:pt x="373" y="466"/>
                    <a:pt x="373" y="466"/>
                  </a:cubicBezTo>
                  <a:cubicBezTo>
                    <a:pt x="380" y="466"/>
                    <a:pt x="385" y="462"/>
                    <a:pt x="385" y="455"/>
                  </a:cubicBezTo>
                  <a:cubicBezTo>
                    <a:pt x="385" y="449"/>
                    <a:pt x="380" y="445"/>
                    <a:pt x="374" y="445"/>
                  </a:cubicBezTo>
                  <a:cubicBezTo>
                    <a:pt x="372" y="445"/>
                    <a:pt x="371" y="445"/>
                    <a:pt x="369" y="445"/>
                  </a:cubicBezTo>
                  <a:cubicBezTo>
                    <a:pt x="363" y="445"/>
                    <a:pt x="363" y="445"/>
                    <a:pt x="363" y="445"/>
                  </a:cubicBezTo>
                  <a:cubicBezTo>
                    <a:pt x="25" y="445"/>
                    <a:pt x="25" y="445"/>
                    <a:pt x="25" y="445"/>
                  </a:cubicBezTo>
                  <a:cubicBezTo>
                    <a:pt x="13" y="445"/>
                    <a:pt x="11" y="452"/>
                    <a:pt x="11" y="455"/>
                  </a:cubicBezTo>
                  <a:cubicBezTo>
                    <a:pt x="11" y="458"/>
                    <a:pt x="12" y="461"/>
                    <a:pt x="14" y="463"/>
                  </a:cubicBezTo>
                  <a:cubicBezTo>
                    <a:pt x="16" y="465"/>
                    <a:pt x="20" y="466"/>
                    <a:pt x="24" y="466"/>
                  </a:cubicBezTo>
                  <a:cubicBezTo>
                    <a:pt x="369" y="466"/>
                    <a:pt x="369" y="466"/>
                    <a:pt x="369" y="466"/>
                  </a:cubicBezTo>
                  <a:lnTo>
                    <a:pt x="371" y="466"/>
                  </a:lnTo>
                  <a:close/>
                  <a:moveTo>
                    <a:pt x="282" y="434"/>
                  </a:moveTo>
                  <a:cubicBezTo>
                    <a:pt x="300" y="434"/>
                    <a:pt x="319" y="434"/>
                    <a:pt x="337" y="434"/>
                  </a:cubicBezTo>
                  <a:cubicBezTo>
                    <a:pt x="337" y="434"/>
                    <a:pt x="337" y="434"/>
                    <a:pt x="337" y="434"/>
                  </a:cubicBezTo>
                  <a:cubicBezTo>
                    <a:pt x="343" y="434"/>
                    <a:pt x="345" y="432"/>
                    <a:pt x="346" y="426"/>
                  </a:cubicBezTo>
                  <a:cubicBezTo>
                    <a:pt x="347" y="390"/>
                    <a:pt x="349" y="353"/>
                    <a:pt x="352" y="307"/>
                  </a:cubicBezTo>
                  <a:cubicBezTo>
                    <a:pt x="352" y="299"/>
                    <a:pt x="351" y="293"/>
                    <a:pt x="347" y="290"/>
                  </a:cubicBezTo>
                  <a:cubicBezTo>
                    <a:pt x="344" y="286"/>
                    <a:pt x="338" y="284"/>
                    <a:pt x="330" y="284"/>
                  </a:cubicBezTo>
                  <a:cubicBezTo>
                    <a:pt x="66" y="284"/>
                    <a:pt x="66" y="284"/>
                    <a:pt x="66" y="284"/>
                  </a:cubicBezTo>
                  <a:cubicBezTo>
                    <a:pt x="57" y="284"/>
                    <a:pt x="52" y="286"/>
                    <a:pt x="48" y="290"/>
                  </a:cubicBezTo>
                  <a:cubicBezTo>
                    <a:pt x="45" y="293"/>
                    <a:pt x="43" y="299"/>
                    <a:pt x="44" y="307"/>
                  </a:cubicBezTo>
                  <a:cubicBezTo>
                    <a:pt x="45" y="322"/>
                    <a:pt x="45" y="337"/>
                    <a:pt x="46" y="352"/>
                  </a:cubicBezTo>
                  <a:cubicBezTo>
                    <a:pt x="47" y="359"/>
                    <a:pt x="47" y="366"/>
                    <a:pt x="47" y="373"/>
                  </a:cubicBezTo>
                  <a:cubicBezTo>
                    <a:pt x="48" y="378"/>
                    <a:pt x="46" y="381"/>
                    <a:pt x="43" y="381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1" y="381"/>
                    <a:pt x="37" y="381"/>
                    <a:pt x="37" y="374"/>
                  </a:cubicBezTo>
                  <a:cubicBezTo>
                    <a:pt x="36" y="370"/>
                    <a:pt x="36" y="366"/>
                    <a:pt x="36" y="361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2" y="355"/>
                    <a:pt x="32" y="355"/>
                    <a:pt x="32" y="355"/>
                  </a:cubicBezTo>
                  <a:cubicBezTo>
                    <a:pt x="21" y="369"/>
                    <a:pt x="14" y="408"/>
                    <a:pt x="17" y="432"/>
                  </a:cubicBezTo>
                  <a:cubicBezTo>
                    <a:pt x="18" y="434"/>
                    <a:pt x="18" y="434"/>
                    <a:pt x="18" y="434"/>
                  </a:cubicBezTo>
                  <a:cubicBezTo>
                    <a:pt x="39" y="434"/>
                    <a:pt x="39" y="434"/>
                    <a:pt x="39" y="434"/>
                  </a:cubicBezTo>
                  <a:cubicBezTo>
                    <a:pt x="39" y="425"/>
                    <a:pt x="39" y="425"/>
                    <a:pt x="39" y="425"/>
                  </a:cubicBezTo>
                  <a:cubicBezTo>
                    <a:pt x="39" y="420"/>
                    <a:pt x="39" y="415"/>
                    <a:pt x="39" y="410"/>
                  </a:cubicBezTo>
                  <a:cubicBezTo>
                    <a:pt x="39" y="407"/>
                    <a:pt x="40" y="405"/>
                    <a:pt x="44" y="405"/>
                  </a:cubicBezTo>
                  <a:cubicBezTo>
                    <a:pt x="44" y="405"/>
                    <a:pt x="44" y="405"/>
                    <a:pt x="44" y="405"/>
                  </a:cubicBezTo>
                  <a:cubicBezTo>
                    <a:pt x="47" y="405"/>
                    <a:pt x="49" y="407"/>
                    <a:pt x="49" y="409"/>
                  </a:cubicBezTo>
                  <a:cubicBezTo>
                    <a:pt x="49" y="411"/>
                    <a:pt x="50" y="412"/>
                    <a:pt x="50" y="414"/>
                  </a:cubicBezTo>
                  <a:cubicBezTo>
                    <a:pt x="50" y="415"/>
                    <a:pt x="50" y="415"/>
                    <a:pt x="50" y="415"/>
                  </a:cubicBezTo>
                  <a:cubicBezTo>
                    <a:pt x="50" y="419"/>
                    <a:pt x="50" y="423"/>
                    <a:pt x="50" y="427"/>
                  </a:cubicBezTo>
                  <a:cubicBezTo>
                    <a:pt x="51" y="434"/>
                    <a:pt x="51" y="434"/>
                    <a:pt x="51" y="434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1" y="431"/>
                    <a:pt x="171" y="431"/>
                    <a:pt x="171" y="431"/>
                  </a:cubicBezTo>
                  <a:cubicBezTo>
                    <a:pt x="171" y="431"/>
                    <a:pt x="171" y="430"/>
                    <a:pt x="171" y="430"/>
                  </a:cubicBezTo>
                  <a:cubicBezTo>
                    <a:pt x="171" y="429"/>
                    <a:pt x="171" y="427"/>
                    <a:pt x="170" y="426"/>
                  </a:cubicBezTo>
                  <a:cubicBezTo>
                    <a:pt x="169" y="425"/>
                    <a:pt x="168" y="423"/>
                    <a:pt x="167" y="421"/>
                  </a:cubicBezTo>
                  <a:cubicBezTo>
                    <a:pt x="165" y="416"/>
                    <a:pt x="162" y="410"/>
                    <a:pt x="158" y="406"/>
                  </a:cubicBezTo>
                  <a:cubicBezTo>
                    <a:pt x="149" y="394"/>
                    <a:pt x="145" y="379"/>
                    <a:pt x="148" y="364"/>
                  </a:cubicBezTo>
                  <a:cubicBezTo>
                    <a:pt x="150" y="350"/>
                    <a:pt x="159" y="338"/>
                    <a:pt x="171" y="330"/>
                  </a:cubicBezTo>
                  <a:cubicBezTo>
                    <a:pt x="173" y="329"/>
                    <a:pt x="176" y="328"/>
                    <a:pt x="178" y="328"/>
                  </a:cubicBezTo>
                  <a:cubicBezTo>
                    <a:pt x="183" y="328"/>
                    <a:pt x="187" y="332"/>
                    <a:pt x="187" y="339"/>
                  </a:cubicBezTo>
                  <a:cubicBezTo>
                    <a:pt x="187" y="343"/>
                    <a:pt x="187" y="348"/>
                    <a:pt x="187" y="352"/>
                  </a:cubicBezTo>
                  <a:cubicBezTo>
                    <a:pt x="187" y="355"/>
                    <a:pt x="187" y="358"/>
                    <a:pt x="187" y="361"/>
                  </a:cubicBezTo>
                  <a:cubicBezTo>
                    <a:pt x="187" y="363"/>
                    <a:pt x="187" y="364"/>
                    <a:pt x="187" y="366"/>
                  </a:cubicBezTo>
                  <a:cubicBezTo>
                    <a:pt x="187" y="370"/>
                    <a:pt x="187" y="373"/>
                    <a:pt x="188" y="374"/>
                  </a:cubicBezTo>
                  <a:cubicBezTo>
                    <a:pt x="190" y="376"/>
                    <a:pt x="192" y="376"/>
                    <a:pt x="196" y="376"/>
                  </a:cubicBezTo>
                  <a:cubicBezTo>
                    <a:pt x="197" y="376"/>
                    <a:pt x="199" y="376"/>
                    <a:pt x="201" y="376"/>
                  </a:cubicBezTo>
                  <a:cubicBezTo>
                    <a:pt x="202" y="376"/>
                    <a:pt x="202" y="376"/>
                    <a:pt x="202" y="376"/>
                  </a:cubicBezTo>
                  <a:cubicBezTo>
                    <a:pt x="204" y="376"/>
                    <a:pt x="206" y="375"/>
                    <a:pt x="207" y="374"/>
                  </a:cubicBezTo>
                  <a:cubicBezTo>
                    <a:pt x="209" y="372"/>
                    <a:pt x="209" y="370"/>
                    <a:pt x="209" y="368"/>
                  </a:cubicBezTo>
                  <a:cubicBezTo>
                    <a:pt x="209" y="358"/>
                    <a:pt x="209" y="348"/>
                    <a:pt x="209" y="337"/>
                  </a:cubicBezTo>
                  <a:cubicBezTo>
                    <a:pt x="209" y="332"/>
                    <a:pt x="213" y="328"/>
                    <a:pt x="218" y="328"/>
                  </a:cubicBezTo>
                  <a:cubicBezTo>
                    <a:pt x="220" y="328"/>
                    <a:pt x="222" y="328"/>
                    <a:pt x="223" y="329"/>
                  </a:cubicBezTo>
                  <a:cubicBezTo>
                    <a:pt x="225" y="330"/>
                    <a:pt x="226" y="331"/>
                    <a:pt x="228" y="332"/>
                  </a:cubicBezTo>
                  <a:cubicBezTo>
                    <a:pt x="239" y="340"/>
                    <a:pt x="247" y="353"/>
                    <a:pt x="248" y="367"/>
                  </a:cubicBezTo>
                  <a:cubicBezTo>
                    <a:pt x="250" y="381"/>
                    <a:pt x="246" y="395"/>
                    <a:pt x="236" y="407"/>
                  </a:cubicBezTo>
                  <a:cubicBezTo>
                    <a:pt x="229" y="415"/>
                    <a:pt x="226" y="423"/>
                    <a:pt x="224" y="432"/>
                  </a:cubicBezTo>
                  <a:cubicBezTo>
                    <a:pt x="224" y="434"/>
                    <a:pt x="224" y="434"/>
                    <a:pt x="224" y="434"/>
                  </a:cubicBezTo>
                  <a:lnTo>
                    <a:pt x="282" y="434"/>
                  </a:lnTo>
                  <a:close/>
                  <a:moveTo>
                    <a:pt x="172" y="343"/>
                  </a:moveTo>
                  <a:cubicBezTo>
                    <a:pt x="172" y="343"/>
                    <a:pt x="171" y="344"/>
                    <a:pt x="171" y="344"/>
                  </a:cubicBezTo>
                  <a:cubicBezTo>
                    <a:pt x="170" y="345"/>
                    <a:pt x="169" y="345"/>
                    <a:pt x="169" y="346"/>
                  </a:cubicBezTo>
                  <a:cubicBezTo>
                    <a:pt x="155" y="361"/>
                    <a:pt x="154" y="383"/>
                    <a:pt x="167" y="399"/>
                  </a:cubicBezTo>
                  <a:cubicBezTo>
                    <a:pt x="176" y="409"/>
                    <a:pt x="181" y="419"/>
                    <a:pt x="182" y="429"/>
                  </a:cubicBezTo>
                  <a:cubicBezTo>
                    <a:pt x="183" y="431"/>
                    <a:pt x="185" y="434"/>
                    <a:pt x="187" y="434"/>
                  </a:cubicBezTo>
                  <a:cubicBezTo>
                    <a:pt x="191" y="434"/>
                    <a:pt x="195" y="434"/>
                    <a:pt x="200" y="434"/>
                  </a:cubicBezTo>
                  <a:cubicBezTo>
                    <a:pt x="213" y="434"/>
                    <a:pt x="213" y="434"/>
                    <a:pt x="213" y="434"/>
                  </a:cubicBezTo>
                  <a:cubicBezTo>
                    <a:pt x="213" y="432"/>
                    <a:pt x="213" y="432"/>
                    <a:pt x="213" y="432"/>
                  </a:cubicBezTo>
                  <a:cubicBezTo>
                    <a:pt x="214" y="420"/>
                    <a:pt x="220" y="409"/>
                    <a:pt x="229" y="398"/>
                  </a:cubicBezTo>
                  <a:cubicBezTo>
                    <a:pt x="236" y="391"/>
                    <a:pt x="238" y="381"/>
                    <a:pt x="238" y="371"/>
                  </a:cubicBezTo>
                  <a:cubicBezTo>
                    <a:pt x="237" y="360"/>
                    <a:pt x="232" y="350"/>
                    <a:pt x="223" y="342"/>
                  </a:cubicBezTo>
                  <a:cubicBezTo>
                    <a:pt x="220" y="340"/>
                    <a:pt x="220" y="340"/>
                    <a:pt x="220" y="340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220" y="359"/>
                    <a:pt x="220" y="365"/>
                    <a:pt x="220" y="370"/>
                  </a:cubicBezTo>
                  <a:cubicBezTo>
                    <a:pt x="220" y="380"/>
                    <a:pt x="213" y="387"/>
                    <a:pt x="204" y="387"/>
                  </a:cubicBezTo>
                  <a:cubicBezTo>
                    <a:pt x="201" y="387"/>
                    <a:pt x="199" y="387"/>
                    <a:pt x="197" y="387"/>
                  </a:cubicBezTo>
                  <a:cubicBezTo>
                    <a:pt x="195" y="387"/>
                    <a:pt x="193" y="387"/>
                    <a:pt x="191" y="387"/>
                  </a:cubicBezTo>
                  <a:cubicBezTo>
                    <a:pt x="184" y="386"/>
                    <a:pt x="178" y="381"/>
                    <a:pt x="176" y="375"/>
                  </a:cubicBezTo>
                  <a:cubicBezTo>
                    <a:pt x="176" y="372"/>
                    <a:pt x="176" y="370"/>
                    <a:pt x="176" y="367"/>
                  </a:cubicBezTo>
                  <a:cubicBezTo>
                    <a:pt x="176" y="365"/>
                    <a:pt x="176" y="365"/>
                    <a:pt x="176" y="365"/>
                  </a:cubicBezTo>
                  <a:cubicBezTo>
                    <a:pt x="176" y="361"/>
                    <a:pt x="176" y="356"/>
                    <a:pt x="176" y="351"/>
                  </a:cubicBezTo>
                  <a:cubicBezTo>
                    <a:pt x="176" y="340"/>
                    <a:pt x="176" y="340"/>
                    <a:pt x="176" y="340"/>
                  </a:cubicBezTo>
                  <a:lnTo>
                    <a:pt x="172" y="343"/>
                  </a:lnTo>
                  <a:close/>
                  <a:moveTo>
                    <a:pt x="356" y="434"/>
                  </a:moveTo>
                  <a:cubicBezTo>
                    <a:pt x="378" y="434"/>
                    <a:pt x="378" y="434"/>
                    <a:pt x="378" y="434"/>
                  </a:cubicBezTo>
                  <a:cubicBezTo>
                    <a:pt x="378" y="432"/>
                    <a:pt x="378" y="432"/>
                    <a:pt x="378" y="432"/>
                  </a:cubicBezTo>
                  <a:cubicBezTo>
                    <a:pt x="380" y="408"/>
                    <a:pt x="379" y="381"/>
                    <a:pt x="364" y="356"/>
                  </a:cubicBezTo>
                  <a:cubicBezTo>
                    <a:pt x="360" y="350"/>
                    <a:pt x="360" y="350"/>
                    <a:pt x="360" y="350"/>
                  </a:cubicBezTo>
                  <a:lnTo>
                    <a:pt x="356" y="434"/>
                  </a:lnTo>
                  <a:close/>
                  <a:moveTo>
                    <a:pt x="160" y="273"/>
                  </a:moveTo>
                  <a:cubicBezTo>
                    <a:pt x="235" y="273"/>
                    <a:pt x="235" y="273"/>
                    <a:pt x="235" y="273"/>
                  </a:cubicBezTo>
                  <a:cubicBezTo>
                    <a:pt x="233" y="246"/>
                    <a:pt x="233" y="246"/>
                    <a:pt x="233" y="246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28" y="247"/>
                    <a:pt x="224" y="248"/>
                    <a:pt x="221" y="248"/>
                  </a:cubicBezTo>
                  <a:cubicBezTo>
                    <a:pt x="214" y="250"/>
                    <a:pt x="206" y="251"/>
                    <a:pt x="198" y="251"/>
                  </a:cubicBezTo>
                  <a:cubicBezTo>
                    <a:pt x="190" y="251"/>
                    <a:pt x="182" y="250"/>
                    <a:pt x="175" y="248"/>
                  </a:cubicBezTo>
                  <a:cubicBezTo>
                    <a:pt x="171" y="248"/>
                    <a:pt x="168" y="247"/>
                    <a:pt x="164" y="247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160" y="273"/>
                  </a:lnTo>
                  <a:close/>
                  <a:moveTo>
                    <a:pt x="160" y="72"/>
                  </a:moveTo>
                  <a:cubicBezTo>
                    <a:pt x="154" y="72"/>
                    <a:pt x="149" y="74"/>
                    <a:pt x="145" y="78"/>
                  </a:cubicBezTo>
                  <a:cubicBezTo>
                    <a:pt x="141" y="82"/>
                    <a:pt x="139" y="88"/>
                    <a:pt x="139" y="95"/>
                  </a:cubicBezTo>
                  <a:cubicBezTo>
                    <a:pt x="139" y="103"/>
                    <a:pt x="139" y="110"/>
                    <a:pt x="139" y="118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9" y="130"/>
                    <a:pt x="134" y="135"/>
                    <a:pt x="127" y="136"/>
                  </a:cubicBezTo>
                  <a:cubicBezTo>
                    <a:pt x="126" y="136"/>
                    <a:pt x="125" y="136"/>
                    <a:pt x="124" y="137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21" y="139"/>
                    <a:pt x="121" y="139"/>
                    <a:pt x="121" y="139"/>
                  </a:cubicBezTo>
                  <a:cubicBezTo>
                    <a:pt x="121" y="143"/>
                    <a:pt x="121" y="147"/>
                    <a:pt x="121" y="152"/>
                  </a:cubicBezTo>
                  <a:cubicBezTo>
                    <a:pt x="122" y="161"/>
                    <a:pt x="122" y="170"/>
                    <a:pt x="123" y="179"/>
                  </a:cubicBezTo>
                  <a:cubicBezTo>
                    <a:pt x="129" y="215"/>
                    <a:pt x="161" y="241"/>
                    <a:pt x="198" y="241"/>
                  </a:cubicBezTo>
                  <a:cubicBezTo>
                    <a:pt x="205" y="241"/>
                    <a:pt x="212" y="240"/>
                    <a:pt x="219" y="238"/>
                  </a:cubicBezTo>
                  <a:cubicBezTo>
                    <a:pt x="229" y="235"/>
                    <a:pt x="237" y="230"/>
                    <a:pt x="245" y="224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3" y="220"/>
                    <a:pt x="241" y="220"/>
                    <a:pt x="240" y="220"/>
                  </a:cubicBezTo>
                  <a:cubicBezTo>
                    <a:pt x="237" y="220"/>
                    <a:pt x="235" y="220"/>
                    <a:pt x="232" y="220"/>
                  </a:cubicBezTo>
                  <a:cubicBezTo>
                    <a:pt x="224" y="218"/>
                    <a:pt x="218" y="211"/>
                    <a:pt x="217" y="203"/>
                  </a:cubicBezTo>
                  <a:cubicBezTo>
                    <a:pt x="217" y="195"/>
                    <a:pt x="222" y="185"/>
                    <a:pt x="230" y="184"/>
                  </a:cubicBezTo>
                  <a:cubicBezTo>
                    <a:pt x="232" y="184"/>
                    <a:pt x="233" y="184"/>
                    <a:pt x="234" y="184"/>
                  </a:cubicBezTo>
                  <a:cubicBezTo>
                    <a:pt x="239" y="183"/>
                    <a:pt x="243" y="183"/>
                    <a:pt x="248" y="183"/>
                  </a:cubicBezTo>
                  <a:cubicBezTo>
                    <a:pt x="256" y="183"/>
                    <a:pt x="262" y="184"/>
                    <a:pt x="268" y="188"/>
                  </a:cubicBezTo>
                  <a:cubicBezTo>
                    <a:pt x="270" y="190"/>
                    <a:pt x="270" y="190"/>
                    <a:pt x="270" y="190"/>
                  </a:cubicBezTo>
                  <a:cubicBezTo>
                    <a:pt x="271" y="187"/>
                    <a:pt x="271" y="187"/>
                    <a:pt x="271" y="187"/>
                  </a:cubicBezTo>
                  <a:cubicBezTo>
                    <a:pt x="274" y="176"/>
                    <a:pt x="274" y="165"/>
                    <a:pt x="274" y="154"/>
                  </a:cubicBezTo>
                  <a:cubicBezTo>
                    <a:pt x="274" y="149"/>
                    <a:pt x="274" y="144"/>
                    <a:pt x="274" y="13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59" y="134"/>
                    <a:pt x="257" y="131"/>
                    <a:pt x="257" y="117"/>
                  </a:cubicBezTo>
                  <a:cubicBezTo>
                    <a:pt x="257" y="110"/>
                    <a:pt x="257" y="110"/>
                    <a:pt x="257" y="110"/>
                  </a:cubicBezTo>
                  <a:cubicBezTo>
                    <a:pt x="257" y="104"/>
                    <a:pt x="257" y="99"/>
                    <a:pt x="257" y="93"/>
                  </a:cubicBezTo>
                  <a:cubicBezTo>
                    <a:pt x="256" y="80"/>
                    <a:pt x="248" y="72"/>
                    <a:pt x="235" y="72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32" y="72"/>
                    <a:pt x="230" y="73"/>
                    <a:pt x="227" y="73"/>
                  </a:cubicBezTo>
                  <a:cubicBezTo>
                    <a:pt x="226" y="73"/>
                    <a:pt x="226" y="74"/>
                    <a:pt x="225" y="74"/>
                  </a:cubicBezTo>
                  <a:cubicBezTo>
                    <a:pt x="223" y="74"/>
                    <a:pt x="221" y="75"/>
                    <a:pt x="219" y="75"/>
                  </a:cubicBezTo>
                  <a:cubicBezTo>
                    <a:pt x="215" y="76"/>
                    <a:pt x="211" y="77"/>
                    <a:pt x="208" y="77"/>
                  </a:cubicBezTo>
                  <a:cubicBezTo>
                    <a:pt x="205" y="77"/>
                    <a:pt x="202" y="78"/>
                    <a:pt x="198" y="78"/>
                  </a:cubicBezTo>
                  <a:cubicBezTo>
                    <a:pt x="187" y="78"/>
                    <a:pt x="176" y="75"/>
                    <a:pt x="167" y="73"/>
                  </a:cubicBezTo>
                  <a:cubicBezTo>
                    <a:pt x="165" y="72"/>
                    <a:pt x="162" y="72"/>
                    <a:pt x="160" y="72"/>
                  </a:cubicBezTo>
                  <a:close/>
                  <a:moveTo>
                    <a:pt x="239" y="194"/>
                  </a:moveTo>
                  <a:cubicBezTo>
                    <a:pt x="238" y="194"/>
                    <a:pt x="237" y="194"/>
                    <a:pt x="235" y="194"/>
                  </a:cubicBezTo>
                  <a:cubicBezTo>
                    <a:pt x="231" y="194"/>
                    <a:pt x="228" y="197"/>
                    <a:pt x="228" y="201"/>
                  </a:cubicBezTo>
                  <a:cubicBezTo>
                    <a:pt x="228" y="206"/>
                    <a:pt x="231" y="209"/>
                    <a:pt x="235" y="209"/>
                  </a:cubicBezTo>
                  <a:cubicBezTo>
                    <a:pt x="238" y="209"/>
                    <a:pt x="242" y="209"/>
                    <a:pt x="245" y="209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8" y="209"/>
                    <a:pt x="251" y="209"/>
                    <a:pt x="254" y="209"/>
                  </a:cubicBezTo>
                  <a:cubicBezTo>
                    <a:pt x="257" y="209"/>
                    <a:pt x="258" y="208"/>
                    <a:pt x="260" y="207"/>
                  </a:cubicBezTo>
                  <a:cubicBezTo>
                    <a:pt x="261" y="205"/>
                    <a:pt x="262" y="203"/>
                    <a:pt x="262" y="201"/>
                  </a:cubicBezTo>
                  <a:cubicBezTo>
                    <a:pt x="261" y="197"/>
                    <a:pt x="258" y="194"/>
                    <a:pt x="254" y="194"/>
                  </a:cubicBezTo>
                  <a:cubicBezTo>
                    <a:pt x="253" y="194"/>
                    <a:pt x="245" y="194"/>
                    <a:pt x="245" y="194"/>
                  </a:cubicBezTo>
                  <a:lnTo>
                    <a:pt x="239" y="194"/>
                  </a:lnTo>
                  <a:close/>
                  <a:moveTo>
                    <a:pt x="285" y="175"/>
                  </a:moveTo>
                  <a:cubicBezTo>
                    <a:pt x="280" y="197"/>
                    <a:pt x="280" y="197"/>
                    <a:pt x="280" y="197"/>
                  </a:cubicBezTo>
                  <a:cubicBezTo>
                    <a:pt x="282" y="197"/>
                    <a:pt x="282" y="197"/>
                    <a:pt x="282" y="197"/>
                  </a:cubicBezTo>
                  <a:cubicBezTo>
                    <a:pt x="284" y="197"/>
                    <a:pt x="285" y="197"/>
                    <a:pt x="286" y="197"/>
                  </a:cubicBezTo>
                  <a:cubicBezTo>
                    <a:pt x="286" y="197"/>
                    <a:pt x="286" y="197"/>
                    <a:pt x="286" y="197"/>
                  </a:cubicBezTo>
                  <a:cubicBezTo>
                    <a:pt x="294" y="197"/>
                    <a:pt x="300" y="195"/>
                    <a:pt x="303" y="191"/>
                  </a:cubicBezTo>
                  <a:cubicBezTo>
                    <a:pt x="306" y="187"/>
                    <a:pt x="307" y="182"/>
                    <a:pt x="306" y="175"/>
                  </a:cubicBezTo>
                  <a:cubicBezTo>
                    <a:pt x="306" y="174"/>
                    <a:pt x="306" y="174"/>
                    <a:pt x="306" y="174"/>
                  </a:cubicBezTo>
                  <a:lnTo>
                    <a:pt x="285" y="175"/>
                  </a:lnTo>
                  <a:close/>
                  <a:moveTo>
                    <a:pt x="91" y="121"/>
                  </a:moveTo>
                  <a:cubicBezTo>
                    <a:pt x="90" y="121"/>
                    <a:pt x="89" y="122"/>
                    <a:pt x="89" y="123"/>
                  </a:cubicBezTo>
                  <a:cubicBezTo>
                    <a:pt x="89" y="126"/>
                    <a:pt x="89" y="128"/>
                    <a:pt x="89" y="131"/>
                  </a:cubicBezTo>
                  <a:cubicBezTo>
                    <a:pt x="89" y="138"/>
                    <a:pt x="89" y="146"/>
                    <a:pt x="89" y="154"/>
                  </a:cubicBezTo>
                  <a:cubicBezTo>
                    <a:pt x="89" y="159"/>
                    <a:pt x="93" y="163"/>
                    <a:pt x="99" y="164"/>
                  </a:cubicBezTo>
                  <a:cubicBezTo>
                    <a:pt x="100" y="164"/>
                    <a:pt x="101" y="164"/>
                    <a:pt x="103" y="164"/>
                  </a:cubicBezTo>
                  <a:cubicBezTo>
                    <a:pt x="104" y="164"/>
                    <a:pt x="105" y="164"/>
                    <a:pt x="106" y="164"/>
                  </a:cubicBezTo>
                  <a:cubicBezTo>
                    <a:pt x="107" y="164"/>
                    <a:pt x="108" y="164"/>
                    <a:pt x="109" y="164"/>
                  </a:cubicBezTo>
                  <a:cubicBezTo>
                    <a:pt x="111" y="164"/>
                    <a:pt x="111" y="164"/>
                    <a:pt x="111" y="164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1" y="149"/>
                    <a:pt x="111" y="142"/>
                    <a:pt x="111" y="136"/>
                  </a:cubicBezTo>
                  <a:cubicBezTo>
                    <a:pt x="111" y="134"/>
                    <a:pt x="109" y="132"/>
                    <a:pt x="108" y="131"/>
                  </a:cubicBezTo>
                  <a:cubicBezTo>
                    <a:pt x="104" y="129"/>
                    <a:pt x="100" y="126"/>
                    <a:pt x="96" y="124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2" y="121"/>
                    <a:pt x="92" y="121"/>
                    <a:pt x="92" y="121"/>
                  </a:cubicBezTo>
                  <a:lnTo>
                    <a:pt x="91" y="121"/>
                  </a:lnTo>
                  <a:close/>
                  <a:moveTo>
                    <a:pt x="300" y="124"/>
                  </a:moveTo>
                  <a:cubicBezTo>
                    <a:pt x="296" y="126"/>
                    <a:pt x="292" y="129"/>
                    <a:pt x="288" y="131"/>
                  </a:cubicBezTo>
                  <a:cubicBezTo>
                    <a:pt x="286" y="132"/>
                    <a:pt x="285" y="134"/>
                    <a:pt x="285" y="136"/>
                  </a:cubicBezTo>
                  <a:cubicBezTo>
                    <a:pt x="285" y="142"/>
                    <a:pt x="285" y="149"/>
                    <a:pt x="285" y="156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288" y="164"/>
                    <a:pt x="289" y="164"/>
                    <a:pt x="290" y="164"/>
                  </a:cubicBezTo>
                  <a:cubicBezTo>
                    <a:pt x="291" y="164"/>
                    <a:pt x="292" y="164"/>
                    <a:pt x="293" y="164"/>
                  </a:cubicBezTo>
                  <a:cubicBezTo>
                    <a:pt x="295" y="164"/>
                    <a:pt x="296" y="164"/>
                    <a:pt x="297" y="163"/>
                  </a:cubicBezTo>
                  <a:cubicBezTo>
                    <a:pt x="303" y="163"/>
                    <a:pt x="306" y="159"/>
                    <a:pt x="306" y="155"/>
                  </a:cubicBezTo>
                  <a:cubicBezTo>
                    <a:pt x="307" y="147"/>
                    <a:pt x="307" y="139"/>
                    <a:pt x="307" y="131"/>
                  </a:cubicBezTo>
                  <a:cubicBezTo>
                    <a:pt x="307" y="129"/>
                    <a:pt x="307" y="126"/>
                    <a:pt x="307" y="123"/>
                  </a:cubicBezTo>
                  <a:cubicBezTo>
                    <a:pt x="307" y="120"/>
                    <a:pt x="307" y="120"/>
                    <a:pt x="307" y="120"/>
                  </a:cubicBezTo>
                  <a:lnTo>
                    <a:pt x="300" y="124"/>
                  </a:lnTo>
                  <a:close/>
                  <a:moveTo>
                    <a:pt x="194" y="11"/>
                  </a:moveTo>
                  <a:cubicBezTo>
                    <a:pt x="183" y="11"/>
                    <a:pt x="172" y="11"/>
                    <a:pt x="161" y="11"/>
                  </a:cubicBezTo>
                  <a:cubicBezTo>
                    <a:pt x="130" y="11"/>
                    <a:pt x="107" y="31"/>
                    <a:pt x="103" y="61"/>
                  </a:cubicBezTo>
                  <a:cubicBezTo>
                    <a:pt x="102" y="73"/>
                    <a:pt x="102" y="86"/>
                    <a:pt x="102" y="98"/>
                  </a:cubicBezTo>
                  <a:cubicBezTo>
                    <a:pt x="103" y="103"/>
                    <a:pt x="103" y="107"/>
                    <a:pt x="103" y="112"/>
                  </a:cubicBezTo>
                  <a:cubicBezTo>
                    <a:pt x="103" y="114"/>
                    <a:pt x="104" y="117"/>
                    <a:pt x="106" y="118"/>
                  </a:cubicBezTo>
                  <a:cubicBezTo>
                    <a:pt x="111" y="120"/>
                    <a:pt x="115" y="122"/>
                    <a:pt x="120" y="124"/>
                  </a:cubicBezTo>
                  <a:cubicBezTo>
                    <a:pt x="122" y="124"/>
                    <a:pt x="128" y="127"/>
                    <a:pt x="128" y="127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21"/>
                    <a:pt x="128" y="118"/>
                    <a:pt x="128" y="115"/>
                  </a:cubicBezTo>
                  <a:cubicBezTo>
                    <a:pt x="128" y="108"/>
                    <a:pt x="128" y="101"/>
                    <a:pt x="128" y="95"/>
                  </a:cubicBezTo>
                  <a:cubicBezTo>
                    <a:pt x="129" y="90"/>
                    <a:pt x="129" y="85"/>
                    <a:pt x="131" y="80"/>
                  </a:cubicBezTo>
                  <a:cubicBezTo>
                    <a:pt x="136" y="68"/>
                    <a:pt x="147" y="61"/>
                    <a:pt x="161" y="61"/>
                  </a:cubicBezTo>
                  <a:cubicBezTo>
                    <a:pt x="164" y="61"/>
                    <a:pt x="168" y="61"/>
                    <a:pt x="171" y="62"/>
                  </a:cubicBezTo>
                  <a:cubicBezTo>
                    <a:pt x="177" y="64"/>
                    <a:pt x="183" y="65"/>
                    <a:pt x="189" y="66"/>
                  </a:cubicBezTo>
                  <a:cubicBezTo>
                    <a:pt x="191" y="66"/>
                    <a:pt x="195" y="67"/>
                    <a:pt x="198" y="67"/>
                  </a:cubicBezTo>
                  <a:cubicBezTo>
                    <a:pt x="206" y="67"/>
                    <a:pt x="214" y="65"/>
                    <a:pt x="225" y="62"/>
                  </a:cubicBezTo>
                  <a:cubicBezTo>
                    <a:pt x="228" y="61"/>
                    <a:pt x="232" y="61"/>
                    <a:pt x="235" y="61"/>
                  </a:cubicBezTo>
                  <a:cubicBezTo>
                    <a:pt x="250" y="61"/>
                    <a:pt x="263" y="70"/>
                    <a:pt x="266" y="84"/>
                  </a:cubicBezTo>
                  <a:cubicBezTo>
                    <a:pt x="267" y="88"/>
                    <a:pt x="267" y="92"/>
                    <a:pt x="268" y="96"/>
                  </a:cubicBezTo>
                  <a:cubicBezTo>
                    <a:pt x="268" y="102"/>
                    <a:pt x="268" y="109"/>
                    <a:pt x="268" y="115"/>
                  </a:cubicBezTo>
                  <a:cubicBezTo>
                    <a:pt x="268" y="127"/>
                    <a:pt x="268" y="127"/>
                    <a:pt x="268" y="127"/>
                  </a:cubicBezTo>
                  <a:cubicBezTo>
                    <a:pt x="270" y="126"/>
                    <a:pt x="270" y="126"/>
                    <a:pt x="270" y="126"/>
                  </a:cubicBezTo>
                  <a:cubicBezTo>
                    <a:pt x="272" y="125"/>
                    <a:pt x="274" y="124"/>
                    <a:pt x="276" y="124"/>
                  </a:cubicBezTo>
                  <a:cubicBezTo>
                    <a:pt x="280" y="122"/>
                    <a:pt x="284" y="121"/>
                    <a:pt x="288" y="119"/>
                  </a:cubicBezTo>
                  <a:cubicBezTo>
                    <a:pt x="291" y="118"/>
                    <a:pt x="293" y="114"/>
                    <a:pt x="293" y="111"/>
                  </a:cubicBezTo>
                  <a:cubicBezTo>
                    <a:pt x="293" y="96"/>
                    <a:pt x="294" y="79"/>
                    <a:pt x="293" y="62"/>
                  </a:cubicBezTo>
                  <a:cubicBezTo>
                    <a:pt x="293" y="52"/>
                    <a:pt x="285" y="45"/>
                    <a:pt x="274" y="44"/>
                  </a:cubicBezTo>
                  <a:cubicBezTo>
                    <a:pt x="265" y="44"/>
                    <a:pt x="260" y="39"/>
                    <a:pt x="259" y="30"/>
                  </a:cubicBezTo>
                  <a:cubicBezTo>
                    <a:pt x="258" y="18"/>
                    <a:pt x="251" y="11"/>
                    <a:pt x="239" y="11"/>
                  </a:cubicBezTo>
                  <a:cubicBezTo>
                    <a:pt x="230" y="11"/>
                    <a:pt x="230" y="11"/>
                    <a:pt x="230" y="11"/>
                  </a:cubicBezTo>
                  <a:cubicBezTo>
                    <a:pt x="218" y="11"/>
                    <a:pt x="206" y="11"/>
                    <a:pt x="19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0FA4706-6536-4AA9-9B63-65567EBBA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-3557588"/>
              <a:ext cx="430213" cy="414338"/>
            </a:xfrm>
            <a:custGeom>
              <a:avLst/>
              <a:gdLst>
                <a:gd name="T0" fmla="*/ 45 w 181"/>
                <a:gd name="T1" fmla="*/ 174 h 174"/>
                <a:gd name="T2" fmla="*/ 38 w 181"/>
                <a:gd name="T3" fmla="*/ 170 h 174"/>
                <a:gd name="T4" fmla="*/ 35 w 181"/>
                <a:gd name="T5" fmla="*/ 162 h 174"/>
                <a:gd name="T6" fmla="*/ 35 w 181"/>
                <a:gd name="T7" fmla="*/ 138 h 174"/>
                <a:gd name="T8" fmla="*/ 35 w 181"/>
                <a:gd name="T9" fmla="*/ 127 h 174"/>
                <a:gd name="T10" fmla="*/ 26 w 181"/>
                <a:gd name="T11" fmla="*/ 117 h 174"/>
                <a:gd name="T12" fmla="*/ 1 w 181"/>
                <a:gd name="T13" fmla="*/ 90 h 174"/>
                <a:gd name="T14" fmla="*/ 1 w 181"/>
                <a:gd name="T15" fmla="*/ 26 h 174"/>
                <a:gd name="T16" fmla="*/ 23 w 181"/>
                <a:gd name="T17" fmla="*/ 0 h 174"/>
                <a:gd name="T18" fmla="*/ 25 w 181"/>
                <a:gd name="T19" fmla="*/ 0 h 174"/>
                <a:gd name="T20" fmla="*/ 25 w 181"/>
                <a:gd name="T21" fmla="*/ 0 h 174"/>
                <a:gd name="T22" fmla="*/ 157 w 181"/>
                <a:gd name="T23" fmla="*/ 0 h 174"/>
                <a:gd name="T24" fmla="*/ 159 w 181"/>
                <a:gd name="T25" fmla="*/ 0 h 174"/>
                <a:gd name="T26" fmla="*/ 164 w 181"/>
                <a:gd name="T27" fmla="*/ 2 h 174"/>
                <a:gd name="T28" fmla="*/ 181 w 181"/>
                <a:gd name="T29" fmla="*/ 25 h 174"/>
                <a:gd name="T30" fmla="*/ 181 w 181"/>
                <a:gd name="T31" fmla="*/ 39 h 174"/>
                <a:gd name="T32" fmla="*/ 181 w 181"/>
                <a:gd name="T33" fmla="*/ 41 h 174"/>
                <a:gd name="T34" fmla="*/ 175 w 181"/>
                <a:gd name="T35" fmla="*/ 47 h 174"/>
                <a:gd name="T36" fmla="*/ 175 w 181"/>
                <a:gd name="T37" fmla="*/ 47 h 174"/>
                <a:gd name="T38" fmla="*/ 170 w 181"/>
                <a:gd name="T39" fmla="*/ 41 h 174"/>
                <a:gd name="T40" fmla="*/ 170 w 181"/>
                <a:gd name="T41" fmla="*/ 34 h 174"/>
                <a:gd name="T42" fmla="*/ 170 w 181"/>
                <a:gd name="T43" fmla="*/ 28 h 174"/>
                <a:gd name="T44" fmla="*/ 152 w 181"/>
                <a:gd name="T45" fmla="*/ 11 h 174"/>
                <a:gd name="T46" fmla="*/ 146 w 181"/>
                <a:gd name="T47" fmla="*/ 11 h 174"/>
                <a:gd name="T48" fmla="*/ 137 w 181"/>
                <a:gd name="T49" fmla="*/ 11 h 174"/>
                <a:gd name="T50" fmla="*/ 32 w 181"/>
                <a:gd name="T51" fmla="*/ 11 h 174"/>
                <a:gd name="T52" fmla="*/ 12 w 181"/>
                <a:gd name="T53" fmla="*/ 31 h 174"/>
                <a:gd name="T54" fmla="*/ 12 w 181"/>
                <a:gd name="T55" fmla="*/ 40 h 174"/>
                <a:gd name="T56" fmla="*/ 12 w 181"/>
                <a:gd name="T57" fmla="*/ 87 h 174"/>
                <a:gd name="T58" fmla="*/ 29 w 181"/>
                <a:gd name="T59" fmla="*/ 106 h 174"/>
                <a:gd name="T60" fmla="*/ 46 w 181"/>
                <a:gd name="T61" fmla="*/ 125 h 174"/>
                <a:gd name="T62" fmla="*/ 46 w 181"/>
                <a:gd name="T63" fmla="*/ 143 h 174"/>
                <a:gd name="T64" fmla="*/ 46 w 181"/>
                <a:gd name="T65" fmla="*/ 159 h 174"/>
                <a:gd name="T66" fmla="*/ 50 w 181"/>
                <a:gd name="T67" fmla="*/ 154 h 174"/>
                <a:gd name="T68" fmla="*/ 51 w 181"/>
                <a:gd name="T69" fmla="*/ 152 h 174"/>
                <a:gd name="T70" fmla="*/ 53 w 181"/>
                <a:gd name="T71" fmla="*/ 150 h 174"/>
                <a:gd name="T72" fmla="*/ 58 w 181"/>
                <a:gd name="T73" fmla="*/ 141 h 174"/>
                <a:gd name="T74" fmla="*/ 72 w 181"/>
                <a:gd name="T75" fmla="*/ 117 h 174"/>
                <a:gd name="T76" fmla="*/ 91 w 181"/>
                <a:gd name="T77" fmla="*/ 106 h 174"/>
                <a:gd name="T78" fmla="*/ 118 w 181"/>
                <a:gd name="T79" fmla="*/ 106 h 174"/>
                <a:gd name="T80" fmla="*/ 152 w 181"/>
                <a:gd name="T81" fmla="*/ 106 h 174"/>
                <a:gd name="T82" fmla="*/ 170 w 181"/>
                <a:gd name="T83" fmla="*/ 88 h 174"/>
                <a:gd name="T84" fmla="*/ 170 w 181"/>
                <a:gd name="T85" fmla="*/ 84 h 174"/>
                <a:gd name="T86" fmla="*/ 170 w 181"/>
                <a:gd name="T87" fmla="*/ 77 h 174"/>
                <a:gd name="T88" fmla="*/ 175 w 181"/>
                <a:gd name="T89" fmla="*/ 71 h 174"/>
                <a:gd name="T90" fmla="*/ 175 w 181"/>
                <a:gd name="T91" fmla="*/ 71 h 174"/>
                <a:gd name="T92" fmla="*/ 181 w 181"/>
                <a:gd name="T93" fmla="*/ 77 h 174"/>
                <a:gd name="T94" fmla="*/ 181 w 181"/>
                <a:gd name="T95" fmla="*/ 81 h 174"/>
                <a:gd name="T96" fmla="*/ 180 w 181"/>
                <a:gd name="T97" fmla="*/ 94 h 174"/>
                <a:gd name="T98" fmla="*/ 153 w 181"/>
                <a:gd name="T99" fmla="*/ 117 h 174"/>
                <a:gd name="T100" fmla="*/ 123 w 181"/>
                <a:gd name="T101" fmla="*/ 117 h 174"/>
                <a:gd name="T102" fmla="*/ 93 w 181"/>
                <a:gd name="T103" fmla="*/ 117 h 174"/>
                <a:gd name="T104" fmla="*/ 93 w 181"/>
                <a:gd name="T105" fmla="*/ 117 h 174"/>
                <a:gd name="T106" fmla="*/ 81 w 181"/>
                <a:gd name="T107" fmla="*/ 123 h 174"/>
                <a:gd name="T108" fmla="*/ 55 w 181"/>
                <a:gd name="T109" fmla="*/ 168 h 174"/>
                <a:gd name="T110" fmla="*/ 45 w 181"/>
                <a:gd name="T1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1" h="174">
                  <a:moveTo>
                    <a:pt x="45" y="174"/>
                  </a:moveTo>
                  <a:cubicBezTo>
                    <a:pt x="43" y="174"/>
                    <a:pt x="40" y="172"/>
                    <a:pt x="38" y="170"/>
                  </a:cubicBezTo>
                  <a:cubicBezTo>
                    <a:pt x="37" y="168"/>
                    <a:pt x="36" y="165"/>
                    <a:pt x="35" y="162"/>
                  </a:cubicBezTo>
                  <a:cubicBezTo>
                    <a:pt x="35" y="154"/>
                    <a:pt x="35" y="146"/>
                    <a:pt x="35" y="138"/>
                  </a:cubicBezTo>
                  <a:cubicBezTo>
                    <a:pt x="35" y="134"/>
                    <a:pt x="35" y="130"/>
                    <a:pt x="35" y="127"/>
                  </a:cubicBezTo>
                  <a:cubicBezTo>
                    <a:pt x="35" y="120"/>
                    <a:pt x="33" y="118"/>
                    <a:pt x="26" y="117"/>
                  </a:cubicBezTo>
                  <a:cubicBezTo>
                    <a:pt x="12" y="116"/>
                    <a:pt x="1" y="105"/>
                    <a:pt x="1" y="90"/>
                  </a:cubicBezTo>
                  <a:cubicBezTo>
                    <a:pt x="0" y="70"/>
                    <a:pt x="0" y="49"/>
                    <a:pt x="1" y="26"/>
                  </a:cubicBezTo>
                  <a:cubicBezTo>
                    <a:pt x="1" y="14"/>
                    <a:pt x="10" y="3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8" y="0"/>
                    <a:pt x="159" y="0"/>
                  </a:cubicBezTo>
                  <a:cubicBezTo>
                    <a:pt x="161" y="1"/>
                    <a:pt x="162" y="1"/>
                    <a:pt x="164" y="2"/>
                  </a:cubicBezTo>
                  <a:cubicBezTo>
                    <a:pt x="174" y="6"/>
                    <a:pt x="180" y="14"/>
                    <a:pt x="181" y="25"/>
                  </a:cubicBezTo>
                  <a:cubicBezTo>
                    <a:pt x="181" y="30"/>
                    <a:pt x="181" y="35"/>
                    <a:pt x="181" y="39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5"/>
                    <a:pt x="179" y="47"/>
                    <a:pt x="175" y="47"/>
                  </a:cubicBezTo>
                  <a:cubicBezTo>
                    <a:pt x="175" y="47"/>
                    <a:pt x="175" y="47"/>
                    <a:pt x="175" y="47"/>
                  </a:cubicBezTo>
                  <a:cubicBezTo>
                    <a:pt x="172" y="47"/>
                    <a:pt x="170" y="44"/>
                    <a:pt x="170" y="41"/>
                  </a:cubicBezTo>
                  <a:cubicBezTo>
                    <a:pt x="170" y="38"/>
                    <a:pt x="170" y="36"/>
                    <a:pt x="170" y="34"/>
                  </a:cubicBezTo>
                  <a:cubicBezTo>
                    <a:pt x="170" y="32"/>
                    <a:pt x="170" y="30"/>
                    <a:pt x="170" y="28"/>
                  </a:cubicBezTo>
                  <a:cubicBezTo>
                    <a:pt x="170" y="18"/>
                    <a:pt x="163" y="11"/>
                    <a:pt x="152" y="11"/>
                  </a:cubicBezTo>
                  <a:cubicBezTo>
                    <a:pt x="150" y="11"/>
                    <a:pt x="148" y="11"/>
                    <a:pt x="146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8" y="11"/>
                    <a:pt x="12" y="17"/>
                    <a:pt x="12" y="3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56"/>
                    <a:pt x="12" y="72"/>
                    <a:pt x="12" y="87"/>
                  </a:cubicBezTo>
                  <a:cubicBezTo>
                    <a:pt x="12" y="99"/>
                    <a:pt x="17" y="105"/>
                    <a:pt x="29" y="106"/>
                  </a:cubicBezTo>
                  <a:cubicBezTo>
                    <a:pt x="39" y="107"/>
                    <a:pt x="46" y="114"/>
                    <a:pt x="46" y="125"/>
                  </a:cubicBezTo>
                  <a:cubicBezTo>
                    <a:pt x="46" y="131"/>
                    <a:pt x="46" y="137"/>
                    <a:pt x="46" y="143"/>
                  </a:cubicBezTo>
                  <a:cubicBezTo>
                    <a:pt x="46" y="146"/>
                    <a:pt x="46" y="159"/>
                    <a:pt x="46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2" y="151"/>
                    <a:pt x="52" y="150"/>
                    <a:pt x="53" y="150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63" y="133"/>
                    <a:pt x="68" y="125"/>
                    <a:pt x="72" y="117"/>
                  </a:cubicBezTo>
                  <a:cubicBezTo>
                    <a:pt x="77" y="110"/>
                    <a:pt x="83" y="106"/>
                    <a:pt x="91" y="106"/>
                  </a:cubicBezTo>
                  <a:cubicBezTo>
                    <a:pt x="101" y="106"/>
                    <a:pt x="109" y="106"/>
                    <a:pt x="118" y="106"/>
                  </a:cubicBezTo>
                  <a:cubicBezTo>
                    <a:pt x="125" y="106"/>
                    <a:pt x="152" y="106"/>
                    <a:pt x="152" y="106"/>
                  </a:cubicBezTo>
                  <a:cubicBezTo>
                    <a:pt x="163" y="106"/>
                    <a:pt x="170" y="100"/>
                    <a:pt x="170" y="88"/>
                  </a:cubicBezTo>
                  <a:cubicBezTo>
                    <a:pt x="170" y="86"/>
                    <a:pt x="170" y="85"/>
                    <a:pt x="170" y="84"/>
                  </a:cubicBezTo>
                  <a:cubicBezTo>
                    <a:pt x="170" y="82"/>
                    <a:pt x="170" y="79"/>
                    <a:pt x="170" y="77"/>
                  </a:cubicBezTo>
                  <a:cubicBezTo>
                    <a:pt x="170" y="75"/>
                    <a:pt x="171" y="71"/>
                    <a:pt x="175" y="71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79" y="71"/>
                    <a:pt x="181" y="73"/>
                    <a:pt x="181" y="77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81" y="85"/>
                    <a:pt x="181" y="90"/>
                    <a:pt x="180" y="94"/>
                  </a:cubicBezTo>
                  <a:cubicBezTo>
                    <a:pt x="178" y="108"/>
                    <a:pt x="167" y="117"/>
                    <a:pt x="153" y="117"/>
                  </a:cubicBezTo>
                  <a:cubicBezTo>
                    <a:pt x="143" y="117"/>
                    <a:pt x="133" y="117"/>
                    <a:pt x="123" y="117"/>
                  </a:cubicBezTo>
                  <a:cubicBezTo>
                    <a:pt x="113" y="117"/>
                    <a:pt x="10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87" y="117"/>
                    <a:pt x="84" y="119"/>
                    <a:pt x="81" y="123"/>
                  </a:cubicBezTo>
                  <a:cubicBezTo>
                    <a:pt x="74" y="136"/>
                    <a:pt x="65" y="150"/>
                    <a:pt x="55" y="168"/>
                  </a:cubicBezTo>
                  <a:cubicBezTo>
                    <a:pt x="53" y="171"/>
                    <a:pt x="49" y="174"/>
                    <a:pt x="45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19E4980-28E6-4FEC-99B9-F9D91EC0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1" y="-3386138"/>
              <a:ext cx="268288" cy="25400"/>
            </a:xfrm>
            <a:custGeom>
              <a:avLst/>
              <a:gdLst>
                <a:gd name="T0" fmla="*/ 8 w 113"/>
                <a:gd name="T1" fmla="*/ 11 h 11"/>
                <a:gd name="T2" fmla="*/ 5 w 113"/>
                <a:gd name="T3" fmla="*/ 10 h 11"/>
                <a:gd name="T4" fmla="*/ 0 w 113"/>
                <a:gd name="T5" fmla="*/ 5 h 11"/>
                <a:gd name="T6" fmla="*/ 5 w 113"/>
                <a:gd name="T7" fmla="*/ 0 h 11"/>
                <a:gd name="T8" fmla="*/ 9 w 113"/>
                <a:gd name="T9" fmla="*/ 0 h 11"/>
                <a:gd name="T10" fmla="*/ 78 w 113"/>
                <a:gd name="T11" fmla="*/ 0 h 11"/>
                <a:gd name="T12" fmla="*/ 104 w 113"/>
                <a:gd name="T13" fmla="*/ 0 h 11"/>
                <a:gd name="T14" fmla="*/ 109 w 113"/>
                <a:gd name="T15" fmla="*/ 0 h 11"/>
                <a:gd name="T16" fmla="*/ 113 w 113"/>
                <a:gd name="T17" fmla="*/ 5 h 11"/>
                <a:gd name="T18" fmla="*/ 109 w 113"/>
                <a:gd name="T19" fmla="*/ 10 h 11"/>
                <a:gd name="T20" fmla="*/ 105 w 113"/>
                <a:gd name="T21" fmla="*/ 11 h 11"/>
                <a:gd name="T22" fmla="*/ 55 w 113"/>
                <a:gd name="T23" fmla="*/ 11 h 11"/>
                <a:gd name="T24" fmla="*/ 8 w 113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">
                  <a:moveTo>
                    <a:pt x="8" y="11"/>
                  </a:moveTo>
                  <a:cubicBezTo>
                    <a:pt x="7" y="11"/>
                    <a:pt x="6" y="11"/>
                    <a:pt x="5" y="10"/>
                  </a:cubicBezTo>
                  <a:cubicBezTo>
                    <a:pt x="2" y="10"/>
                    <a:pt x="1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5" y="0"/>
                    <a:pt x="104" y="0"/>
                  </a:cubicBezTo>
                  <a:cubicBezTo>
                    <a:pt x="106" y="0"/>
                    <a:pt x="108" y="0"/>
                    <a:pt x="109" y="0"/>
                  </a:cubicBezTo>
                  <a:cubicBezTo>
                    <a:pt x="112" y="1"/>
                    <a:pt x="113" y="2"/>
                    <a:pt x="113" y="5"/>
                  </a:cubicBezTo>
                  <a:cubicBezTo>
                    <a:pt x="113" y="8"/>
                    <a:pt x="112" y="10"/>
                    <a:pt x="109" y="10"/>
                  </a:cubicBezTo>
                  <a:cubicBezTo>
                    <a:pt x="108" y="11"/>
                    <a:pt x="107" y="11"/>
                    <a:pt x="105" y="11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FE9DFB39-C452-4B62-8511-A3C8FAEC4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1" y="-3468688"/>
              <a:ext cx="179388" cy="22225"/>
            </a:xfrm>
            <a:custGeom>
              <a:avLst/>
              <a:gdLst>
                <a:gd name="T0" fmla="*/ 20 w 76"/>
                <a:gd name="T1" fmla="*/ 10 h 10"/>
                <a:gd name="T2" fmla="*/ 7 w 76"/>
                <a:gd name="T3" fmla="*/ 10 h 10"/>
                <a:gd name="T4" fmla="*/ 0 w 76"/>
                <a:gd name="T5" fmla="*/ 5 h 10"/>
                <a:gd name="T6" fmla="*/ 2 w 76"/>
                <a:gd name="T7" fmla="*/ 1 h 10"/>
                <a:gd name="T8" fmla="*/ 7 w 76"/>
                <a:gd name="T9" fmla="*/ 0 h 10"/>
                <a:gd name="T10" fmla="*/ 38 w 76"/>
                <a:gd name="T11" fmla="*/ 0 h 10"/>
                <a:gd name="T12" fmla="*/ 69 w 76"/>
                <a:gd name="T13" fmla="*/ 0 h 10"/>
                <a:gd name="T14" fmla="*/ 76 w 76"/>
                <a:gd name="T15" fmla="*/ 5 h 10"/>
                <a:gd name="T16" fmla="*/ 75 w 76"/>
                <a:gd name="T17" fmla="*/ 9 h 10"/>
                <a:gd name="T18" fmla="*/ 69 w 76"/>
                <a:gd name="T19" fmla="*/ 10 h 10"/>
                <a:gd name="T20" fmla="*/ 57 w 76"/>
                <a:gd name="T21" fmla="*/ 10 h 10"/>
                <a:gd name="T22" fmla="*/ 20 w 76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0">
                  <a:moveTo>
                    <a:pt x="20" y="10"/>
                  </a:moveTo>
                  <a:cubicBezTo>
                    <a:pt x="16" y="10"/>
                    <a:pt x="11" y="10"/>
                    <a:pt x="7" y="10"/>
                  </a:cubicBezTo>
                  <a:cubicBezTo>
                    <a:pt x="4" y="10"/>
                    <a:pt x="0" y="10"/>
                    <a:pt x="0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8" y="0"/>
                    <a:pt x="28" y="0"/>
                    <a:pt x="38" y="0"/>
                  </a:cubicBezTo>
                  <a:cubicBezTo>
                    <a:pt x="48" y="0"/>
                    <a:pt x="59" y="0"/>
                    <a:pt x="69" y="0"/>
                  </a:cubicBezTo>
                  <a:cubicBezTo>
                    <a:pt x="72" y="0"/>
                    <a:pt x="76" y="0"/>
                    <a:pt x="76" y="5"/>
                  </a:cubicBezTo>
                  <a:cubicBezTo>
                    <a:pt x="76" y="7"/>
                    <a:pt x="76" y="8"/>
                    <a:pt x="75" y="9"/>
                  </a:cubicBezTo>
                  <a:cubicBezTo>
                    <a:pt x="74" y="10"/>
                    <a:pt x="72" y="10"/>
                    <a:pt x="69" y="10"/>
                  </a:cubicBezTo>
                  <a:cubicBezTo>
                    <a:pt x="65" y="10"/>
                    <a:pt x="61" y="10"/>
                    <a:pt x="57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56D47942-7DE5-4A94-9F60-E58E1740F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1" y="-3471863"/>
              <a:ext cx="46038" cy="25400"/>
            </a:xfrm>
            <a:custGeom>
              <a:avLst/>
              <a:gdLst>
                <a:gd name="T0" fmla="*/ 8 w 19"/>
                <a:gd name="T1" fmla="*/ 11 h 11"/>
                <a:gd name="T2" fmla="*/ 6 w 19"/>
                <a:gd name="T3" fmla="*/ 11 h 11"/>
                <a:gd name="T4" fmla="*/ 0 w 19"/>
                <a:gd name="T5" fmla="*/ 6 h 11"/>
                <a:gd name="T6" fmla="*/ 6 w 19"/>
                <a:gd name="T7" fmla="*/ 1 h 11"/>
                <a:gd name="T8" fmla="*/ 9 w 19"/>
                <a:gd name="T9" fmla="*/ 0 h 11"/>
                <a:gd name="T10" fmla="*/ 13 w 19"/>
                <a:gd name="T11" fmla="*/ 1 h 11"/>
                <a:gd name="T12" fmla="*/ 19 w 19"/>
                <a:gd name="T13" fmla="*/ 6 h 11"/>
                <a:gd name="T14" fmla="*/ 13 w 19"/>
                <a:gd name="T15" fmla="*/ 11 h 11"/>
                <a:gd name="T16" fmla="*/ 12 w 19"/>
                <a:gd name="T17" fmla="*/ 11 h 11"/>
                <a:gd name="T18" fmla="*/ 8 w 19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1">
                  <a:moveTo>
                    <a:pt x="8" y="11"/>
                  </a:moveTo>
                  <a:cubicBezTo>
                    <a:pt x="7" y="11"/>
                    <a:pt x="7" y="11"/>
                    <a:pt x="6" y="11"/>
                  </a:cubicBezTo>
                  <a:cubicBezTo>
                    <a:pt x="4" y="11"/>
                    <a:pt x="0" y="11"/>
                    <a:pt x="0" y="6"/>
                  </a:cubicBezTo>
                  <a:cubicBezTo>
                    <a:pt x="0" y="3"/>
                    <a:pt x="2" y="1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3" y="1"/>
                  </a:cubicBezTo>
                  <a:cubicBezTo>
                    <a:pt x="17" y="1"/>
                    <a:pt x="19" y="3"/>
                    <a:pt x="19" y="6"/>
                  </a:cubicBezTo>
                  <a:cubicBezTo>
                    <a:pt x="19" y="11"/>
                    <a:pt x="14" y="11"/>
                    <a:pt x="13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10">
            <a:extLst>
              <a:ext uri="{FF2B5EF4-FFF2-40B4-BE49-F238E27FC236}">
                <a16:creationId xmlns:a16="http://schemas.microsoft.com/office/drawing/2014/main" id="{FE154B90-9951-48D5-B362-1E953584AF9B}"/>
              </a:ext>
            </a:extLst>
          </p:cNvPr>
          <p:cNvSpPr>
            <a:spLocks noEditPoints="1"/>
          </p:cNvSpPr>
          <p:nvPr/>
        </p:nvSpPr>
        <p:spPr bwMode="auto">
          <a:xfrm>
            <a:off x="2707215" y="1874844"/>
            <a:ext cx="348206" cy="347750"/>
          </a:xfrm>
          <a:custGeom>
            <a:avLst/>
            <a:gdLst>
              <a:gd name="T0" fmla="*/ 71 w 511"/>
              <a:gd name="T1" fmla="*/ 454 h 509"/>
              <a:gd name="T2" fmla="*/ 58 w 511"/>
              <a:gd name="T3" fmla="*/ 401 h 509"/>
              <a:gd name="T4" fmla="*/ 220 w 511"/>
              <a:gd name="T5" fmla="*/ 29 h 509"/>
              <a:gd name="T6" fmla="*/ 416 w 511"/>
              <a:gd name="T7" fmla="*/ 7 h 509"/>
              <a:gd name="T8" fmla="*/ 506 w 511"/>
              <a:gd name="T9" fmla="*/ 32 h 509"/>
              <a:gd name="T10" fmla="*/ 422 w 511"/>
              <a:gd name="T11" fmla="*/ 78 h 509"/>
              <a:gd name="T12" fmla="*/ 244 w 511"/>
              <a:gd name="T13" fmla="*/ 62 h 509"/>
              <a:gd name="T14" fmla="*/ 17 w 511"/>
              <a:gd name="T15" fmla="*/ 222 h 509"/>
              <a:gd name="T16" fmla="*/ 97 w 511"/>
              <a:gd name="T17" fmla="*/ 412 h 509"/>
              <a:gd name="T18" fmla="*/ 124 w 511"/>
              <a:gd name="T19" fmla="*/ 395 h 509"/>
              <a:gd name="T20" fmla="*/ 395 w 511"/>
              <a:gd name="T21" fmla="*/ 270 h 509"/>
              <a:gd name="T22" fmla="*/ 337 w 511"/>
              <a:gd name="T23" fmla="*/ 404 h 509"/>
              <a:gd name="T24" fmla="*/ 224 w 511"/>
              <a:gd name="T25" fmla="*/ 509 h 509"/>
              <a:gd name="T26" fmla="*/ 81 w 511"/>
              <a:gd name="T27" fmla="*/ 481 h 509"/>
              <a:gd name="T28" fmla="*/ 366 w 511"/>
              <a:gd name="T29" fmla="*/ 485 h 509"/>
              <a:gd name="T30" fmla="*/ 264 w 511"/>
              <a:gd name="T31" fmla="*/ 409 h 509"/>
              <a:gd name="T32" fmla="*/ 183 w 511"/>
              <a:gd name="T33" fmla="*/ 410 h 509"/>
              <a:gd name="T34" fmla="*/ 200 w 511"/>
              <a:gd name="T35" fmla="*/ 402 h 509"/>
              <a:gd name="T36" fmla="*/ 250 w 511"/>
              <a:gd name="T37" fmla="*/ 403 h 509"/>
              <a:gd name="T38" fmla="*/ 207 w 511"/>
              <a:gd name="T39" fmla="*/ 389 h 509"/>
              <a:gd name="T40" fmla="*/ 296 w 511"/>
              <a:gd name="T41" fmla="*/ 214 h 509"/>
              <a:gd name="T42" fmla="*/ 313 w 511"/>
              <a:gd name="T43" fmla="*/ 307 h 509"/>
              <a:gd name="T44" fmla="*/ 266 w 511"/>
              <a:gd name="T45" fmla="*/ 383 h 509"/>
              <a:gd name="T46" fmla="*/ 279 w 511"/>
              <a:gd name="T47" fmla="*/ 398 h 509"/>
              <a:gd name="T48" fmla="*/ 324 w 511"/>
              <a:gd name="T49" fmla="*/ 345 h 509"/>
              <a:gd name="T50" fmla="*/ 342 w 511"/>
              <a:gd name="T51" fmla="*/ 260 h 509"/>
              <a:gd name="T52" fmla="*/ 340 w 511"/>
              <a:gd name="T53" fmla="*/ 146 h 509"/>
              <a:gd name="T54" fmla="*/ 238 w 511"/>
              <a:gd name="T55" fmla="*/ 96 h 509"/>
              <a:gd name="T56" fmla="*/ 217 w 511"/>
              <a:gd name="T57" fmla="*/ 95 h 509"/>
              <a:gd name="T58" fmla="*/ 123 w 511"/>
              <a:gd name="T59" fmla="*/ 164 h 509"/>
              <a:gd name="T60" fmla="*/ 105 w 511"/>
              <a:gd name="T61" fmla="*/ 248 h 509"/>
              <a:gd name="T62" fmla="*/ 107 w 511"/>
              <a:gd name="T63" fmla="*/ 363 h 509"/>
              <a:gd name="T64" fmla="*/ 142 w 511"/>
              <a:gd name="T65" fmla="*/ 391 h 509"/>
              <a:gd name="T66" fmla="*/ 179 w 511"/>
              <a:gd name="T67" fmla="*/ 397 h 509"/>
              <a:gd name="T68" fmla="*/ 151 w 511"/>
              <a:gd name="T69" fmla="*/ 349 h 509"/>
              <a:gd name="T70" fmla="*/ 141 w 511"/>
              <a:gd name="T71" fmla="*/ 288 h 509"/>
              <a:gd name="T72" fmla="*/ 171 w 511"/>
              <a:gd name="T73" fmla="*/ 205 h 509"/>
              <a:gd name="T74" fmla="*/ 164 w 511"/>
              <a:gd name="T75" fmla="*/ 274 h 509"/>
              <a:gd name="T76" fmla="*/ 157 w 511"/>
              <a:gd name="T77" fmla="*/ 314 h 509"/>
              <a:gd name="T78" fmla="*/ 221 w 511"/>
              <a:gd name="T79" fmla="*/ 380 h 509"/>
              <a:gd name="T80" fmla="*/ 284 w 511"/>
              <a:gd name="T81" fmla="*/ 344 h 509"/>
              <a:gd name="T82" fmla="*/ 291 w 511"/>
              <a:gd name="T83" fmla="*/ 294 h 509"/>
              <a:gd name="T84" fmla="*/ 270 w 511"/>
              <a:gd name="T85" fmla="*/ 250 h 509"/>
              <a:gd name="T86" fmla="*/ 222 w 511"/>
              <a:gd name="T87" fmla="*/ 252 h 509"/>
              <a:gd name="T88" fmla="*/ 180 w 511"/>
              <a:gd name="T89" fmla="*/ 246 h 509"/>
              <a:gd name="T90" fmla="*/ 149 w 511"/>
              <a:gd name="T91" fmla="*/ 251 h 509"/>
              <a:gd name="T92" fmla="*/ 174 w 511"/>
              <a:gd name="T93" fmla="*/ 231 h 509"/>
              <a:gd name="T94" fmla="*/ 223 w 511"/>
              <a:gd name="T95" fmla="*/ 239 h 509"/>
              <a:gd name="T96" fmla="*/ 280 w 511"/>
              <a:gd name="T97" fmla="*/ 238 h 509"/>
              <a:gd name="T98" fmla="*/ 287 w 511"/>
              <a:gd name="T99" fmla="*/ 223 h 509"/>
              <a:gd name="T100" fmla="*/ 429 w 511"/>
              <a:gd name="T101" fmla="*/ 59 h 509"/>
              <a:gd name="T102" fmla="*/ 418 w 511"/>
              <a:gd name="T103" fmla="*/ 29 h 509"/>
              <a:gd name="T104" fmla="*/ 238 w 511"/>
              <a:gd name="T105" fmla="*/ 4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1" h="509">
                <a:moveTo>
                  <a:pt x="76" y="509"/>
                </a:moveTo>
                <a:cubicBezTo>
                  <a:pt x="73" y="509"/>
                  <a:pt x="71" y="508"/>
                  <a:pt x="70" y="507"/>
                </a:cubicBezTo>
                <a:cubicBezTo>
                  <a:pt x="69" y="506"/>
                  <a:pt x="68" y="504"/>
                  <a:pt x="68" y="501"/>
                </a:cubicBezTo>
                <a:cubicBezTo>
                  <a:pt x="68" y="497"/>
                  <a:pt x="69" y="493"/>
                  <a:pt x="69" y="489"/>
                </a:cubicBezTo>
                <a:cubicBezTo>
                  <a:pt x="69" y="478"/>
                  <a:pt x="69" y="466"/>
                  <a:pt x="71" y="454"/>
                </a:cubicBezTo>
                <a:cubicBezTo>
                  <a:pt x="71" y="447"/>
                  <a:pt x="74" y="441"/>
                  <a:pt x="77" y="435"/>
                </a:cubicBezTo>
                <a:cubicBezTo>
                  <a:pt x="78" y="433"/>
                  <a:pt x="79" y="430"/>
                  <a:pt x="80" y="428"/>
                </a:cubicBezTo>
                <a:cubicBezTo>
                  <a:pt x="81" y="427"/>
                  <a:pt x="81" y="427"/>
                  <a:pt x="81" y="427"/>
                </a:cubicBezTo>
                <a:cubicBezTo>
                  <a:pt x="73" y="418"/>
                  <a:pt x="73" y="418"/>
                  <a:pt x="73" y="418"/>
                </a:cubicBezTo>
                <a:cubicBezTo>
                  <a:pt x="68" y="412"/>
                  <a:pt x="63" y="407"/>
                  <a:pt x="58" y="401"/>
                </a:cubicBezTo>
                <a:cubicBezTo>
                  <a:pt x="18" y="356"/>
                  <a:pt x="0" y="303"/>
                  <a:pt x="2" y="243"/>
                </a:cubicBezTo>
                <a:cubicBezTo>
                  <a:pt x="7" y="141"/>
                  <a:pt x="84" y="54"/>
                  <a:pt x="185" y="36"/>
                </a:cubicBezTo>
                <a:cubicBezTo>
                  <a:pt x="190" y="35"/>
                  <a:pt x="196" y="34"/>
                  <a:pt x="201" y="34"/>
                </a:cubicBezTo>
                <a:cubicBezTo>
                  <a:pt x="205" y="34"/>
                  <a:pt x="209" y="33"/>
                  <a:pt x="213" y="33"/>
                </a:cubicBezTo>
                <a:cubicBezTo>
                  <a:pt x="215" y="32"/>
                  <a:pt x="219" y="31"/>
                  <a:pt x="220" y="29"/>
                </a:cubicBezTo>
                <a:cubicBezTo>
                  <a:pt x="225" y="20"/>
                  <a:pt x="232" y="16"/>
                  <a:pt x="242" y="16"/>
                </a:cubicBezTo>
                <a:cubicBezTo>
                  <a:pt x="269" y="16"/>
                  <a:pt x="365" y="16"/>
                  <a:pt x="365" y="16"/>
                </a:cubicBezTo>
                <a:cubicBezTo>
                  <a:pt x="416" y="16"/>
                  <a:pt x="416" y="16"/>
                  <a:pt x="416" y="16"/>
                </a:cubicBezTo>
                <a:cubicBezTo>
                  <a:pt x="416" y="12"/>
                  <a:pt x="416" y="12"/>
                  <a:pt x="416" y="12"/>
                </a:cubicBezTo>
                <a:cubicBezTo>
                  <a:pt x="416" y="10"/>
                  <a:pt x="416" y="9"/>
                  <a:pt x="416" y="7"/>
                </a:cubicBezTo>
                <a:cubicBezTo>
                  <a:pt x="416" y="5"/>
                  <a:pt x="417" y="0"/>
                  <a:pt x="422" y="0"/>
                </a:cubicBezTo>
                <a:cubicBezTo>
                  <a:pt x="423" y="0"/>
                  <a:pt x="424" y="0"/>
                  <a:pt x="426" y="0"/>
                </a:cubicBezTo>
                <a:cubicBezTo>
                  <a:pt x="439" y="5"/>
                  <a:pt x="451" y="11"/>
                  <a:pt x="464" y="16"/>
                </a:cubicBezTo>
                <a:cubicBezTo>
                  <a:pt x="487" y="25"/>
                  <a:pt x="487" y="25"/>
                  <a:pt x="487" y="25"/>
                </a:cubicBezTo>
                <a:cubicBezTo>
                  <a:pt x="493" y="27"/>
                  <a:pt x="500" y="30"/>
                  <a:pt x="506" y="32"/>
                </a:cubicBezTo>
                <a:cubicBezTo>
                  <a:pt x="510" y="34"/>
                  <a:pt x="511" y="36"/>
                  <a:pt x="511" y="39"/>
                </a:cubicBezTo>
                <a:cubicBezTo>
                  <a:pt x="511" y="42"/>
                  <a:pt x="510" y="44"/>
                  <a:pt x="506" y="45"/>
                </a:cubicBezTo>
                <a:cubicBezTo>
                  <a:pt x="495" y="50"/>
                  <a:pt x="485" y="54"/>
                  <a:pt x="474" y="58"/>
                </a:cubicBezTo>
                <a:cubicBezTo>
                  <a:pt x="458" y="65"/>
                  <a:pt x="442" y="71"/>
                  <a:pt x="426" y="77"/>
                </a:cubicBezTo>
                <a:cubicBezTo>
                  <a:pt x="425" y="78"/>
                  <a:pt x="423" y="78"/>
                  <a:pt x="422" y="78"/>
                </a:cubicBezTo>
                <a:cubicBezTo>
                  <a:pt x="417" y="78"/>
                  <a:pt x="416" y="73"/>
                  <a:pt x="416" y="70"/>
                </a:cubicBezTo>
                <a:cubicBezTo>
                  <a:pt x="416" y="69"/>
                  <a:pt x="416" y="68"/>
                  <a:pt x="416" y="66"/>
                </a:cubicBezTo>
                <a:cubicBezTo>
                  <a:pt x="416" y="62"/>
                  <a:pt x="416" y="62"/>
                  <a:pt x="416" y="62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296" y="62"/>
                  <a:pt x="270" y="62"/>
                  <a:pt x="244" y="62"/>
                </a:cubicBezTo>
                <a:cubicBezTo>
                  <a:pt x="232" y="62"/>
                  <a:pt x="224" y="58"/>
                  <a:pt x="219" y="48"/>
                </a:cubicBezTo>
                <a:cubicBezTo>
                  <a:pt x="218" y="46"/>
                  <a:pt x="215" y="45"/>
                  <a:pt x="213" y="45"/>
                </a:cubicBezTo>
                <a:cubicBezTo>
                  <a:pt x="212" y="45"/>
                  <a:pt x="212" y="45"/>
                  <a:pt x="212" y="45"/>
                </a:cubicBezTo>
                <a:cubicBezTo>
                  <a:pt x="167" y="48"/>
                  <a:pt x="127" y="64"/>
                  <a:pt x="92" y="92"/>
                </a:cubicBezTo>
                <a:cubicBezTo>
                  <a:pt x="50" y="126"/>
                  <a:pt x="25" y="170"/>
                  <a:pt x="17" y="222"/>
                </a:cubicBezTo>
                <a:cubicBezTo>
                  <a:pt x="6" y="298"/>
                  <a:pt x="31" y="363"/>
                  <a:pt x="89" y="414"/>
                </a:cubicBezTo>
                <a:cubicBezTo>
                  <a:pt x="90" y="414"/>
                  <a:pt x="90" y="415"/>
                  <a:pt x="90" y="415"/>
                </a:cubicBezTo>
                <a:cubicBezTo>
                  <a:pt x="91" y="415"/>
                  <a:pt x="91" y="415"/>
                  <a:pt x="91" y="415"/>
                </a:cubicBezTo>
                <a:cubicBezTo>
                  <a:pt x="93" y="415"/>
                  <a:pt x="93" y="415"/>
                  <a:pt x="93" y="415"/>
                </a:cubicBezTo>
                <a:cubicBezTo>
                  <a:pt x="94" y="414"/>
                  <a:pt x="96" y="413"/>
                  <a:pt x="97" y="412"/>
                </a:cubicBezTo>
                <a:cubicBezTo>
                  <a:pt x="101" y="409"/>
                  <a:pt x="104" y="407"/>
                  <a:pt x="108" y="405"/>
                </a:cubicBezTo>
                <a:cubicBezTo>
                  <a:pt x="111" y="403"/>
                  <a:pt x="115" y="402"/>
                  <a:pt x="119" y="400"/>
                </a:cubicBezTo>
                <a:cubicBezTo>
                  <a:pt x="120" y="400"/>
                  <a:pt x="122" y="399"/>
                  <a:pt x="124" y="398"/>
                </a:cubicBezTo>
                <a:cubicBezTo>
                  <a:pt x="127" y="397"/>
                  <a:pt x="127" y="397"/>
                  <a:pt x="127" y="397"/>
                </a:cubicBezTo>
                <a:cubicBezTo>
                  <a:pt x="124" y="395"/>
                  <a:pt x="124" y="395"/>
                  <a:pt x="124" y="395"/>
                </a:cubicBezTo>
                <a:cubicBezTo>
                  <a:pt x="74" y="357"/>
                  <a:pt x="49" y="306"/>
                  <a:pt x="52" y="245"/>
                </a:cubicBezTo>
                <a:cubicBezTo>
                  <a:pt x="54" y="199"/>
                  <a:pt x="73" y="160"/>
                  <a:pt x="107" y="128"/>
                </a:cubicBezTo>
                <a:cubicBezTo>
                  <a:pt x="139" y="98"/>
                  <a:pt x="180" y="82"/>
                  <a:pt x="223" y="82"/>
                </a:cubicBezTo>
                <a:cubicBezTo>
                  <a:pt x="270" y="82"/>
                  <a:pt x="314" y="101"/>
                  <a:pt x="347" y="135"/>
                </a:cubicBezTo>
                <a:cubicBezTo>
                  <a:pt x="383" y="172"/>
                  <a:pt x="399" y="218"/>
                  <a:pt x="395" y="270"/>
                </a:cubicBezTo>
                <a:cubicBezTo>
                  <a:pt x="390" y="321"/>
                  <a:pt x="366" y="363"/>
                  <a:pt x="323" y="395"/>
                </a:cubicBezTo>
                <a:cubicBezTo>
                  <a:pt x="320" y="397"/>
                  <a:pt x="320" y="397"/>
                  <a:pt x="320" y="397"/>
                </a:cubicBezTo>
                <a:cubicBezTo>
                  <a:pt x="323" y="398"/>
                  <a:pt x="323" y="398"/>
                  <a:pt x="323" y="398"/>
                </a:cubicBezTo>
                <a:cubicBezTo>
                  <a:pt x="325" y="399"/>
                  <a:pt x="326" y="400"/>
                  <a:pt x="328" y="400"/>
                </a:cubicBezTo>
                <a:cubicBezTo>
                  <a:pt x="331" y="401"/>
                  <a:pt x="334" y="402"/>
                  <a:pt x="337" y="404"/>
                </a:cubicBezTo>
                <a:cubicBezTo>
                  <a:pt x="363" y="417"/>
                  <a:pt x="378" y="439"/>
                  <a:pt x="379" y="469"/>
                </a:cubicBezTo>
                <a:cubicBezTo>
                  <a:pt x="379" y="477"/>
                  <a:pt x="379" y="485"/>
                  <a:pt x="379" y="493"/>
                </a:cubicBezTo>
                <a:cubicBezTo>
                  <a:pt x="379" y="496"/>
                  <a:pt x="379" y="498"/>
                  <a:pt x="379" y="501"/>
                </a:cubicBezTo>
                <a:cubicBezTo>
                  <a:pt x="379" y="507"/>
                  <a:pt x="377" y="509"/>
                  <a:pt x="371" y="509"/>
                </a:cubicBezTo>
                <a:cubicBezTo>
                  <a:pt x="224" y="509"/>
                  <a:pt x="224" y="509"/>
                  <a:pt x="224" y="509"/>
                </a:cubicBezTo>
                <a:lnTo>
                  <a:pt x="76" y="509"/>
                </a:lnTo>
                <a:close/>
                <a:moveTo>
                  <a:pt x="156" y="409"/>
                </a:moveTo>
                <a:cubicBezTo>
                  <a:pt x="150" y="409"/>
                  <a:pt x="144" y="410"/>
                  <a:pt x="139" y="410"/>
                </a:cubicBezTo>
                <a:cubicBezTo>
                  <a:pt x="115" y="410"/>
                  <a:pt x="94" y="426"/>
                  <a:pt x="85" y="448"/>
                </a:cubicBezTo>
                <a:cubicBezTo>
                  <a:pt x="81" y="459"/>
                  <a:pt x="81" y="470"/>
                  <a:pt x="81" y="481"/>
                </a:cubicBezTo>
                <a:cubicBezTo>
                  <a:pt x="81" y="485"/>
                  <a:pt x="81" y="490"/>
                  <a:pt x="81" y="494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366" y="496"/>
                  <a:pt x="366" y="496"/>
                  <a:pt x="366" y="496"/>
                </a:cubicBezTo>
                <a:cubicBezTo>
                  <a:pt x="366" y="494"/>
                  <a:pt x="366" y="494"/>
                  <a:pt x="366" y="494"/>
                </a:cubicBezTo>
                <a:cubicBezTo>
                  <a:pt x="366" y="491"/>
                  <a:pt x="366" y="488"/>
                  <a:pt x="366" y="485"/>
                </a:cubicBezTo>
                <a:cubicBezTo>
                  <a:pt x="366" y="478"/>
                  <a:pt x="367" y="472"/>
                  <a:pt x="366" y="465"/>
                </a:cubicBezTo>
                <a:cubicBezTo>
                  <a:pt x="365" y="439"/>
                  <a:pt x="345" y="416"/>
                  <a:pt x="321" y="412"/>
                </a:cubicBezTo>
                <a:cubicBezTo>
                  <a:pt x="308" y="410"/>
                  <a:pt x="295" y="409"/>
                  <a:pt x="282" y="409"/>
                </a:cubicBezTo>
                <a:cubicBezTo>
                  <a:pt x="276" y="409"/>
                  <a:pt x="271" y="409"/>
                  <a:pt x="265" y="409"/>
                </a:cubicBezTo>
                <a:cubicBezTo>
                  <a:pt x="264" y="409"/>
                  <a:pt x="264" y="409"/>
                  <a:pt x="264" y="409"/>
                </a:cubicBezTo>
                <a:cubicBezTo>
                  <a:pt x="263" y="410"/>
                  <a:pt x="263" y="410"/>
                  <a:pt x="263" y="410"/>
                </a:cubicBezTo>
                <a:cubicBezTo>
                  <a:pt x="254" y="432"/>
                  <a:pt x="242" y="443"/>
                  <a:pt x="224" y="443"/>
                </a:cubicBezTo>
                <a:cubicBezTo>
                  <a:pt x="205" y="443"/>
                  <a:pt x="193" y="433"/>
                  <a:pt x="184" y="411"/>
                </a:cubicBezTo>
                <a:cubicBezTo>
                  <a:pt x="184" y="410"/>
                  <a:pt x="184" y="410"/>
                  <a:pt x="184" y="410"/>
                </a:cubicBezTo>
                <a:cubicBezTo>
                  <a:pt x="183" y="410"/>
                  <a:pt x="183" y="410"/>
                  <a:pt x="183" y="410"/>
                </a:cubicBezTo>
                <a:cubicBezTo>
                  <a:pt x="178" y="410"/>
                  <a:pt x="174" y="410"/>
                  <a:pt x="169" y="410"/>
                </a:cubicBezTo>
                <a:cubicBezTo>
                  <a:pt x="165" y="410"/>
                  <a:pt x="160" y="409"/>
                  <a:pt x="156" y="409"/>
                </a:cubicBezTo>
                <a:close/>
                <a:moveTo>
                  <a:pt x="204" y="390"/>
                </a:moveTo>
                <a:cubicBezTo>
                  <a:pt x="204" y="391"/>
                  <a:pt x="203" y="393"/>
                  <a:pt x="203" y="394"/>
                </a:cubicBezTo>
                <a:cubicBezTo>
                  <a:pt x="201" y="397"/>
                  <a:pt x="200" y="399"/>
                  <a:pt x="200" y="402"/>
                </a:cubicBezTo>
                <a:cubicBezTo>
                  <a:pt x="198" y="406"/>
                  <a:pt x="198" y="409"/>
                  <a:pt x="199" y="412"/>
                </a:cubicBezTo>
                <a:cubicBezTo>
                  <a:pt x="203" y="422"/>
                  <a:pt x="213" y="429"/>
                  <a:pt x="224" y="429"/>
                </a:cubicBezTo>
                <a:cubicBezTo>
                  <a:pt x="224" y="429"/>
                  <a:pt x="225" y="429"/>
                  <a:pt x="225" y="429"/>
                </a:cubicBezTo>
                <a:cubicBezTo>
                  <a:pt x="237" y="428"/>
                  <a:pt x="247" y="420"/>
                  <a:pt x="250" y="409"/>
                </a:cubicBezTo>
                <a:cubicBezTo>
                  <a:pt x="250" y="408"/>
                  <a:pt x="250" y="406"/>
                  <a:pt x="250" y="403"/>
                </a:cubicBezTo>
                <a:cubicBezTo>
                  <a:pt x="248" y="400"/>
                  <a:pt x="247" y="397"/>
                  <a:pt x="246" y="394"/>
                </a:cubicBezTo>
                <a:cubicBezTo>
                  <a:pt x="243" y="388"/>
                  <a:pt x="243" y="388"/>
                  <a:pt x="243" y="388"/>
                </a:cubicBezTo>
                <a:cubicBezTo>
                  <a:pt x="241" y="389"/>
                  <a:pt x="241" y="389"/>
                  <a:pt x="241" y="389"/>
                </a:cubicBezTo>
                <a:cubicBezTo>
                  <a:pt x="236" y="391"/>
                  <a:pt x="230" y="393"/>
                  <a:pt x="224" y="393"/>
                </a:cubicBezTo>
                <a:cubicBezTo>
                  <a:pt x="219" y="393"/>
                  <a:pt x="213" y="391"/>
                  <a:pt x="207" y="389"/>
                </a:cubicBezTo>
                <a:cubicBezTo>
                  <a:pt x="205" y="388"/>
                  <a:pt x="205" y="388"/>
                  <a:pt x="205" y="388"/>
                </a:cubicBezTo>
                <a:lnTo>
                  <a:pt x="204" y="390"/>
                </a:lnTo>
                <a:close/>
                <a:moveTo>
                  <a:pt x="222" y="198"/>
                </a:moveTo>
                <a:cubicBezTo>
                  <a:pt x="233" y="198"/>
                  <a:pt x="244" y="199"/>
                  <a:pt x="255" y="201"/>
                </a:cubicBezTo>
                <a:cubicBezTo>
                  <a:pt x="272" y="203"/>
                  <a:pt x="285" y="207"/>
                  <a:pt x="296" y="214"/>
                </a:cubicBezTo>
                <a:cubicBezTo>
                  <a:pt x="310" y="222"/>
                  <a:pt x="315" y="232"/>
                  <a:pt x="312" y="247"/>
                </a:cubicBezTo>
                <a:cubicBezTo>
                  <a:pt x="310" y="257"/>
                  <a:pt x="308" y="266"/>
                  <a:pt x="305" y="275"/>
                </a:cubicBezTo>
                <a:cubicBezTo>
                  <a:pt x="304" y="279"/>
                  <a:pt x="304" y="279"/>
                  <a:pt x="304" y="279"/>
                </a:cubicBezTo>
                <a:cubicBezTo>
                  <a:pt x="303" y="282"/>
                  <a:pt x="303" y="285"/>
                  <a:pt x="306" y="288"/>
                </a:cubicBezTo>
                <a:cubicBezTo>
                  <a:pt x="311" y="293"/>
                  <a:pt x="313" y="300"/>
                  <a:pt x="313" y="307"/>
                </a:cubicBezTo>
                <a:cubicBezTo>
                  <a:pt x="312" y="313"/>
                  <a:pt x="309" y="318"/>
                  <a:pt x="304" y="321"/>
                </a:cubicBezTo>
                <a:cubicBezTo>
                  <a:pt x="297" y="326"/>
                  <a:pt x="296" y="332"/>
                  <a:pt x="296" y="339"/>
                </a:cubicBezTo>
                <a:cubicBezTo>
                  <a:pt x="296" y="340"/>
                  <a:pt x="296" y="341"/>
                  <a:pt x="296" y="342"/>
                </a:cubicBezTo>
                <a:cubicBezTo>
                  <a:pt x="296" y="344"/>
                  <a:pt x="296" y="344"/>
                  <a:pt x="296" y="344"/>
                </a:cubicBezTo>
                <a:cubicBezTo>
                  <a:pt x="296" y="363"/>
                  <a:pt x="284" y="378"/>
                  <a:pt x="266" y="383"/>
                </a:cubicBezTo>
                <a:cubicBezTo>
                  <a:pt x="253" y="386"/>
                  <a:pt x="253" y="386"/>
                  <a:pt x="253" y="386"/>
                </a:cubicBezTo>
                <a:cubicBezTo>
                  <a:pt x="255" y="389"/>
                  <a:pt x="255" y="389"/>
                  <a:pt x="255" y="389"/>
                </a:cubicBezTo>
                <a:cubicBezTo>
                  <a:pt x="256" y="390"/>
                  <a:pt x="257" y="391"/>
                  <a:pt x="258" y="392"/>
                </a:cubicBezTo>
                <a:cubicBezTo>
                  <a:pt x="259" y="394"/>
                  <a:pt x="261" y="396"/>
                  <a:pt x="263" y="397"/>
                </a:cubicBezTo>
                <a:cubicBezTo>
                  <a:pt x="270" y="397"/>
                  <a:pt x="275" y="398"/>
                  <a:pt x="279" y="398"/>
                </a:cubicBezTo>
                <a:cubicBezTo>
                  <a:pt x="295" y="398"/>
                  <a:pt x="305" y="393"/>
                  <a:pt x="320" y="381"/>
                </a:cubicBezTo>
                <a:cubicBezTo>
                  <a:pt x="322" y="379"/>
                  <a:pt x="325" y="377"/>
                  <a:pt x="327" y="375"/>
                </a:cubicBezTo>
                <a:cubicBezTo>
                  <a:pt x="328" y="374"/>
                  <a:pt x="333" y="370"/>
                  <a:pt x="333" y="370"/>
                </a:cubicBezTo>
                <a:cubicBezTo>
                  <a:pt x="315" y="354"/>
                  <a:pt x="315" y="354"/>
                  <a:pt x="315" y="354"/>
                </a:cubicBezTo>
                <a:cubicBezTo>
                  <a:pt x="324" y="345"/>
                  <a:pt x="324" y="345"/>
                  <a:pt x="324" y="345"/>
                </a:cubicBezTo>
                <a:cubicBezTo>
                  <a:pt x="340" y="362"/>
                  <a:pt x="340" y="362"/>
                  <a:pt x="340" y="362"/>
                </a:cubicBezTo>
                <a:cubicBezTo>
                  <a:pt x="342" y="361"/>
                  <a:pt x="342" y="361"/>
                  <a:pt x="342" y="361"/>
                </a:cubicBezTo>
                <a:cubicBezTo>
                  <a:pt x="364" y="340"/>
                  <a:pt x="386" y="286"/>
                  <a:pt x="382" y="262"/>
                </a:cubicBezTo>
                <a:cubicBezTo>
                  <a:pt x="382" y="260"/>
                  <a:pt x="382" y="260"/>
                  <a:pt x="382" y="260"/>
                </a:cubicBezTo>
                <a:cubicBezTo>
                  <a:pt x="342" y="260"/>
                  <a:pt x="342" y="260"/>
                  <a:pt x="342" y="260"/>
                </a:cubicBezTo>
                <a:cubicBezTo>
                  <a:pt x="342" y="248"/>
                  <a:pt x="342" y="248"/>
                  <a:pt x="342" y="248"/>
                </a:cubicBezTo>
                <a:cubicBezTo>
                  <a:pt x="383" y="248"/>
                  <a:pt x="383" y="248"/>
                  <a:pt x="383" y="248"/>
                </a:cubicBezTo>
                <a:cubicBezTo>
                  <a:pt x="383" y="246"/>
                  <a:pt x="383" y="246"/>
                  <a:pt x="383" y="246"/>
                </a:cubicBezTo>
                <a:cubicBezTo>
                  <a:pt x="380" y="208"/>
                  <a:pt x="366" y="176"/>
                  <a:pt x="341" y="147"/>
                </a:cubicBezTo>
                <a:cubicBezTo>
                  <a:pt x="340" y="146"/>
                  <a:pt x="340" y="146"/>
                  <a:pt x="340" y="146"/>
                </a:cubicBezTo>
                <a:cubicBezTo>
                  <a:pt x="323" y="164"/>
                  <a:pt x="323" y="164"/>
                  <a:pt x="323" y="164"/>
                </a:cubicBezTo>
                <a:cubicBezTo>
                  <a:pt x="314" y="154"/>
                  <a:pt x="314" y="154"/>
                  <a:pt x="314" y="154"/>
                </a:cubicBezTo>
                <a:cubicBezTo>
                  <a:pt x="332" y="139"/>
                  <a:pt x="332" y="139"/>
                  <a:pt x="332" y="139"/>
                </a:cubicBezTo>
                <a:cubicBezTo>
                  <a:pt x="330" y="137"/>
                  <a:pt x="330" y="137"/>
                  <a:pt x="330" y="137"/>
                </a:cubicBezTo>
                <a:cubicBezTo>
                  <a:pt x="314" y="117"/>
                  <a:pt x="265" y="96"/>
                  <a:pt x="238" y="96"/>
                </a:cubicBezTo>
                <a:cubicBezTo>
                  <a:pt x="235" y="96"/>
                  <a:pt x="233" y="96"/>
                  <a:pt x="231" y="96"/>
                </a:cubicBezTo>
                <a:cubicBezTo>
                  <a:pt x="230" y="96"/>
                  <a:pt x="230" y="96"/>
                  <a:pt x="230" y="96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17" y="95"/>
                  <a:pt x="217" y="95"/>
                  <a:pt x="217" y="95"/>
                </a:cubicBezTo>
                <a:cubicBezTo>
                  <a:pt x="215" y="95"/>
                  <a:pt x="215" y="95"/>
                  <a:pt x="215" y="95"/>
                </a:cubicBezTo>
                <a:cubicBezTo>
                  <a:pt x="177" y="98"/>
                  <a:pt x="145" y="111"/>
                  <a:pt x="116" y="137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33" y="154"/>
                  <a:pt x="133" y="154"/>
                  <a:pt x="133" y="154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81" y="176"/>
                  <a:pt x="67" y="208"/>
                  <a:pt x="65" y="246"/>
                </a:cubicBezTo>
                <a:cubicBezTo>
                  <a:pt x="65" y="248"/>
                  <a:pt x="65" y="248"/>
                  <a:pt x="65" y="248"/>
                </a:cubicBezTo>
                <a:cubicBezTo>
                  <a:pt x="105" y="248"/>
                  <a:pt x="105" y="248"/>
                  <a:pt x="105" y="248"/>
                </a:cubicBezTo>
                <a:cubicBezTo>
                  <a:pt x="105" y="261"/>
                  <a:pt x="105" y="261"/>
                  <a:pt x="105" y="261"/>
                </a:cubicBezTo>
                <a:cubicBezTo>
                  <a:pt x="64" y="261"/>
                  <a:pt x="64" y="261"/>
                  <a:pt x="64" y="261"/>
                </a:cubicBezTo>
                <a:cubicBezTo>
                  <a:pt x="64" y="263"/>
                  <a:pt x="64" y="263"/>
                  <a:pt x="64" y="263"/>
                </a:cubicBezTo>
                <a:cubicBezTo>
                  <a:pt x="67" y="301"/>
                  <a:pt x="81" y="333"/>
                  <a:pt x="106" y="362"/>
                </a:cubicBezTo>
                <a:cubicBezTo>
                  <a:pt x="107" y="363"/>
                  <a:pt x="107" y="363"/>
                  <a:pt x="107" y="363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133" y="355"/>
                  <a:pt x="133" y="355"/>
                  <a:pt x="133" y="355"/>
                </a:cubicBezTo>
                <a:cubicBezTo>
                  <a:pt x="115" y="372"/>
                  <a:pt x="115" y="372"/>
                  <a:pt x="115" y="372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31" y="383"/>
                  <a:pt x="136" y="387"/>
                  <a:pt x="142" y="391"/>
                </a:cubicBezTo>
                <a:cubicBezTo>
                  <a:pt x="148" y="395"/>
                  <a:pt x="154" y="397"/>
                  <a:pt x="160" y="397"/>
                </a:cubicBezTo>
                <a:cubicBezTo>
                  <a:pt x="161" y="397"/>
                  <a:pt x="163" y="397"/>
                  <a:pt x="164" y="397"/>
                </a:cubicBezTo>
                <a:cubicBezTo>
                  <a:pt x="165" y="397"/>
                  <a:pt x="167" y="397"/>
                  <a:pt x="169" y="397"/>
                </a:cubicBezTo>
                <a:cubicBezTo>
                  <a:pt x="171" y="397"/>
                  <a:pt x="172" y="397"/>
                  <a:pt x="174" y="397"/>
                </a:cubicBezTo>
                <a:cubicBezTo>
                  <a:pt x="176" y="397"/>
                  <a:pt x="177" y="397"/>
                  <a:pt x="179" y="397"/>
                </a:cubicBezTo>
                <a:cubicBezTo>
                  <a:pt x="188" y="397"/>
                  <a:pt x="189" y="396"/>
                  <a:pt x="191" y="387"/>
                </a:cubicBezTo>
                <a:cubicBezTo>
                  <a:pt x="192" y="385"/>
                  <a:pt x="192" y="385"/>
                  <a:pt x="192" y="385"/>
                </a:cubicBezTo>
                <a:cubicBezTo>
                  <a:pt x="187" y="384"/>
                  <a:pt x="187" y="384"/>
                  <a:pt x="187" y="384"/>
                </a:cubicBezTo>
                <a:cubicBezTo>
                  <a:pt x="185" y="384"/>
                  <a:pt x="183" y="383"/>
                  <a:pt x="181" y="383"/>
                </a:cubicBezTo>
                <a:cubicBezTo>
                  <a:pt x="164" y="377"/>
                  <a:pt x="154" y="366"/>
                  <a:pt x="151" y="349"/>
                </a:cubicBezTo>
                <a:cubicBezTo>
                  <a:pt x="151" y="345"/>
                  <a:pt x="151" y="340"/>
                  <a:pt x="151" y="335"/>
                </a:cubicBezTo>
                <a:cubicBezTo>
                  <a:pt x="151" y="334"/>
                  <a:pt x="151" y="333"/>
                  <a:pt x="151" y="331"/>
                </a:cubicBezTo>
                <a:cubicBezTo>
                  <a:pt x="151" y="328"/>
                  <a:pt x="150" y="326"/>
                  <a:pt x="147" y="324"/>
                </a:cubicBezTo>
                <a:cubicBezTo>
                  <a:pt x="140" y="320"/>
                  <a:pt x="136" y="314"/>
                  <a:pt x="135" y="307"/>
                </a:cubicBezTo>
                <a:cubicBezTo>
                  <a:pt x="134" y="300"/>
                  <a:pt x="136" y="293"/>
                  <a:pt x="141" y="288"/>
                </a:cubicBezTo>
                <a:cubicBezTo>
                  <a:pt x="145" y="285"/>
                  <a:pt x="144" y="282"/>
                  <a:pt x="143" y="279"/>
                </a:cubicBezTo>
                <a:cubicBezTo>
                  <a:pt x="143" y="277"/>
                  <a:pt x="142" y="275"/>
                  <a:pt x="141" y="272"/>
                </a:cubicBezTo>
                <a:cubicBezTo>
                  <a:pt x="139" y="264"/>
                  <a:pt x="137" y="255"/>
                  <a:pt x="135" y="246"/>
                </a:cubicBezTo>
                <a:cubicBezTo>
                  <a:pt x="132" y="232"/>
                  <a:pt x="138" y="221"/>
                  <a:pt x="150" y="214"/>
                </a:cubicBezTo>
                <a:cubicBezTo>
                  <a:pt x="158" y="210"/>
                  <a:pt x="165" y="207"/>
                  <a:pt x="171" y="205"/>
                </a:cubicBezTo>
                <a:cubicBezTo>
                  <a:pt x="187" y="201"/>
                  <a:pt x="204" y="198"/>
                  <a:pt x="222" y="198"/>
                </a:cubicBezTo>
                <a:close/>
                <a:moveTo>
                  <a:pt x="180" y="246"/>
                </a:moveTo>
                <a:cubicBezTo>
                  <a:pt x="179" y="247"/>
                  <a:pt x="178" y="248"/>
                  <a:pt x="177" y="249"/>
                </a:cubicBezTo>
                <a:cubicBezTo>
                  <a:pt x="176" y="252"/>
                  <a:pt x="174" y="254"/>
                  <a:pt x="173" y="254"/>
                </a:cubicBezTo>
                <a:cubicBezTo>
                  <a:pt x="163" y="259"/>
                  <a:pt x="163" y="267"/>
                  <a:pt x="164" y="274"/>
                </a:cubicBezTo>
                <a:cubicBezTo>
                  <a:pt x="164" y="277"/>
                  <a:pt x="164" y="281"/>
                  <a:pt x="164" y="284"/>
                </a:cubicBezTo>
                <a:cubicBezTo>
                  <a:pt x="164" y="286"/>
                  <a:pt x="164" y="286"/>
                  <a:pt x="164" y="286"/>
                </a:cubicBezTo>
                <a:cubicBezTo>
                  <a:pt x="164" y="291"/>
                  <a:pt x="162" y="293"/>
                  <a:pt x="157" y="294"/>
                </a:cubicBezTo>
                <a:cubicBezTo>
                  <a:pt x="151" y="295"/>
                  <a:pt x="148" y="298"/>
                  <a:pt x="147" y="304"/>
                </a:cubicBezTo>
                <a:cubicBezTo>
                  <a:pt x="147" y="309"/>
                  <a:pt x="151" y="313"/>
                  <a:pt x="157" y="314"/>
                </a:cubicBezTo>
                <a:cubicBezTo>
                  <a:pt x="162" y="315"/>
                  <a:pt x="164" y="317"/>
                  <a:pt x="164" y="322"/>
                </a:cubicBezTo>
                <a:cubicBezTo>
                  <a:pt x="164" y="326"/>
                  <a:pt x="164" y="330"/>
                  <a:pt x="164" y="334"/>
                </a:cubicBezTo>
                <a:cubicBezTo>
                  <a:pt x="164" y="337"/>
                  <a:pt x="164" y="340"/>
                  <a:pt x="164" y="344"/>
                </a:cubicBezTo>
                <a:cubicBezTo>
                  <a:pt x="164" y="357"/>
                  <a:pt x="172" y="367"/>
                  <a:pt x="185" y="371"/>
                </a:cubicBezTo>
                <a:cubicBezTo>
                  <a:pt x="197" y="374"/>
                  <a:pt x="209" y="377"/>
                  <a:pt x="221" y="380"/>
                </a:cubicBezTo>
                <a:cubicBezTo>
                  <a:pt x="222" y="380"/>
                  <a:pt x="223" y="380"/>
                  <a:pt x="224" y="380"/>
                </a:cubicBezTo>
                <a:cubicBezTo>
                  <a:pt x="225" y="380"/>
                  <a:pt x="225" y="380"/>
                  <a:pt x="226" y="380"/>
                </a:cubicBezTo>
                <a:cubicBezTo>
                  <a:pt x="231" y="379"/>
                  <a:pt x="231" y="379"/>
                  <a:pt x="231" y="379"/>
                </a:cubicBezTo>
                <a:cubicBezTo>
                  <a:pt x="242" y="376"/>
                  <a:pt x="253" y="373"/>
                  <a:pt x="264" y="370"/>
                </a:cubicBezTo>
                <a:cubicBezTo>
                  <a:pt x="276" y="367"/>
                  <a:pt x="283" y="357"/>
                  <a:pt x="284" y="344"/>
                </a:cubicBezTo>
                <a:cubicBezTo>
                  <a:pt x="284" y="340"/>
                  <a:pt x="284" y="336"/>
                  <a:pt x="284" y="332"/>
                </a:cubicBezTo>
                <a:cubicBezTo>
                  <a:pt x="284" y="329"/>
                  <a:pt x="284" y="326"/>
                  <a:pt x="284" y="322"/>
                </a:cubicBezTo>
                <a:cubicBezTo>
                  <a:pt x="284" y="317"/>
                  <a:pt x="285" y="315"/>
                  <a:pt x="291" y="314"/>
                </a:cubicBezTo>
                <a:cubicBezTo>
                  <a:pt x="297" y="313"/>
                  <a:pt x="300" y="309"/>
                  <a:pt x="300" y="304"/>
                </a:cubicBezTo>
                <a:cubicBezTo>
                  <a:pt x="300" y="299"/>
                  <a:pt x="296" y="295"/>
                  <a:pt x="291" y="294"/>
                </a:cubicBezTo>
                <a:cubicBezTo>
                  <a:pt x="285" y="293"/>
                  <a:pt x="284" y="291"/>
                  <a:pt x="284" y="285"/>
                </a:cubicBezTo>
                <a:cubicBezTo>
                  <a:pt x="284" y="283"/>
                  <a:pt x="284" y="280"/>
                  <a:pt x="284" y="277"/>
                </a:cubicBezTo>
                <a:cubicBezTo>
                  <a:pt x="284" y="273"/>
                  <a:pt x="284" y="269"/>
                  <a:pt x="284" y="265"/>
                </a:cubicBezTo>
                <a:cubicBezTo>
                  <a:pt x="283" y="263"/>
                  <a:pt x="283" y="260"/>
                  <a:pt x="281" y="259"/>
                </a:cubicBezTo>
                <a:cubicBezTo>
                  <a:pt x="278" y="256"/>
                  <a:pt x="274" y="253"/>
                  <a:pt x="270" y="250"/>
                </a:cubicBezTo>
                <a:cubicBezTo>
                  <a:pt x="265" y="245"/>
                  <a:pt x="265" y="245"/>
                  <a:pt x="265" y="245"/>
                </a:cubicBezTo>
                <a:cubicBezTo>
                  <a:pt x="259" y="246"/>
                  <a:pt x="259" y="246"/>
                  <a:pt x="259" y="246"/>
                </a:cubicBezTo>
                <a:cubicBezTo>
                  <a:pt x="255" y="247"/>
                  <a:pt x="250" y="248"/>
                  <a:pt x="245" y="249"/>
                </a:cubicBezTo>
                <a:cubicBezTo>
                  <a:pt x="243" y="249"/>
                  <a:pt x="241" y="249"/>
                  <a:pt x="239" y="250"/>
                </a:cubicBezTo>
                <a:cubicBezTo>
                  <a:pt x="233" y="251"/>
                  <a:pt x="228" y="252"/>
                  <a:pt x="222" y="252"/>
                </a:cubicBezTo>
                <a:cubicBezTo>
                  <a:pt x="218" y="252"/>
                  <a:pt x="215" y="251"/>
                  <a:pt x="212" y="250"/>
                </a:cubicBezTo>
                <a:cubicBezTo>
                  <a:pt x="205" y="249"/>
                  <a:pt x="197" y="248"/>
                  <a:pt x="190" y="247"/>
                </a:cubicBezTo>
                <a:cubicBezTo>
                  <a:pt x="187" y="246"/>
                  <a:pt x="184" y="246"/>
                  <a:pt x="181" y="245"/>
                </a:cubicBezTo>
                <a:cubicBezTo>
                  <a:pt x="180" y="245"/>
                  <a:pt x="180" y="245"/>
                  <a:pt x="180" y="245"/>
                </a:cubicBezTo>
                <a:lnTo>
                  <a:pt x="180" y="246"/>
                </a:lnTo>
                <a:close/>
                <a:moveTo>
                  <a:pt x="225" y="211"/>
                </a:moveTo>
                <a:cubicBezTo>
                  <a:pt x="216" y="211"/>
                  <a:pt x="207" y="211"/>
                  <a:pt x="198" y="212"/>
                </a:cubicBezTo>
                <a:cubicBezTo>
                  <a:pt x="187" y="214"/>
                  <a:pt x="173" y="216"/>
                  <a:pt x="160" y="223"/>
                </a:cubicBezTo>
                <a:cubicBezTo>
                  <a:pt x="148" y="230"/>
                  <a:pt x="145" y="236"/>
                  <a:pt x="148" y="249"/>
                </a:cubicBezTo>
                <a:cubicBezTo>
                  <a:pt x="149" y="251"/>
                  <a:pt x="149" y="251"/>
                  <a:pt x="149" y="251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2" y="250"/>
                  <a:pt x="153" y="250"/>
                  <a:pt x="154" y="250"/>
                </a:cubicBezTo>
                <a:cubicBezTo>
                  <a:pt x="155" y="249"/>
                  <a:pt x="157" y="248"/>
                  <a:pt x="159" y="248"/>
                </a:cubicBezTo>
                <a:cubicBezTo>
                  <a:pt x="164" y="247"/>
                  <a:pt x="167" y="244"/>
                  <a:pt x="168" y="238"/>
                </a:cubicBezTo>
                <a:cubicBezTo>
                  <a:pt x="169" y="233"/>
                  <a:pt x="171" y="231"/>
                  <a:pt x="174" y="231"/>
                </a:cubicBezTo>
                <a:cubicBezTo>
                  <a:pt x="175" y="231"/>
                  <a:pt x="176" y="231"/>
                  <a:pt x="177" y="232"/>
                </a:cubicBezTo>
                <a:cubicBezTo>
                  <a:pt x="180" y="232"/>
                  <a:pt x="184" y="233"/>
                  <a:pt x="187" y="233"/>
                </a:cubicBezTo>
                <a:cubicBezTo>
                  <a:pt x="192" y="234"/>
                  <a:pt x="198" y="235"/>
                  <a:pt x="203" y="236"/>
                </a:cubicBezTo>
                <a:cubicBezTo>
                  <a:pt x="205" y="236"/>
                  <a:pt x="207" y="237"/>
                  <a:pt x="209" y="237"/>
                </a:cubicBezTo>
                <a:cubicBezTo>
                  <a:pt x="214" y="238"/>
                  <a:pt x="218" y="239"/>
                  <a:pt x="223" y="239"/>
                </a:cubicBezTo>
                <a:cubicBezTo>
                  <a:pt x="224" y="239"/>
                  <a:pt x="225" y="239"/>
                  <a:pt x="226" y="239"/>
                </a:cubicBezTo>
                <a:cubicBezTo>
                  <a:pt x="237" y="238"/>
                  <a:pt x="247" y="236"/>
                  <a:pt x="257" y="234"/>
                </a:cubicBezTo>
                <a:cubicBezTo>
                  <a:pt x="262" y="233"/>
                  <a:pt x="266" y="232"/>
                  <a:pt x="270" y="232"/>
                </a:cubicBezTo>
                <a:cubicBezTo>
                  <a:pt x="271" y="231"/>
                  <a:pt x="272" y="231"/>
                  <a:pt x="273" y="231"/>
                </a:cubicBezTo>
                <a:cubicBezTo>
                  <a:pt x="277" y="231"/>
                  <a:pt x="279" y="233"/>
                  <a:pt x="280" y="238"/>
                </a:cubicBezTo>
                <a:cubicBezTo>
                  <a:pt x="280" y="243"/>
                  <a:pt x="283" y="246"/>
                  <a:pt x="288" y="248"/>
                </a:cubicBezTo>
                <a:cubicBezTo>
                  <a:pt x="290" y="248"/>
                  <a:pt x="292" y="249"/>
                  <a:pt x="294" y="250"/>
                </a:cubicBezTo>
                <a:cubicBezTo>
                  <a:pt x="299" y="251"/>
                  <a:pt x="299" y="251"/>
                  <a:pt x="299" y="251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2" y="236"/>
                  <a:pt x="300" y="230"/>
                  <a:pt x="287" y="223"/>
                </a:cubicBezTo>
                <a:cubicBezTo>
                  <a:pt x="282" y="221"/>
                  <a:pt x="277" y="219"/>
                  <a:pt x="272" y="217"/>
                </a:cubicBezTo>
                <a:cubicBezTo>
                  <a:pt x="257" y="213"/>
                  <a:pt x="241" y="211"/>
                  <a:pt x="225" y="211"/>
                </a:cubicBezTo>
                <a:close/>
                <a:moveTo>
                  <a:pt x="421" y="49"/>
                </a:moveTo>
                <a:cubicBezTo>
                  <a:pt x="426" y="49"/>
                  <a:pt x="428" y="51"/>
                  <a:pt x="429" y="57"/>
                </a:cubicBezTo>
                <a:cubicBezTo>
                  <a:pt x="429" y="58"/>
                  <a:pt x="429" y="58"/>
                  <a:pt x="429" y="59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88" y="39"/>
                  <a:pt x="488" y="39"/>
                  <a:pt x="488" y="39"/>
                </a:cubicBezTo>
                <a:cubicBezTo>
                  <a:pt x="429" y="15"/>
                  <a:pt x="429" y="15"/>
                  <a:pt x="429" y="15"/>
                </a:cubicBezTo>
                <a:cubicBezTo>
                  <a:pt x="429" y="18"/>
                  <a:pt x="429" y="18"/>
                  <a:pt x="429" y="18"/>
                </a:cubicBezTo>
                <a:cubicBezTo>
                  <a:pt x="428" y="28"/>
                  <a:pt x="427" y="29"/>
                  <a:pt x="418" y="29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41" y="29"/>
                  <a:pt x="239" y="29"/>
                  <a:pt x="238" y="29"/>
                </a:cubicBezTo>
                <a:cubicBezTo>
                  <a:pt x="233" y="30"/>
                  <a:pt x="230" y="34"/>
                  <a:pt x="230" y="39"/>
                </a:cubicBezTo>
                <a:cubicBezTo>
                  <a:pt x="230" y="44"/>
                  <a:pt x="233" y="48"/>
                  <a:pt x="238" y="49"/>
                </a:cubicBezTo>
                <a:cubicBezTo>
                  <a:pt x="239" y="49"/>
                  <a:pt x="240" y="49"/>
                  <a:pt x="241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388" y="49"/>
                  <a:pt x="388" y="49"/>
                  <a:pt x="388" y="49"/>
                </a:cubicBezTo>
                <a:cubicBezTo>
                  <a:pt x="399" y="49"/>
                  <a:pt x="410" y="49"/>
                  <a:pt x="421" y="49"/>
                </a:cubicBezTo>
                <a:close/>
              </a:path>
            </a:pathLst>
          </a:custGeo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22813D-4BC5-49C6-9501-F3F0758B44C1}"/>
              </a:ext>
            </a:extLst>
          </p:cNvPr>
          <p:cNvGrpSpPr/>
          <p:nvPr/>
        </p:nvGrpSpPr>
        <p:grpSpPr>
          <a:xfrm>
            <a:off x="4651418" y="4589248"/>
            <a:ext cx="291428" cy="286758"/>
            <a:chOff x="12298363" y="-1511301"/>
            <a:chExt cx="990600" cy="974725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9CB5AD5-9C2C-41D6-A663-E14522A7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8363" y="-1511301"/>
              <a:ext cx="990600" cy="974725"/>
            </a:xfrm>
            <a:custGeom>
              <a:avLst/>
              <a:gdLst>
                <a:gd name="T0" fmla="*/ 211 w 417"/>
                <a:gd name="T1" fmla="*/ 410 h 410"/>
                <a:gd name="T2" fmla="*/ 15 w 417"/>
                <a:gd name="T3" fmla="*/ 260 h 410"/>
                <a:gd name="T4" fmla="*/ 38 w 417"/>
                <a:gd name="T5" fmla="*/ 97 h 410"/>
                <a:gd name="T6" fmla="*/ 173 w 417"/>
                <a:gd name="T7" fmla="*/ 3 h 410"/>
                <a:gd name="T8" fmla="*/ 191 w 417"/>
                <a:gd name="T9" fmla="*/ 1 h 410"/>
                <a:gd name="T10" fmla="*/ 200 w 417"/>
                <a:gd name="T11" fmla="*/ 0 h 410"/>
                <a:gd name="T12" fmla="*/ 225 w 417"/>
                <a:gd name="T13" fmla="*/ 0 h 410"/>
                <a:gd name="T14" fmla="*/ 236 w 417"/>
                <a:gd name="T15" fmla="*/ 1 h 410"/>
                <a:gd name="T16" fmla="*/ 243 w 417"/>
                <a:gd name="T17" fmla="*/ 8 h 410"/>
                <a:gd name="T18" fmla="*/ 236 w 417"/>
                <a:gd name="T19" fmla="*/ 13 h 410"/>
                <a:gd name="T20" fmla="*/ 235 w 417"/>
                <a:gd name="T21" fmla="*/ 13 h 410"/>
                <a:gd name="T22" fmla="*/ 211 w 417"/>
                <a:gd name="T23" fmla="*/ 12 h 410"/>
                <a:gd name="T24" fmla="*/ 106 w 417"/>
                <a:gd name="T25" fmla="*/ 44 h 410"/>
                <a:gd name="T26" fmla="*/ 22 w 417"/>
                <a:gd name="T27" fmla="*/ 181 h 410"/>
                <a:gd name="T28" fmla="*/ 112 w 417"/>
                <a:gd name="T29" fmla="*/ 369 h 410"/>
                <a:gd name="T30" fmla="*/ 212 w 417"/>
                <a:gd name="T31" fmla="*/ 397 h 410"/>
                <a:gd name="T32" fmla="*/ 338 w 417"/>
                <a:gd name="T33" fmla="*/ 350 h 410"/>
                <a:gd name="T34" fmla="*/ 403 w 417"/>
                <a:gd name="T35" fmla="*/ 232 h 410"/>
                <a:gd name="T36" fmla="*/ 369 w 417"/>
                <a:gd name="T37" fmla="*/ 93 h 410"/>
                <a:gd name="T38" fmla="*/ 368 w 417"/>
                <a:gd name="T39" fmla="*/ 91 h 410"/>
                <a:gd name="T40" fmla="*/ 367 w 417"/>
                <a:gd name="T41" fmla="*/ 90 h 410"/>
                <a:gd name="T42" fmla="*/ 366 w 417"/>
                <a:gd name="T43" fmla="*/ 90 h 410"/>
                <a:gd name="T44" fmla="*/ 363 w 417"/>
                <a:gd name="T45" fmla="*/ 88 h 410"/>
                <a:gd name="T46" fmla="*/ 363 w 417"/>
                <a:gd name="T47" fmla="*/ 94 h 410"/>
                <a:gd name="T48" fmla="*/ 363 w 417"/>
                <a:gd name="T49" fmla="*/ 99 h 410"/>
                <a:gd name="T50" fmla="*/ 357 w 417"/>
                <a:gd name="T51" fmla="*/ 105 h 410"/>
                <a:gd name="T52" fmla="*/ 357 w 417"/>
                <a:gd name="T53" fmla="*/ 105 h 410"/>
                <a:gd name="T54" fmla="*/ 351 w 417"/>
                <a:gd name="T55" fmla="*/ 100 h 410"/>
                <a:gd name="T56" fmla="*/ 351 w 417"/>
                <a:gd name="T57" fmla="*/ 69 h 410"/>
                <a:gd name="T58" fmla="*/ 358 w 417"/>
                <a:gd name="T59" fmla="*/ 63 h 410"/>
                <a:gd name="T60" fmla="*/ 373 w 417"/>
                <a:gd name="T61" fmla="*/ 62 h 410"/>
                <a:gd name="T62" fmla="*/ 388 w 417"/>
                <a:gd name="T63" fmla="*/ 63 h 410"/>
                <a:gd name="T64" fmla="*/ 394 w 417"/>
                <a:gd name="T65" fmla="*/ 69 h 410"/>
                <a:gd name="T66" fmla="*/ 388 w 417"/>
                <a:gd name="T67" fmla="*/ 75 h 410"/>
                <a:gd name="T68" fmla="*/ 383 w 417"/>
                <a:gd name="T69" fmla="*/ 75 h 410"/>
                <a:gd name="T70" fmla="*/ 375 w 417"/>
                <a:gd name="T71" fmla="*/ 75 h 410"/>
                <a:gd name="T72" fmla="*/ 372 w 417"/>
                <a:gd name="T73" fmla="*/ 75 h 410"/>
                <a:gd name="T74" fmla="*/ 375 w 417"/>
                <a:gd name="T75" fmla="*/ 79 h 410"/>
                <a:gd name="T76" fmla="*/ 376 w 417"/>
                <a:gd name="T77" fmla="*/ 81 h 410"/>
                <a:gd name="T78" fmla="*/ 417 w 417"/>
                <a:gd name="T79" fmla="*/ 189 h 410"/>
                <a:gd name="T80" fmla="*/ 417 w 417"/>
                <a:gd name="T81" fmla="*/ 192 h 410"/>
                <a:gd name="T82" fmla="*/ 417 w 417"/>
                <a:gd name="T83" fmla="*/ 193 h 410"/>
                <a:gd name="T84" fmla="*/ 417 w 417"/>
                <a:gd name="T85" fmla="*/ 217 h 410"/>
                <a:gd name="T86" fmla="*/ 416 w 417"/>
                <a:gd name="T87" fmla="*/ 224 h 410"/>
                <a:gd name="T88" fmla="*/ 414 w 417"/>
                <a:gd name="T89" fmla="*/ 240 h 410"/>
                <a:gd name="T90" fmla="*/ 278 w 417"/>
                <a:gd name="T91" fmla="*/ 398 h 410"/>
                <a:gd name="T92" fmla="*/ 211 w 417"/>
                <a:gd name="T93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410">
                  <a:moveTo>
                    <a:pt x="211" y="410"/>
                  </a:moveTo>
                  <a:cubicBezTo>
                    <a:pt x="121" y="410"/>
                    <a:pt x="41" y="348"/>
                    <a:pt x="15" y="260"/>
                  </a:cubicBezTo>
                  <a:cubicBezTo>
                    <a:pt x="0" y="206"/>
                    <a:pt x="8" y="146"/>
                    <a:pt x="38" y="97"/>
                  </a:cubicBezTo>
                  <a:cubicBezTo>
                    <a:pt x="68" y="48"/>
                    <a:pt x="117" y="14"/>
                    <a:pt x="173" y="3"/>
                  </a:cubicBezTo>
                  <a:cubicBezTo>
                    <a:pt x="179" y="2"/>
                    <a:pt x="185" y="1"/>
                    <a:pt x="191" y="1"/>
                  </a:cubicBezTo>
                  <a:cubicBezTo>
                    <a:pt x="194" y="0"/>
                    <a:pt x="197" y="0"/>
                    <a:pt x="200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41" y="2"/>
                    <a:pt x="243" y="4"/>
                    <a:pt x="243" y="8"/>
                  </a:cubicBezTo>
                  <a:cubicBezTo>
                    <a:pt x="242" y="11"/>
                    <a:pt x="240" y="13"/>
                    <a:pt x="236" y="13"/>
                  </a:cubicBezTo>
                  <a:cubicBezTo>
                    <a:pt x="236" y="13"/>
                    <a:pt x="235" y="13"/>
                    <a:pt x="235" y="13"/>
                  </a:cubicBezTo>
                  <a:cubicBezTo>
                    <a:pt x="227" y="12"/>
                    <a:pt x="219" y="12"/>
                    <a:pt x="211" y="12"/>
                  </a:cubicBezTo>
                  <a:cubicBezTo>
                    <a:pt x="173" y="12"/>
                    <a:pt x="138" y="23"/>
                    <a:pt x="106" y="44"/>
                  </a:cubicBezTo>
                  <a:cubicBezTo>
                    <a:pt x="56" y="78"/>
                    <a:pt x="28" y="124"/>
                    <a:pt x="22" y="181"/>
                  </a:cubicBezTo>
                  <a:cubicBezTo>
                    <a:pt x="13" y="261"/>
                    <a:pt x="43" y="325"/>
                    <a:pt x="112" y="369"/>
                  </a:cubicBezTo>
                  <a:cubicBezTo>
                    <a:pt x="142" y="387"/>
                    <a:pt x="176" y="397"/>
                    <a:pt x="212" y="397"/>
                  </a:cubicBezTo>
                  <a:cubicBezTo>
                    <a:pt x="259" y="397"/>
                    <a:pt x="304" y="381"/>
                    <a:pt x="338" y="350"/>
                  </a:cubicBezTo>
                  <a:cubicBezTo>
                    <a:pt x="375" y="318"/>
                    <a:pt x="396" y="278"/>
                    <a:pt x="403" y="232"/>
                  </a:cubicBezTo>
                  <a:cubicBezTo>
                    <a:pt x="410" y="182"/>
                    <a:pt x="399" y="135"/>
                    <a:pt x="369" y="93"/>
                  </a:cubicBezTo>
                  <a:cubicBezTo>
                    <a:pt x="369" y="92"/>
                    <a:pt x="369" y="91"/>
                    <a:pt x="368" y="91"/>
                  </a:cubicBezTo>
                  <a:cubicBezTo>
                    <a:pt x="368" y="91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3" y="96"/>
                    <a:pt x="363" y="97"/>
                    <a:pt x="363" y="99"/>
                  </a:cubicBezTo>
                  <a:cubicBezTo>
                    <a:pt x="363" y="103"/>
                    <a:pt x="361" y="105"/>
                    <a:pt x="357" y="105"/>
                  </a:cubicBezTo>
                  <a:cubicBezTo>
                    <a:pt x="357" y="105"/>
                    <a:pt x="357" y="105"/>
                    <a:pt x="357" y="105"/>
                  </a:cubicBezTo>
                  <a:cubicBezTo>
                    <a:pt x="354" y="105"/>
                    <a:pt x="351" y="103"/>
                    <a:pt x="351" y="100"/>
                  </a:cubicBezTo>
                  <a:cubicBezTo>
                    <a:pt x="351" y="89"/>
                    <a:pt x="351" y="79"/>
                    <a:pt x="351" y="69"/>
                  </a:cubicBezTo>
                  <a:cubicBezTo>
                    <a:pt x="351" y="65"/>
                    <a:pt x="354" y="63"/>
                    <a:pt x="358" y="63"/>
                  </a:cubicBezTo>
                  <a:cubicBezTo>
                    <a:pt x="363" y="63"/>
                    <a:pt x="368" y="62"/>
                    <a:pt x="373" y="62"/>
                  </a:cubicBezTo>
                  <a:cubicBezTo>
                    <a:pt x="378" y="62"/>
                    <a:pt x="383" y="63"/>
                    <a:pt x="388" y="63"/>
                  </a:cubicBezTo>
                  <a:cubicBezTo>
                    <a:pt x="391" y="63"/>
                    <a:pt x="394" y="65"/>
                    <a:pt x="394" y="69"/>
                  </a:cubicBezTo>
                  <a:cubicBezTo>
                    <a:pt x="394" y="72"/>
                    <a:pt x="391" y="75"/>
                    <a:pt x="388" y="75"/>
                  </a:cubicBezTo>
                  <a:cubicBezTo>
                    <a:pt x="386" y="75"/>
                    <a:pt x="385" y="75"/>
                    <a:pt x="383" y="75"/>
                  </a:cubicBezTo>
                  <a:cubicBezTo>
                    <a:pt x="375" y="75"/>
                    <a:pt x="375" y="75"/>
                    <a:pt x="375" y="75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5" y="79"/>
                    <a:pt x="375" y="79"/>
                    <a:pt x="375" y="79"/>
                  </a:cubicBezTo>
                  <a:cubicBezTo>
                    <a:pt x="375" y="80"/>
                    <a:pt x="376" y="81"/>
                    <a:pt x="376" y="81"/>
                  </a:cubicBezTo>
                  <a:cubicBezTo>
                    <a:pt x="400" y="113"/>
                    <a:pt x="414" y="149"/>
                    <a:pt x="417" y="189"/>
                  </a:cubicBezTo>
                  <a:cubicBezTo>
                    <a:pt x="417" y="190"/>
                    <a:pt x="417" y="191"/>
                    <a:pt x="417" y="192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17" y="217"/>
                    <a:pt x="417" y="217"/>
                    <a:pt x="417" y="217"/>
                  </a:cubicBezTo>
                  <a:cubicBezTo>
                    <a:pt x="417" y="219"/>
                    <a:pt x="417" y="222"/>
                    <a:pt x="416" y="224"/>
                  </a:cubicBezTo>
                  <a:cubicBezTo>
                    <a:pt x="416" y="229"/>
                    <a:pt x="415" y="235"/>
                    <a:pt x="414" y="240"/>
                  </a:cubicBezTo>
                  <a:cubicBezTo>
                    <a:pt x="398" y="319"/>
                    <a:pt x="352" y="372"/>
                    <a:pt x="278" y="398"/>
                  </a:cubicBezTo>
                  <a:cubicBezTo>
                    <a:pt x="256" y="406"/>
                    <a:pt x="234" y="410"/>
                    <a:pt x="211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5BF350C-5BCC-4495-9704-52F9EBE53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1713" y="-1387476"/>
              <a:ext cx="746125" cy="725488"/>
            </a:xfrm>
            <a:custGeom>
              <a:avLst/>
              <a:gdLst>
                <a:gd name="T0" fmla="*/ 156 w 314"/>
                <a:gd name="T1" fmla="*/ 305 h 305"/>
                <a:gd name="T2" fmla="*/ 7 w 314"/>
                <a:gd name="T3" fmla="*/ 180 h 305"/>
                <a:gd name="T4" fmla="*/ 27 w 314"/>
                <a:gd name="T5" fmla="*/ 72 h 305"/>
                <a:gd name="T6" fmla="*/ 33 w 314"/>
                <a:gd name="T7" fmla="*/ 68 h 305"/>
                <a:gd name="T8" fmla="*/ 34 w 314"/>
                <a:gd name="T9" fmla="*/ 69 h 305"/>
                <a:gd name="T10" fmla="*/ 38 w 314"/>
                <a:gd name="T11" fmla="*/ 72 h 305"/>
                <a:gd name="T12" fmla="*/ 38 w 314"/>
                <a:gd name="T13" fmla="*/ 78 h 305"/>
                <a:gd name="T14" fmla="*/ 34 w 314"/>
                <a:gd name="T15" fmla="*/ 86 h 305"/>
                <a:gd name="T16" fmla="*/ 24 w 314"/>
                <a:gd name="T17" fmla="*/ 109 h 305"/>
                <a:gd name="T18" fmla="*/ 36 w 314"/>
                <a:gd name="T19" fmla="*/ 224 h 305"/>
                <a:gd name="T20" fmla="*/ 130 w 314"/>
                <a:gd name="T21" fmla="*/ 290 h 305"/>
                <a:gd name="T22" fmla="*/ 156 w 314"/>
                <a:gd name="T23" fmla="*/ 292 h 305"/>
                <a:gd name="T24" fmla="*/ 294 w 314"/>
                <a:gd name="T25" fmla="*/ 179 h 305"/>
                <a:gd name="T26" fmla="*/ 271 w 314"/>
                <a:gd name="T27" fmla="*/ 72 h 305"/>
                <a:gd name="T28" fmla="*/ 177 w 314"/>
                <a:gd name="T29" fmla="*/ 14 h 305"/>
                <a:gd name="T30" fmla="*/ 163 w 314"/>
                <a:gd name="T31" fmla="*/ 12 h 305"/>
                <a:gd name="T32" fmla="*/ 156 w 314"/>
                <a:gd name="T33" fmla="*/ 12 h 305"/>
                <a:gd name="T34" fmla="*/ 86 w 314"/>
                <a:gd name="T35" fmla="*/ 32 h 305"/>
                <a:gd name="T36" fmla="*/ 84 w 314"/>
                <a:gd name="T37" fmla="*/ 32 h 305"/>
                <a:gd name="T38" fmla="*/ 81 w 314"/>
                <a:gd name="T39" fmla="*/ 34 h 305"/>
                <a:gd name="T40" fmla="*/ 78 w 314"/>
                <a:gd name="T41" fmla="*/ 35 h 305"/>
                <a:gd name="T42" fmla="*/ 73 w 314"/>
                <a:gd name="T43" fmla="*/ 32 h 305"/>
                <a:gd name="T44" fmla="*/ 73 w 314"/>
                <a:gd name="T45" fmla="*/ 27 h 305"/>
                <a:gd name="T46" fmla="*/ 75 w 314"/>
                <a:gd name="T47" fmla="*/ 24 h 305"/>
                <a:gd name="T48" fmla="*/ 76 w 314"/>
                <a:gd name="T49" fmla="*/ 23 h 305"/>
                <a:gd name="T50" fmla="*/ 98 w 314"/>
                <a:gd name="T51" fmla="*/ 12 h 305"/>
                <a:gd name="T52" fmla="*/ 157 w 314"/>
                <a:gd name="T53" fmla="*/ 0 h 305"/>
                <a:gd name="T54" fmla="*/ 304 w 314"/>
                <a:gd name="T55" fmla="*/ 116 h 305"/>
                <a:gd name="T56" fmla="*/ 284 w 314"/>
                <a:gd name="T57" fmla="*/ 235 h 305"/>
                <a:gd name="T58" fmla="*/ 184 w 314"/>
                <a:gd name="T59" fmla="*/ 302 h 305"/>
                <a:gd name="T60" fmla="*/ 156 w 314"/>
                <a:gd name="T6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4" h="305">
                  <a:moveTo>
                    <a:pt x="156" y="305"/>
                  </a:moveTo>
                  <a:cubicBezTo>
                    <a:pt x="83" y="305"/>
                    <a:pt x="20" y="252"/>
                    <a:pt x="7" y="180"/>
                  </a:cubicBezTo>
                  <a:cubicBezTo>
                    <a:pt x="0" y="142"/>
                    <a:pt x="7" y="106"/>
                    <a:pt x="27" y="72"/>
                  </a:cubicBezTo>
                  <a:cubicBezTo>
                    <a:pt x="29" y="69"/>
                    <a:pt x="31" y="68"/>
                    <a:pt x="33" y="68"/>
                  </a:cubicBezTo>
                  <a:cubicBezTo>
                    <a:pt x="33" y="68"/>
                    <a:pt x="34" y="68"/>
                    <a:pt x="34" y="69"/>
                  </a:cubicBezTo>
                  <a:cubicBezTo>
                    <a:pt x="36" y="69"/>
                    <a:pt x="37" y="70"/>
                    <a:pt x="38" y="72"/>
                  </a:cubicBezTo>
                  <a:cubicBezTo>
                    <a:pt x="39" y="73"/>
                    <a:pt x="39" y="76"/>
                    <a:pt x="38" y="78"/>
                  </a:cubicBezTo>
                  <a:cubicBezTo>
                    <a:pt x="36" y="81"/>
                    <a:pt x="35" y="83"/>
                    <a:pt x="34" y="86"/>
                  </a:cubicBezTo>
                  <a:cubicBezTo>
                    <a:pt x="30" y="93"/>
                    <a:pt x="26" y="101"/>
                    <a:pt x="24" y="109"/>
                  </a:cubicBezTo>
                  <a:cubicBezTo>
                    <a:pt x="11" y="147"/>
                    <a:pt x="15" y="189"/>
                    <a:pt x="36" y="224"/>
                  </a:cubicBezTo>
                  <a:cubicBezTo>
                    <a:pt x="57" y="258"/>
                    <a:pt x="91" y="283"/>
                    <a:pt x="130" y="290"/>
                  </a:cubicBezTo>
                  <a:cubicBezTo>
                    <a:pt x="139" y="292"/>
                    <a:pt x="148" y="292"/>
                    <a:pt x="156" y="292"/>
                  </a:cubicBezTo>
                  <a:cubicBezTo>
                    <a:pt x="223" y="292"/>
                    <a:pt x="281" y="245"/>
                    <a:pt x="294" y="179"/>
                  </a:cubicBezTo>
                  <a:cubicBezTo>
                    <a:pt x="301" y="141"/>
                    <a:pt x="293" y="103"/>
                    <a:pt x="271" y="72"/>
                  </a:cubicBezTo>
                  <a:cubicBezTo>
                    <a:pt x="248" y="40"/>
                    <a:pt x="215" y="19"/>
                    <a:pt x="177" y="14"/>
                  </a:cubicBezTo>
                  <a:cubicBezTo>
                    <a:pt x="172" y="13"/>
                    <a:pt x="168" y="13"/>
                    <a:pt x="163" y="12"/>
                  </a:cubicBezTo>
                  <a:cubicBezTo>
                    <a:pt x="161" y="12"/>
                    <a:pt x="159" y="12"/>
                    <a:pt x="156" y="12"/>
                  </a:cubicBezTo>
                  <a:cubicBezTo>
                    <a:pt x="131" y="12"/>
                    <a:pt x="107" y="19"/>
                    <a:pt x="86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3" y="33"/>
                    <a:pt x="82" y="33"/>
                    <a:pt x="81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6" y="35"/>
                    <a:pt x="75" y="34"/>
                    <a:pt x="73" y="32"/>
                  </a:cubicBezTo>
                  <a:cubicBezTo>
                    <a:pt x="73" y="30"/>
                    <a:pt x="72" y="29"/>
                    <a:pt x="73" y="27"/>
                  </a:cubicBezTo>
                  <a:cubicBezTo>
                    <a:pt x="73" y="26"/>
                    <a:pt x="74" y="25"/>
                    <a:pt x="75" y="24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3" y="19"/>
                    <a:pt x="90" y="15"/>
                    <a:pt x="98" y="12"/>
                  </a:cubicBezTo>
                  <a:cubicBezTo>
                    <a:pt x="117" y="4"/>
                    <a:pt x="136" y="0"/>
                    <a:pt x="157" y="0"/>
                  </a:cubicBezTo>
                  <a:cubicBezTo>
                    <a:pt x="227" y="0"/>
                    <a:pt x="287" y="48"/>
                    <a:pt x="304" y="116"/>
                  </a:cubicBezTo>
                  <a:cubicBezTo>
                    <a:pt x="314" y="157"/>
                    <a:pt x="307" y="199"/>
                    <a:pt x="284" y="235"/>
                  </a:cubicBezTo>
                  <a:cubicBezTo>
                    <a:pt x="261" y="271"/>
                    <a:pt x="225" y="295"/>
                    <a:pt x="184" y="302"/>
                  </a:cubicBezTo>
                  <a:cubicBezTo>
                    <a:pt x="175" y="304"/>
                    <a:pt x="165" y="305"/>
                    <a:pt x="156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12E328EB-BEF7-49A2-98E9-218AD1D329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76188" y="-1216026"/>
              <a:ext cx="319088" cy="250825"/>
            </a:xfrm>
            <a:custGeom>
              <a:avLst/>
              <a:gdLst>
                <a:gd name="T0" fmla="*/ 53 w 134"/>
                <a:gd name="T1" fmla="*/ 106 h 106"/>
                <a:gd name="T2" fmla="*/ 43 w 134"/>
                <a:gd name="T3" fmla="*/ 104 h 106"/>
                <a:gd name="T4" fmla="*/ 28 w 134"/>
                <a:gd name="T5" fmla="*/ 79 h 106"/>
                <a:gd name="T6" fmla="*/ 28 w 134"/>
                <a:gd name="T7" fmla="*/ 77 h 106"/>
                <a:gd name="T8" fmla="*/ 30 w 134"/>
                <a:gd name="T9" fmla="*/ 71 h 106"/>
                <a:gd name="T10" fmla="*/ 28 w 134"/>
                <a:gd name="T11" fmla="*/ 63 h 106"/>
                <a:gd name="T12" fmla="*/ 4 w 134"/>
                <a:gd name="T13" fmla="*/ 40 h 106"/>
                <a:gd name="T14" fmla="*/ 1 w 134"/>
                <a:gd name="T15" fmla="*/ 36 h 106"/>
                <a:gd name="T16" fmla="*/ 4 w 134"/>
                <a:gd name="T17" fmla="*/ 29 h 106"/>
                <a:gd name="T18" fmla="*/ 7 w 134"/>
                <a:gd name="T19" fmla="*/ 28 h 106"/>
                <a:gd name="T20" fmla="*/ 11 w 134"/>
                <a:gd name="T21" fmla="*/ 30 h 106"/>
                <a:gd name="T22" fmla="*/ 18 w 134"/>
                <a:gd name="T23" fmla="*/ 36 h 106"/>
                <a:gd name="T24" fmla="*/ 24 w 134"/>
                <a:gd name="T25" fmla="*/ 42 h 106"/>
                <a:gd name="T26" fmla="*/ 37 w 134"/>
                <a:gd name="T27" fmla="*/ 55 h 106"/>
                <a:gd name="T28" fmla="*/ 41 w 134"/>
                <a:gd name="T29" fmla="*/ 57 h 106"/>
                <a:gd name="T30" fmla="*/ 44 w 134"/>
                <a:gd name="T31" fmla="*/ 57 h 106"/>
                <a:gd name="T32" fmla="*/ 53 w 134"/>
                <a:gd name="T33" fmla="*/ 55 h 106"/>
                <a:gd name="T34" fmla="*/ 63 w 134"/>
                <a:gd name="T35" fmla="*/ 56 h 106"/>
                <a:gd name="T36" fmla="*/ 66 w 134"/>
                <a:gd name="T37" fmla="*/ 57 h 106"/>
                <a:gd name="T38" fmla="*/ 70 w 134"/>
                <a:gd name="T39" fmla="*/ 55 h 106"/>
                <a:gd name="T40" fmla="*/ 109 w 134"/>
                <a:gd name="T41" fmla="*/ 16 h 106"/>
                <a:gd name="T42" fmla="*/ 121 w 134"/>
                <a:gd name="T43" fmla="*/ 4 h 106"/>
                <a:gd name="T44" fmla="*/ 122 w 134"/>
                <a:gd name="T45" fmla="*/ 3 h 106"/>
                <a:gd name="T46" fmla="*/ 128 w 134"/>
                <a:gd name="T47" fmla="*/ 0 h 106"/>
                <a:gd name="T48" fmla="*/ 132 w 134"/>
                <a:gd name="T49" fmla="*/ 2 h 106"/>
                <a:gd name="T50" fmla="*/ 131 w 134"/>
                <a:gd name="T51" fmla="*/ 12 h 106"/>
                <a:gd name="T52" fmla="*/ 118 w 134"/>
                <a:gd name="T53" fmla="*/ 24 h 106"/>
                <a:gd name="T54" fmla="*/ 104 w 134"/>
                <a:gd name="T55" fmla="*/ 38 h 106"/>
                <a:gd name="T56" fmla="*/ 80 w 134"/>
                <a:gd name="T57" fmla="*/ 63 h 106"/>
                <a:gd name="T58" fmla="*/ 78 w 134"/>
                <a:gd name="T59" fmla="*/ 72 h 106"/>
                <a:gd name="T60" fmla="*/ 71 w 134"/>
                <a:gd name="T61" fmla="*/ 99 h 106"/>
                <a:gd name="T62" fmla="*/ 53 w 134"/>
                <a:gd name="T63" fmla="*/ 106 h 106"/>
                <a:gd name="T64" fmla="*/ 53 w 134"/>
                <a:gd name="T65" fmla="*/ 67 h 106"/>
                <a:gd name="T66" fmla="*/ 40 w 134"/>
                <a:gd name="T67" fmla="*/ 80 h 106"/>
                <a:gd name="T68" fmla="*/ 53 w 134"/>
                <a:gd name="T69" fmla="*/ 94 h 106"/>
                <a:gd name="T70" fmla="*/ 53 w 134"/>
                <a:gd name="T71" fmla="*/ 94 h 106"/>
                <a:gd name="T72" fmla="*/ 63 w 134"/>
                <a:gd name="T73" fmla="*/ 90 h 106"/>
                <a:gd name="T74" fmla="*/ 67 w 134"/>
                <a:gd name="T75" fmla="*/ 80 h 106"/>
                <a:gd name="T76" fmla="*/ 53 w 134"/>
                <a:gd name="T77" fmla="*/ 67 h 106"/>
                <a:gd name="T78" fmla="*/ 53 w 134"/>
                <a:gd name="T79" fmla="*/ 6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106">
                  <a:moveTo>
                    <a:pt x="53" y="106"/>
                  </a:moveTo>
                  <a:cubicBezTo>
                    <a:pt x="50" y="106"/>
                    <a:pt x="46" y="105"/>
                    <a:pt x="43" y="104"/>
                  </a:cubicBezTo>
                  <a:cubicBezTo>
                    <a:pt x="33" y="99"/>
                    <a:pt x="28" y="91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8" y="75"/>
                    <a:pt x="29" y="73"/>
                    <a:pt x="30" y="71"/>
                  </a:cubicBezTo>
                  <a:cubicBezTo>
                    <a:pt x="31" y="68"/>
                    <a:pt x="30" y="66"/>
                    <a:pt x="28" y="63"/>
                  </a:cubicBezTo>
                  <a:cubicBezTo>
                    <a:pt x="20" y="56"/>
                    <a:pt x="13" y="48"/>
                    <a:pt x="4" y="40"/>
                  </a:cubicBezTo>
                  <a:cubicBezTo>
                    <a:pt x="3" y="38"/>
                    <a:pt x="2" y="37"/>
                    <a:pt x="1" y="36"/>
                  </a:cubicBezTo>
                  <a:cubicBezTo>
                    <a:pt x="0" y="32"/>
                    <a:pt x="2" y="30"/>
                    <a:pt x="4" y="29"/>
                  </a:cubicBezTo>
                  <a:cubicBezTo>
                    <a:pt x="5" y="28"/>
                    <a:pt x="6" y="28"/>
                    <a:pt x="7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2"/>
                    <a:pt x="16" y="34"/>
                    <a:pt x="18" y="3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8" y="46"/>
                    <a:pt x="32" y="51"/>
                    <a:pt x="37" y="55"/>
                  </a:cubicBezTo>
                  <a:cubicBezTo>
                    <a:pt x="38" y="56"/>
                    <a:pt x="39" y="57"/>
                    <a:pt x="41" y="57"/>
                  </a:cubicBezTo>
                  <a:cubicBezTo>
                    <a:pt x="42" y="57"/>
                    <a:pt x="43" y="57"/>
                    <a:pt x="44" y="57"/>
                  </a:cubicBezTo>
                  <a:cubicBezTo>
                    <a:pt x="47" y="55"/>
                    <a:pt x="50" y="55"/>
                    <a:pt x="53" y="55"/>
                  </a:cubicBezTo>
                  <a:cubicBezTo>
                    <a:pt x="57" y="55"/>
                    <a:pt x="60" y="55"/>
                    <a:pt x="63" y="56"/>
                  </a:cubicBezTo>
                  <a:cubicBezTo>
                    <a:pt x="64" y="57"/>
                    <a:pt x="65" y="57"/>
                    <a:pt x="66" y="57"/>
                  </a:cubicBezTo>
                  <a:cubicBezTo>
                    <a:pt x="68" y="57"/>
                    <a:pt x="69" y="56"/>
                    <a:pt x="70" y="55"/>
                  </a:cubicBezTo>
                  <a:cubicBezTo>
                    <a:pt x="83" y="42"/>
                    <a:pt x="96" y="29"/>
                    <a:pt x="109" y="1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2" y="3"/>
                    <a:pt x="122" y="3"/>
                  </a:cubicBezTo>
                  <a:cubicBezTo>
                    <a:pt x="124" y="1"/>
                    <a:pt x="126" y="0"/>
                    <a:pt x="128" y="0"/>
                  </a:cubicBezTo>
                  <a:cubicBezTo>
                    <a:pt x="129" y="0"/>
                    <a:pt x="131" y="1"/>
                    <a:pt x="132" y="2"/>
                  </a:cubicBezTo>
                  <a:cubicBezTo>
                    <a:pt x="134" y="5"/>
                    <a:pt x="134" y="8"/>
                    <a:pt x="131" y="12"/>
                  </a:cubicBezTo>
                  <a:cubicBezTo>
                    <a:pt x="127" y="16"/>
                    <a:pt x="123" y="20"/>
                    <a:pt x="118" y="24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6" y="46"/>
                    <a:pt x="88" y="54"/>
                    <a:pt x="80" y="63"/>
                  </a:cubicBezTo>
                  <a:cubicBezTo>
                    <a:pt x="77" y="65"/>
                    <a:pt x="76" y="68"/>
                    <a:pt x="78" y="72"/>
                  </a:cubicBezTo>
                  <a:cubicBezTo>
                    <a:pt x="81" y="82"/>
                    <a:pt x="79" y="92"/>
                    <a:pt x="71" y="99"/>
                  </a:cubicBezTo>
                  <a:cubicBezTo>
                    <a:pt x="66" y="104"/>
                    <a:pt x="60" y="106"/>
                    <a:pt x="53" y="106"/>
                  </a:cubicBezTo>
                  <a:close/>
                  <a:moveTo>
                    <a:pt x="53" y="67"/>
                  </a:moveTo>
                  <a:cubicBezTo>
                    <a:pt x="46" y="67"/>
                    <a:pt x="40" y="73"/>
                    <a:pt x="40" y="80"/>
                  </a:cubicBezTo>
                  <a:cubicBezTo>
                    <a:pt x="40" y="88"/>
                    <a:pt x="46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7" y="94"/>
                    <a:pt x="61" y="93"/>
                    <a:pt x="63" y="90"/>
                  </a:cubicBezTo>
                  <a:cubicBezTo>
                    <a:pt x="66" y="87"/>
                    <a:pt x="67" y="84"/>
                    <a:pt x="67" y="80"/>
                  </a:cubicBezTo>
                  <a:cubicBezTo>
                    <a:pt x="67" y="73"/>
                    <a:pt x="61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0DF97C8B-732E-4033-9AB3-3C4447488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8138" y="-1039813"/>
              <a:ext cx="53975" cy="30163"/>
            </a:xfrm>
            <a:custGeom>
              <a:avLst/>
              <a:gdLst>
                <a:gd name="T0" fmla="*/ 11 w 23"/>
                <a:gd name="T1" fmla="*/ 13 h 13"/>
                <a:gd name="T2" fmla="*/ 8 w 23"/>
                <a:gd name="T3" fmla="*/ 13 h 13"/>
                <a:gd name="T4" fmla="*/ 6 w 23"/>
                <a:gd name="T5" fmla="*/ 13 h 13"/>
                <a:gd name="T6" fmla="*/ 0 w 23"/>
                <a:gd name="T7" fmla="*/ 7 h 13"/>
                <a:gd name="T8" fmla="*/ 6 w 23"/>
                <a:gd name="T9" fmla="*/ 1 h 13"/>
                <a:gd name="T10" fmla="*/ 11 w 23"/>
                <a:gd name="T11" fmla="*/ 0 h 13"/>
                <a:gd name="T12" fmla="*/ 17 w 23"/>
                <a:gd name="T13" fmla="*/ 1 h 13"/>
                <a:gd name="T14" fmla="*/ 22 w 23"/>
                <a:gd name="T15" fmla="*/ 7 h 13"/>
                <a:gd name="T16" fmla="*/ 16 w 23"/>
                <a:gd name="T17" fmla="*/ 13 h 13"/>
                <a:gd name="T18" fmla="*/ 14 w 23"/>
                <a:gd name="T19" fmla="*/ 13 h 13"/>
                <a:gd name="T20" fmla="*/ 11 w 2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3">
                  <a:moveTo>
                    <a:pt x="11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3" y="12"/>
                    <a:pt x="1" y="10"/>
                    <a:pt x="0" y="7"/>
                  </a:cubicBezTo>
                  <a:cubicBezTo>
                    <a:pt x="0" y="4"/>
                    <a:pt x="2" y="1"/>
                    <a:pt x="6" y="1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3" y="0"/>
                    <a:pt x="15" y="0"/>
                    <a:pt x="17" y="1"/>
                  </a:cubicBezTo>
                  <a:cubicBezTo>
                    <a:pt x="20" y="1"/>
                    <a:pt x="23" y="4"/>
                    <a:pt x="22" y="7"/>
                  </a:cubicBezTo>
                  <a:cubicBezTo>
                    <a:pt x="22" y="10"/>
                    <a:pt x="20" y="12"/>
                    <a:pt x="16" y="13"/>
                  </a:cubicBezTo>
                  <a:cubicBezTo>
                    <a:pt x="16" y="13"/>
                    <a:pt x="15" y="13"/>
                    <a:pt x="14" y="13"/>
                  </a:cubicBezTo>
                  <a:lnTo>
                    <a:pt x="1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5054FF91-E74B-4914-A62F-1EA6B9D70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901" y="-790576"/>
              <a:ext cx="26988" cy="52388"/>
            </a:xfrm>
            <a:custGeom>
              <a:avLst/>
              <a:gdLst>
                <a:gd name="T0" fmla="*/ 6 w 12"/>
                <a:gd name="T1" fmla="*/ 22 h 22"/>
                <a:gd name="T2" fmla="*/ 0 w 12"/>
                <a:gd name="T3" fmla="*/ 16 h 22"/>
                <a:gd name="T4" fmla="*/ 0 w 12"/>
                <a:gd name="T5" fmla="*/ 6 h 22"/>
                <a:gd name="T6" fmla="*/ 6 w 12"/>
                <a:gd name="T7" fmla="*/ 0 h 22"/>
                <a:gd name="T8" fmla="*/ 6 w 12"/>
                <a:gd name="T9" fmla="*/ 0 h 22"/>
                <a:gd name="T10" fmla="*/ 12 w 12"/>
                <a:gd name="T11" fmla="*/ 5 h 22"/>
                <a:gd name="T12" fmla="*/ 12 w 12"/>
                <a:gd name="T13" fmla="*/ 9 h 22"/>
                <a:gd name="T14" fmla="*/ 12 w 12"/>
                <a:gd name="T15" fmla="*/ 12 h 22"/>
                <a:gd name="T16" fmla="*/ 12 w 12"/>
                <a:gd name="T17" fmla="*/ 13 h 22"/>
                <a:gd name="T18" fmla="*/ 12 w 12"/>
                <a:gd name="T19" fmla="*/ 17 h 22"/>
                <a:gd name="T20" fmla="*/ 6 w 12"/>
                <a:gd name="T21" fmla="*/ 22 h 22"/>
                <a:gd name="T22" fmla="*/ 6 w 12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2">
                  <a:moveTo>
                    <a:pt x="6" y="22"/>
                  </a:moveTo>
                  <a:cubicBezTo>
                    <a:pt x="3" y="22"/>
                    <a:pt x="0" y="20"/>
                    <a:pt x="0" y="16"/>
                  </a:cubicBezTo>
                  <a:cubicBezTo>
                    <a:pt x="0" y="13"/>
                    <a:pt x="0" y="10"/>
                    <a:pt x="0" y="6"/>
                  </a:cubicBezTo>
                  <a:cubicBezTo>
                    <a:pt x="0" y="3"/>
                    <a:pt x="3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2" y="8"/>
                    <a:pt x="12" y="9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5"/>
                    <a:pt x="12" y="16"/>
                    <a:pt x="12" y="17"/>
                  </a:cubicBezTo>
                  <a:cubicBezTo>
                    <a:pt x="12" y="20"/>
                    <a:pt x="9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C64CE69-73FA-47A8-BFE6-83AE6270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901" y="-1314451"/>
              <a:ext cx="30163" cy="52388"/>
            </a:xfrm>
            <a:custGeom>
              <a:avLst/>
              <a:gdLst>
                <a:gd name="T0" fmla="*/ 7 w 13"/>
                <a:gd name="T1" fmla="*/ 22 h 22"/>
                <a:gd name="T2" fmla="*/ 1 w 13"/>
                <a:gd name="T3" fmla="*/ 17 h 22"/>
                <a:gd name="T4" fmla="*/ 1 w 13"/>
                <a:gd name="T5" fmla="*/ 6 h 22"/>
                <a:gd name="T6" fmla="*/ 7 w 13"/>
                <a:gd name="T7" fmla="*/ 0 h 22"/>
                <a:gd name="T8" fmla="*/ 13 w 13"/>
                <a:gd name="T9" fmla="*/ 7 h 22"/>
                <a:gd name="T10" fmla="*/ 13 w 13"/>
                <a:gd name="T11" fmla="*/ 10 h 22"/>
                <a:gd name="T12" fmla="*/ 13 w 13"/>
                <a:gd name="T13" fmla="*/ 11 h 22"/>
                <a:gd name="T14" fmla="*/ 13 w 13"/>
                <a:gd name="T15" fmla="*/ 13 h 22"/>
                <a:gd name="T16" fmla="*/ 13 w 13"/>
                <a:gd name="T17" fmla="*/ 16 h 22"/>
                <a:gd name="T18" fmla="*/ 7 w 1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2">
                  <a:moveTo>
                    <a:pt x="7" y="22"/>
                  </a:moveTo>
                  <a:cubicBezTo>
                    <a:pt x="3" y="22"/>
                    <a:pt x="1" y="20"/>
                    <a:pt x="1" y="17"/>
                  </a:cubicBezTo>
                  <a:cubicBezTo>
                    <a:pt x="0" y="13"/>
                    <a:pt x="0" y="9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0" y="1"/>
                    <a:pt x="12" y="3"/>
                    <a:pt x="13" y="7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3" y="15"/>
                    <a:pt x="13" y="16"/>
                  </a:cubicBezTo>
                  <a:cubicBezTo>
                    <a:pt x="12" y="20"/>
                    <a:pt x="10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65FD6164-57D1-4AED-ADAE-2D2EE997B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4263" y="-1039813"/>
              <a:ext cx="55563" cy="26988"/>
            </a:xfrm>
            <a:custGeom>
              <a:avLst/>
              <a:gdLst>
                <a:gd name="T0" fmla="*/ 11 w 23"/>
                <a:gd name="T1" fmla="*/ 12 h 12"/>
                <a:gd name="T2" fmla="*/ 6 w 23"/>
                <a:gd name="T3" fmla="*/ 12 h 12"/>
                <a:gd name="T4" fmla="*/ 1 w 23"/>
                <a:gd name="T5" fmla="*/ 6 h 12"/>
                <a:gd name="T6" fmla="*/ 7 w 23"/>
                <a:gd name="T7" fmla="*/ 0 h 12"/>
                <a:gd name="T8" fmla="*/ 8 w 23"/>
                <a:gd name="T9" fmla="*/ 0 h 12"/>
                <a:gd name="T10" fmla="*/ 12 w 23"/>
                <a:gd name="T11" fmla="*/ 0 h 12"/>
                <a:gd name="T12" fmla="*/ 15 w 23"/>
                <a:gd name="T13" fmla="*/ 0 h 12"/>
                <a:gd name="T14" fmla="*/ 16 w 23"/>
                <a:gd name="T15" fmla="*/ 0 h 12"/>
                <a:gd name="T16" fmla="*/ 22 w 23"/>
                <a:gd name="T17" fmla="*/ 6 h 12"/>
                <a:gd name="T18" fmla="*/ 17 w 23"/>
                <a:gd name="T19" fmla="*/ 12 h 12"/>
                <a:gd name="T20" fmla="*/ 11 w 23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2">
                  <a:moveTo>
                    <a:pt x="11" y="12"/>
                  </a:moveTo>
                  <a:cubicBezTo>
                    <a:pt x="10" y="12"/>
                    <a:pt x="8" y="12"/>
                    <a:pt x="6" y="12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20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cubicBezTo>
                    <a:pt x="15" y="12"/>
                    <a:pt x="13" y="12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0D1D3C84-076F-4BC4-A459-A98B6B78F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0663" y="-1492251"/>
              <a:ext cx="28575" cy="2857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5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"/>
                    <a:pt x="10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DE65380-B18E-4062-BE17-6D695C36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2838" y="-1285876"/>
              <a:ext cx="28575" cy="28575"/>
            </a:xfrm>
            <a:custGeom>
              <a:avLst/>
              <a:gdLst>
                <a:gd name="T0" fmla="*/ 6 w 12"/>
                <a:gd name="T1" fmla="*/ 12 h 12"/>
                <a:gd name="T2" fmla="*/ 2 w 12"/>
                <a:gd name="T3" fmla="*/ 10 h 12"/>
                <a:gd name="T4" fmla="*/ 0 w 12"/>
                <a:gd name="T5" fmla="*/ 6 h 12"/>
                <a:gd name="T6" fmla="*/ 6 w 12"/>
                <a:gd name="T7" fmla="*/ 0 h 12"/>
                <a:gd name="T8" fmla="*/ 12 w 12"/>
                <a:gd name="T9" fmla="*/ 6 h 12"/>
                <a:gd name="T10" fmla="*/ 6 w 12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3" y="11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10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12ABCE-8445-460F-B14B-36151A87396F}"/>
              </a:ext>
            </a:extLst>
          </p:cNvPr>
          <p:cNvGrpSpPr/>
          <p:nvPr/>
        </p:nvGrpSpPr>
        <p:grpSpPr>
          <a:xfrm>
            <a:off x="4627923" y="3577860"/>
            <a:ext cx="323883" cy="220949"/>
            <a:chOff x="9786938" y="-1400176"/>
            <a:chExt cx="1363663" cy="930275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F5486C04-C67B-4C25-95B2-C0DCB3CDE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6938" y="-1400176"/>
              <a:ext cx="1363663" cy="930275"/>
            </a:xfrm>
            <a:custGeom>
              <a:avLst/>
              <a:gdLst>
                <a:gd name="T0" fmla="*/ 0 w 574"/>
                <a:gd name="T1" fmla="*/ 348 h 391"/>
                <a:gd name="T2" fmla="*/ 43 w 574"/>
                <a:gd name="T3" fmla="*/ 0 h 391"/>
                <a:gd name="T4" fmla="*/ 122 w 574"/>
                <a:gd name="T5" fmla="*/ 0 h 391"/>
                <a:gd name="T6" fmla="*/ 126 w 574"/>
                <a:gd name="T7" fmla="*/ 0 h 391"/>
                <a:gd name="T8" fmla="*/ 126 w 574"/>
                <a:gd name="T9" fmla="*/ 13 h 391"/>
                <a:gd name="T10" fmla="*/ 118 w 574"/>
                <a:gd name="T11" fmla="*/ 13 h 391"/>
                <a:gd name="T12" fmla="*/ 13 w 574"/>
                <a:gd name="T13" fmla="*/ 43 h 391"/>
                <a:gd name="T14" fmla="*/ 44 w 574"/>
                <a:gd name="T15" fmla="*/ 378 h 391"/>
                <a:gd name="T16" fmla="*/ 422 w 574"/>
                <a:gd name="T17" fmla="*/ 347 h 391"/>
                <a:gd name="T18" fmla="*/ 422 w 574"/>
                <a:gd name="T19" fmla="*/ 174 h 391"/>
                <a:gd name="T20" fmla="*/ 428 w 574"/>
                <a:gd name="T21" fmla="*/ 164 h 391"/>
                <a:gd name="T22" fmla="*/ 434 w 574"/>
                <a:gd name="T23" fmla="*/ 168 h 391"/>
                <a:gd name="T24" fmla="*/ 435 w 574"/>
                <a:gd name="T25" fmla="*/ 178 h 391"/>
                <a:gd name="T26" fmla="*/ 440 w 574"/>
                <a:gd name="T27" fmla="*/ 278 h 391"/>
                <a:gd name="T28" fmla="*/ 542 w 574"/>
                <a:gd name="T29" fmla="*/ 345 h 391"/>
                <a:gd name="T30" fmla="*/ 555 w 574"/>
                <a:gd name="T31" fmla="*/ 347 h 391"/>
                <a:gd name="T32" fmla="*/ 561 w 574"/>
                <a:gd name="T33" fmla="*/ 56 h 391"/>
                <a:gd name="T34" fmla="*/ 551 w 574"/>
                <a:gd name="T35" fmla="*/ 42 h 391"/>
                <a:gd name="T36" fmla="*/ 440 w 574"/>
                <a:gd name="T37" fmla="*/ 112 h 391"/>
                <a:gd name="T38" fmla="*/ 435 w 574"/>
                <a:gd name="T39" fmla="*/ 132 h 391"/>
                <a:gd name="T40" fmla="*/ 429 w 574"/>
                <a:gd name="T41" fmla="*/ 143 h 391"/>
                <a:gd name="T42" fmla="*/ 422 w 574"/>
                <a:gd name="T43" fmla="*/ 79 h 391"/>
                <a:gd name="T44" fmla="*/ 391 w 574"/>
                <a:gd name="T45" fmla="*/ 13 h 391"/>
                <a:gd name="T46" fmla="*/ 162 w 574"/>
                <a:gd name="T47" fmla="*/ 13 h 391"/>
                <a:gd name="T48" fmla="*/ 153 w 574"/>
                <a:gd name="T49" fmla="*/ 6 h 391"/>
                <a:gd name="T50" fmla="*/ 161 w 574"/>
                <a:gd name="T51" fmla="*/ 0 h 391"/>
                <a:gd name="T52" fmla="*/ 391 w 574"/>
                <a:gd name="T53" fmla="*/ 0 h 391"/>
                <a:gd name="T54" fmla="*/ 435 w 574"/>
                <a:gd name="T55" fmla="*/ 100 h 391"/>
                <a:gd name="T56" fmla="*/ 444 w 574"/>
                <a:gd name="T57" fmla="*/ 95 h 391"/>
                <a:gd name="T58" fmla="*/ 533 w 574"/>
                <a:gd name="T59" fmla="*/ 36 h 391"/>
                <a:gd name="T60" fmla="*/ 574 w 574"/>
                <a:gd name="T61" fmla="*/ 48 h 391"/>
                <a:gd name="T62" fmla="*/ 572 w 574"/>
                <a:gd name="T63" fmla="*/ 346 h 391"/>
                <a:gd name="T64" fmla="*/ 551 w 574"/>
                <a:gd name="T65" fmla="*/ 361 h 391"/>
                <a:gd name="T66" fmla="*/ 473 w 574"/>
                <a:gd name="T67" fmla="*/ 315 h 391"/>
                <a:gd name="T68" fmla="*/ 436 w 574"/>
                <a:gd name="T69" fmla="*/ 291 h 391"/>
                <a:gd name="T70" fmla="*/ 435 w 574"/>
                <a:gd name="T71" fmla="*/ 300 h 391"/>
                <a:gd name="T72" fmla="*/ 435 w 574"/>
                <a:gd name="T73" fmla="*/ 348 h 391"/>
                <a:gd name="T74" fmla="*/ 218 w 574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4" h="391">
                  <a:moveTo>
                    <a:pt x="43" y="391"/>
                  </a:moveTo>
                  <a:cubicBezTo>
                    <a:pt x="17" y="391"/>
                    <a:pt x="0" y="374"/>
                    <a:pt x="0" y="348"/>
                  </a:cubicBezTo>
                  <a:cubicBezTo>
                    <a:pt x="0" y="246"/>
                    <a:pt x="0" y="144"/>
                    <a:pt x="0" y="43"/>
                  </a:cubicBezTo>
                  <a:cubicBezTo>
                    <a:pt x="0" y="17"/>
                    <a:pt x="17" y="0"/>
                    <a:pt x="43" y="0"/>
                  </a:cubicBezTo>
                  <a:cubicBezTo>
                    <a:pt x="53" y="0"/>
                    <a:pt x="63" y="0"/>
                    <a:pt x="7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6" y="0"/>
                  </a:cubicBezTo>
                  <a:cubicBezTo>
                    <a:pt x="130" y="1"/>
                    <a:pt x="132" y="3"/>
                    <a:pt x="132" y="6"/>
                  </a:cubicBezTo>
                  <a:cubicBezTo>
                    <a:pt x="132" y="10"/>
                    <a:pt x="130" y="12"/>
                    <a:pt x="126" y="13"/>
                  </a:cubicBezTo>
                  <a:cubicBezTo>
                    <a:pt x="125" y="13"/>
                    <a:pt x="124" y="13"/>
                    <a:pt x="123" y="13"/>
                  </a:cubicBezTo>
                  <a:cubicBezTo>
                    <a:pt x="122" y="13"/>
                    <a:pt x="119" y="13"/>
                    <a:pt x="118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24" y="13"/>
                    <a:pt x="13" y="24"/>
                    <a:pt x="13" y="43"/>
                  </a:cubicBezTo>
                  <a:cubicBezTo>
                    <a:pt x="13" y="144"/>
                    <a:pt x="13" y="246"/>
                    <a:pt x="13" y="348"/>
                  </a:cubicBezTo>
                  <a:cubicBezTo>
                    <a:pt x="13" y="367"/>
                    <a:pt x="24" y="378"/>
                    <a:pt x="44" y="378"/>
                  </a:cubicBezTo>
                  <a:cubicBezTo>
                    <a:pt x="392" y="378"/>
                    <a:pt x="392" y="378"/>
                    <a:pt x="392" y="378"/>
                  </a:cubicBezTo>
                  <a:cubicBezTo>
                    <a:pt x="411" y="378"/>
                    <a:pt x="422" y="367"/>
                    <a:pt x="422" y="347"/>
                  </a:cubicBezTo>
                  <a:cubicBezTo>
                    <a:pt x="422" y="176"/>
                    <a:pt x="422" y="176"/>
                    <a:pt x="422" y="176"/>
                  </a:cubicBezTo>
                  <a:cubicBezTo>
                    <a:pt x="422" y="174"/>
                    <a:pt x="422" y="174"/>
                    <a:pt x="422" y="174"/>
                  </a:cubicBezTo>
                  <a:cubicBezTo>
                    <a:pt x="422" y="172"/>
                    <a:pt x="422" y="171"/>
                    <a:pt x="422" y="170"/>
                  </a:cubicBezTo>
                  <a:cubicBezTo>
                    <a:pt x="423" y="166"/>
                    <a:pt x="425" y="164"/>
                    <a:pt x="428" y="164"/>
                  </a:cubicBezTo>
                  <a:cubicBezTo>
                    <a:pt x="428" y="164"/>
                    <a:pt x="429" y="164"/>
                    <a:pt x="429" y="164"/>
                  </a:cubicBezTo>
                  <a:cubicBezTo>
                    <a:pt x="432" y="164"/>
                    <a:pt x="434" y="166"/>
                    <a:pt x="434" y="168"/>
                  </a:cubicBezTo>
                  <a:cubicBezTo>
                    <a:pt x="435" y="170"/>
                    <a:pt x="435" y="173"/>
                    <a:pt x="435" y="175"/>
                  </a:cubicBezTo>
                  <a:cubicBezTo>
                    <a:pt x="435" y="178"/>
                    <a:pt x="435" y="178"/>
                    <a:pt x="435" y="178"/>
                  </a:cubicBezTo>
                  <a:cubicBezTo>
                    <a:pt x="435" y="208"/>
                    <a:pt x="435" y="239"/>
                    <a:pt x="435" y="269"/>
                  </a:cubicBezTo>
                  <a:cubicBezTo>
                    <a:pt x="435" y="273"/>
                    <a:pt x="436" y="276"/>
                    <a:pt x="440" y="278"/>
                  </a:cubicBezTo>
                  <a:cubicBezTo>
                    <a:pt x="470" y="298"/>
                    <a:pt x="500" y="317"/>
                    <a:pt x="530" y="337"/>
                  </a:cubicBezTo>
                  <a:cubicBezTo>
                    <a:pt x="542" y="345"/>
                    <a:pt x="542" y="345"/>
                    <a:pt x="542" y="345"/>
                  </a:cubicBezTo>
                  <a:cubicBezTo>
                    <a:pt x="545" y="347"/>
                    <a:pt x="547" y="348"/>
                    <a:pt x="551" y="348"/>
                  </a:cubicBezTo>
                  <a:cubicBezTo>
                    <a:pt x="552" y="348"/>
                    <a:pt x="554" y="348"/>
                    <a:pt x="555" y="347"/>
                  </a:cubicBezTo>
                  <a:cubicBezTo>
                    <a:pt x="561" y="344"/>
                    <a:pt x="561" y="339"/>
                    <a:pt x="561" y="334"/>
                  </a:cubicBezTo>
                  <a:cubicBezTo>
                    <a:pt x="561" y="242"/>
                    <a:pt x="561" y="149"/>
                    <a:pt x="561" y="56"/>
                  </a:cubicBezTo>
                  <a:cubicBezTo>
                    <a:pt x="561" y="52"/>
                    <a:pt x="561" y="47"/>
                    <a:pt x="556" y="44"/>
                  </a:cubicBezTo>
                  <a:cubicBezTo>
                    <a:pt x="554" y="43"/>
                    <a:pt x="553" y="42"/>
                    <a:pt x="551" y="42"/>
                  </a:cubicBezTo>
                  <a:cubicBezTo>
                    <a:pt x="547" y="42"/>
                    <a:pt x="545" y="44"/>
                    <a:pt x="542" y="46"/>
                  </a:cubicBezTo>
                  <a:cubicBezTo>
                    <a:pt x="509" y="68"/>
                    <a:pt x="474" y="90"/>
                    <a:pt x="440" y="112"/>
                  </a:cubicBezTo>
                  <a:cubicBezTo>
                    <a:pt x="436" y="115"/>
                    <a:pt x="435" y="118"/>
                    <a:pt x="435" y="123"/>
                  </a:cubicBezTo>
                  <a:cubicBezTo>
                    <a:pt x="435" y="126"/>
                    <a:pt x="435" y="129"/>
                    <a:pt x="435" y="132"/>
                  </a:cubicBezTo>
                  <a:cubicBezTo>
                    <a:pt x="435" y="134"/>
                    <a:pt x="435" y="134"/>
                    <a:pt x="435" y="134"/>
                  </a:cubicBezTo>
                  <a:cubicBezTo>
                    <a:pt x="435" y="138"/>
                    <a:pt x="434" y="143"/>
                    <a:pt x="429" y="143"/>
                  </a:cubicBezTo>
                  <a:cubicBezTo>
                    <a:pt x="424" y="143"/>
                    <a:pt x="422" y="140"/>
                    <a:pt x="422" y="135"/>
                  </a:cubicBezTo>
                  <a:cubicBezTo>
                    <a:pt x="422" y="116"/>
                    <a:pt x="422" y="98"/>
                    <a:pt x="422" y="79"/>
                  </a:cubicBezTo>
                  <a:cubicBezTo>
                    <a:pt x="422" y="44"/>
                    <a:pt x="422" y="44"/>
                    <a:pt x="422" y="44"/>
                  </a:cubicBezTo>
                  <a:cubicBezTo>
                    <a:pt x="422" y="24"/>
                    <a:pt x="411" y="13"/>
                    <a:pt x="391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1" y="13"/>
                    <a:pt x="160" y="13"/>
                    <a:pt x="160" y="13"/>
                  </a:cubicBezTo>
                  <a:cubicBezTo>
                    <a:pt x="156" y="12"/>
                    <a:pt x="153" y="10"/>
                    <a:pt x="153" y="6"/>
                  </a:cubicBezTo>
                  <a:cubicBezTo>
                    <a:pt x="153" y="3"/>
                    <a:pt x="156" y="0"/>
                    <a:pt x="160" y="0"/>
                  </a:cubicBezTo>
                  <a:cubicBezTo>
                    <a:pt x="160" y="0"/>
                    <a:pt x="161" y="0"/>
                    <a:pt x="161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9" y="0"/>
                    <a:pt x="435" y="16"/>
                    <a:pt x="435" y="44"/>
                  </a:cubicBezTo>
                  <a:cubicBezTo>
                    <a:pt x="435" y="55"/>
                    <a:pt x="435" y="100"/>
                    <a:pt x="435" y="100"/>
                  </a:cubicBezTo>
                  <a:cubicBezTo>
                    <a:pt x="440" y="97"/>
                    <a:pt x="440" y="97"/>
                    <a:pt x="440" y="97"/>
                  </a:cubicBezTo>
                  <a:cubicBezTo>
                    <a:pt x="442" y="96"/>
                    <a:pt x="443" y="95"/>
                    <a:pt x="444" y="95"/>
                  </a:cubicBezTo>
                  <a:cubicBezTo>
                    <a:pt x="452" y="89"/>
                    <a:pt x="461" y="84"/>
                    <a:pt x="470" y="78"/>
                  </a:cubicBezTo>
                  <a:cubicBezTo>
                    <a:pt x="491" y="64"/>
                    <a:pt x="512" y="50"/>
                    <a:pt x="533" y="36"/>
                  </a:cubicBezTo>
                  <a:cubicBezTo>
                    <a:pt x="539" y="32"/>
                    <a:pt x="545" y="30"/>
                    <a:pt x="551" y="30"/>
                  </a:cubicBezTo>
                  <a:cubicBezTo>
                    <a:pt x="562" y="30"/>
                    <a:pt x="570" y="36"/>
                    <a:pt x="574" y="48"/>
                  </a:cubicBezTo>
                  <a:cubicBezTo>
                    <a:pt x="574" y="343"/>
                    <a:pt x="574" y="343"/>
                    <a:pt x="574" y="343"/>
                  </a:cubicBezTo>
                  <a:cubicBezTo>
                    <a:pt x="573" y="344"/>
                    <a:pt x="573" y="345"/>
                    <a:pt x="572" y="346"/>
                  </a:cubicBezTo>
                  <a:cubicBezTo>
                    <a:pt x="571" y="349"/>
                    <a:pt x="570" y="351"/>
                    <a:pt x="568" y="353"/>
                  </a:cubicBezTo>
                  <a:cubicBezTo>
                    <a:pt x="564" y="359"/>
                    <a:pt x="558" y="361"/>
                    <a:pt x="551" y="361"/>
                  </a:cubicBezTo>
                  <a:cubicBezTo>
                    <a:pt x="546" y="361"/>
                    <a:pt x="541" y="360"/>
                    <a:pt x="536" y="357"/>
                  </a:cubicBezTo>
                  <a:cubicBezTo>
                    <a:pt x="515" y="343"/>
                    <a:pt x="494" y="329"/>
                    <a:pt x="473" y="315"/>
                  </a:cubicBezTo>
                  <a:cubicBezTo>
                    <a:pt x="447" y="298"/>
                    <a:pt x="447" y="298"/>
                    <a:pt x="447" y="298"/>
                  </a:cubicBezTo>
                  <a:cubicBezTo>
                    <a:pt x="436" y="291"/>
                    <a:pt x="436" y="291"/>
                    <a:pt x="436" y="291"/>
                  </a:cubicBezTo>
                  <a:cubicBezTo>
                    <a:pt x="435" y="296"/>
                    <a:pt x="435" y="296"/>
                    <a:pt x="435" y="296"/>
                  </a:cubicBezTo>
                  <a:cubicBezTo>
                    <a:pt x="435" y="298"/>
                    <a:pt x="435" y="299"/>
                    <a:pt x="435" y="300"/>
                  </a:cubicBezTo>
                  <a:cubicBezTo>
                    <a:pt x="435" y="307"/>
                    <a:pt x="435" y="313"/>
                    <a:pt x="435" y="320"/>
                  </a:cubicBezTo>
                  <a:cubicBezTo>
                    <a:pt x="435" y="329"/>
                    <a:pt x="435" y="339"/>
                    <a:pt x="435" y="348"/>
                  </a:cubicBezTo>
                  <a:cubicBezTo>
                    <a:pt x="435" y="374"/>
                    <a:pt x="418" y="391"/>
                    <a:pt x="392" y="391"/>
                  </a:cubicBezTo>
                  <a:cubicBezTo>
                    <a:pt x="334" y="391"/>
                    <a:pt x="276" y="391"/>
                    <a:pt x="218" y="391"/>
                  </a:cubicBezTo>
                  <a:cubicBezTo>
                    <a:pt x="160" y="391"/>
                    <a:pt x="101" y="391"/>
                    <a:pt x="43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5142F26-B82F-4EF3-8469-2738FC758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1" y="-1214438"/>
              <a:ext cx="460375" cy="558800"/>
            </a:xfrm>
            <a:custGeom>
              <a:avLst/>
              <a:gdLst>
                <a:gd name="T0" fmla="*/ 24 w 194"/>
                <a:gd name="T1" fmla="*/ 235 h 235"/>
                <a:gd name="T2" fmla="*/ 12 w 194"/>
                <a:gd name="T3" fmla="*/ 232 h 235"/>
                <a:gd name="T4" fmla="*/ 0 w 194"/>
                <a:gd name="T5" fmla="*/ 210 h 235"/>
                <a:gd name="T6" fmla="*/ 0 w 194"/>
                <a:gd name="T7" fmla="*/ 143 h 235"/>
                <a:gd name="T8" fmla="*/ 0 w 194"/>
                <a:gd name="T9" fmla="*/ 90 h 235"/>
                <a:gd name="T10" fmla="*/ 0 w 194"/>
                <a:gd name="T11" fmla="*/ 26 h 235"/>
                <a:gd name="T12" fmla="*/ 13 w 194"/>
                <a:gd name="T13" fmla="*/ 3 h 235"/>
                <a:gd name="T14" fmla="*/ 23 w 194"/>
                <a:gd name="T15" fmla="*/ 0 h 235"/>
                <a:gd name="T16" fmla="*/ 39 w 194"/>
                <a:gd name="T17" fmla="*/ 5 h 235"/>
                <a:gd name="T18" fmla="*/ 91 w 194"/>
                <a:gd name="T19" fmla="*/ 39 h 235"/>
                <a:gd name="T20" fmla="*/ 98 w 194"/>
                <a:gd name="T21" fmla="*/ 43 h 235"/>
                <a:gd name="T22" fmla="*/ 103 w 194"/>
                <a:gd name="T23" fmla="*/ 51 h 235"/>
                <a:gd name="T24" fmla="*/ 97 w 194"/>
                <a:gd name="T25" fmla="*/ 56 h 235"/>
                <a:gd name="T26" fmla="*/ 92 w 194"/>
                <a:gd name="T27" fmla="*/ 55 h 235"/>
                <a:gd name="T28" fmla="*/ 50 w 194"/>
                <a:gd name="T29" fmla="*/ 28 h 235"/>
                <a:gd name="T30" fmla="*/ 32 w 194"/>
                <a:gd name="T31" fmla="*/ 16 h 235"/>
                <a:gd name="T32" fmla="*/ 30 w 194"/>
                <a:gd name="T33" fmla="*/ 15 h 235"/>
                <a:gd name="T34" fmla="*/ 23 w 194"/>
                <a:gd name="T35" fmla="*/ 13 h 235"/>
                <a:gd name="T36" fmla="*/ 13 w 194"/>
                <a:gd name="T37" fmla="*/ 24 h 235"/>
                <a:gd name="T38" fmla="*/ 13 w 194"/>
                <a:gd name="T39" fmla="*/ 34 h 235"/>
                <a:gd name="T40" fmla="*/ 13 w 194"/>
                <a:gd name="T41" fmla="*/ 38 h 235"/>
                <a:gd name="T42" fmla="*/ 13 w 194"/>
                <a:gd name="T43" fmla="*/ 207 h 235"/>
                <a:gd name="T44" fmla="*/ 13 w 194"/>
                <a:gd name="T45" fmla="*/ 210 h 235"/>
                <a:gd name="T46" fmla="*/ 23 w 194"/>
                <a:gd name="T47" fmla="*/ 222 h 235"/>
                <a:gd name="T48" fmla="*/ 30 w 194"/>
                <a:gd name="T49" fmla="*/ 219 h 235"/>
                <a:gd name="T50" fmla="*/ 62 w 194"/>
                <a:gd name="T51" fmla="*/ 199 h 235"/>
                <a:gd name="T52" fmla="*/ 172 w 194"/>
                <a:gd name="T53" fmla="*/ 128 h 235"/>
                <a:gd name="T54" fmla="*/ 180 w 194"/>
                <a:gd name="T55" fmla="*/ 117 h 235"/>
                <a:gd name="T56" fmla="*/ 172 w 194"/>
                <a:gd name="T57" fmla="*/ 106 h 235"/>
                <a:gd name="T58" fmla="*/ 123 w 194"/>
                <a:gd name="T59" fmla="*/ 75 h 235"/>
                <a:gd name="T60" fmla="*/ 120 w 194"/>
                <a:gd name="T61" fmla="*/ 73 h 235"/>
                <a:gd name="T62" fmla="*/ 118 w 194"/>
                <a:gd name="T63" fmla="*/ 64 h 235"/>
                <a:gd name="T64" fmla="*/ 123 w 194"/>
                <a:gd name="T65" fmla="*/ 61 h 235"/>
                <a:gd name="T66" fmla="*/ 127 w 194"/>
                <a:gd name="T67" fmla="*/ 62 h 235"/>
                <a:gd name="T68" fmla="*/ 153 w 194"/>
                <a:gd name="T69" fmla="*/ 79 h 235"/>
                <a:gd name="T70" fmla="*/ 162 w 194"/>
                <a:gd name="T71" fmla="*/ 85 h 235"/>
                <a:gd name="T72" fmla="*/ 168 w 194"/>
                <a:gd name="T73" fmla="*/ 88 h 235"/>
                <a:gd name="T74" fmla="*/ 182 w 194"/>
                <a:gd name="T75" fmla="*/ 97 h 235"/>
                <a:gd name="T76" fmla="*/ 193 w 194"/>
                <a:gd name="T77" fmla="*/ 118 h 235"/>
                <a:gd name="T78" fmla="*/ 182 w 194"/>
                <a:gd name="T79" fmla="*/ 137 h 235"/>
                <a:gd name="T80" fmla="*/ 71 w 194"/>
                <a:gd name="T81" fmla="*/ 209 h 235"/>
                <a:gd name="T82" fmla="*/ 37 w 194"/>
                <a:gd name="T83" fmla="*/ 231 h 235"/>
                <a:gd name="T84" fmla="*/ 24 w 194"/>
                <a:gd name="T8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4" h="235">
                  <a:moveTo>
                    <a:pt x="24" y="235"/>
                  </a:moveTo>
                  <a:cubicBezTo>
                    <a:pt x="20" y="235"/>
                    <a:pt x="16" y="234"/>
                    <a:pt x="12" y="232"/>
                  </a:cubicBezTo>
                  <a:cubicBezTo>
                    <a:pt x="4" y="227"/>
                    <a:pt x="0" y="220"/>
                    <a:pt x="0" y="210"/>
                  </a:cubicBezTo>
                  <a:cubicBezTo>
                    <a:pt x="0" y="188"/>
                    <a:pt x="0" y="165"/>
                    <a:pt x="0" y="14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9"/>
                    <a:pt x="0" y="48"/>
                    <a:pt x="0" y="26"/>
                  </a:cubicBezTo>
                  <a:cubicBezTo>
                    <a:pt x="0" y="15"/>
                    <a:pt x="4" y="7"/>
                    <a:pt x="13" y="3"/>
                  </a:cubicBezTo>
                  <a:cubicBezTo>
                    <a:pt x="16" y="1"/>
                    <a:pt x="20" y="0"/>
                    <a:pt x="23" y="0"/>
                  </a:cubicBezTo>
                  <a:cubicBezTo>
                    <a:pt x="28" y="0"/>
                    <a:pt x="33" y="1"/>
                    <a:pt x="39" y="5"/>
                  </a:cubicBezTo>
                  <a:cubicBezTo>
                    <a:pt x="56" y="16"/>
                    <a:pt x="74" y="28"/>
                    <a:pt x="91" y="39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02" y="46"/>
                    <a:pt x="104" y="48"/>
                    <a:pt x="103" y="51"/>
                  </a:cubicBezTo>
                  <a:cubicBezTo>
                    <a:pt x="102" y="54"/>
                    <a:pt x="100" y="56"/>
                    <a:pt x="97" y="56"/>
                  </a:cubicBezTo>
                  <a:cubicBezTo>
                    <a:pt x="95" y="56"/>
                    <a:pt x="94" y="56"/>
                    <a:pt x="92" y="55"/>
                  </a:cubicBezTo>
                  <a:cubicBezTo>
                    <a:pt x="78" y="46"/>
                    <a:pt x="64" y="37"/>
                    <a:pt x="50" y="2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0" y="15"/>
                    <a:pt x="30" y="15"/>
                  </a:cubicBezTo>
                  <a:cubicBezTo>
                    <a:pt x="27" y="13"/>
                    <a:pt x="25" y="13"/>
                    <a:pt x="23" y="13"/>
                  </a:cubicBezTo>
                  <a:cubicBezTo>
                    <a:pt x="17" y="13"/>
                    <a:pt x="13" y="17"/>
                    <a:pt x="13" y="24"/>
                  </a:cubicBezTo>
                  <a:cubicBezTo>
                    <a:pt x="13" y="27"/>
                    <a:pt x="13" y="30"/>
                    <a:pt x="13" y="34"/>
                  </a:cubicBezTo>
                  <a:cubicBezTo>
                    <a:pt x="13" y="35"/>
                    <a:pt x="13" y="36"/>
                    <a:pt x="13" y="38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08"/>
                    <a:pt x="13" y="209"/>
                    <a:pt x="13" y="210"/>
                  </a:cubicBezTo>
                  <a:cubicBezTo>
                    <a:pt x="13" y="217"/>
                    <a:pt x="17" y="222"/>
                    <a:pt x="23" y="222"/>
                  </a:cubicBezTo>
                  <a:cubicBezTo>
                    <a:pt x="25" y="222"/>
                    <a:pt x="28" y="221"/>
                    <a:pt x="30" y="219"/>
                  </a:cubicBezTo>
                  <a:cubicBezTo>
                    <a:pt x="41" y="213"/>
                    <a:pt x="52" y="206"/>
                    <a:pt x="62" y="199"/>
                  </a:cubicBezTo>
                  <a:cubicBezTo>
                    <a:pt x="62" y="199"/>
                    <a:pt x="139" y="150"/>
                    <a:pt x="172" y="128"/>
                  </a:cubicBezTo>
                  <a:cubicBezTo>
                    <a:pt x="178" y="125"/>
                    <a:pt x="180" y="121"/>
                    <a:pt x="180" y="117"/>
                  </a:cubicBezTo>
                  <a:cubicBezTo>
                    <a:pt x="180" y="113"/>
                    <a:pt x="178" y="110"/>
                    <a:pt x="172" y="106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2" y="74"/>
                    <a:pt x="121" y="73"/>
                    <a:pt x="120" y="73"/>
                  </a:cubicBezTo>
                  <a:cubicBezTo>
                    <a:pt x="117" y="70"/>
                    <a:pt x="116" y="67"/>
                    <a:pt x="118" y="64"/>
                  </a:cubicBezTo>
                  <a:cubicBezTo>
                    <a:pt x="119" y="62"/>
                    <a:pt x="121" y="61"/>
                    <a:pt x="123" y="61"/>
                  </a:cubicBezTo>
                  <a:cubicBezTo>
                    <a:pt x="124" y="61"/>
                    <a:pt x="126" y="61"/>
                    <a:pt x="127" y="62"/>
                  </a:cubicBezTo>
                  <a:cubicBezTo>
                    <a:pt x="136" y="68"/>
                    <a:pt x="145" y="73"/>
                    <a:pt x="153" y="79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72" y="91"/>
                    <a:pt x="177" y="94"/>
                    <a:pt x="182" y="97"/>
                  </a:cubicBezTo>
                  <a:cubicBezTo>
                    <a:pt x="189" y="102"/>
                    <a:pt x="194" y="110"/>
                    <a:pt x="193" y="118"/>
                  </a:cubicBezTo>
                  <a:cubicBezTo>
                    <a:pt x="193" y="125"/>
                    <a:pt x="189" y="133"/>
                    <a:pt x="182" y="137"/>
                  </a:cubicBezTo>
                  <a:cubicBezTo>
                    <a:pt x="145" y="161"/>
                    <a:pt x="107" y="185"/>
                    <a:pt x="71" y="209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2" y="233"/>
                    <a:pt x="28" y="235"/>
                    <a:pt x="24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8161EE-4047-41E5-8333-F252D26D7516}"/>
              </a:ext>
            </a:extLst>
          </p:cNvPr>
          <p:cNvGrpSpPr/>
          <p:nvPr/>
        </p:nvGrpSpPr>
        <p:grpSpPr>
          <a:xfrm>
            <a:off x="4651418" y="2467415"/>
            <a:ext cx="281729" cy="325362"/>
            <a:chOff x="5418138" y="-1338263"/>
            <a:chExt cx="830263" cy="958850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3F55D58-F88D-4F8B-AC6E-4069CF64E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5151" y="-1338263"/>
              <a:ext cx="603250" cy="506413"/>
            </a:xfrm>
            <a:custGeom>
              <a:avLst/>
              <a:gdLst>
                <a:gd name="T0" fmla="*/ 195 w 254"/>
                <a:gd name="T1" fmla="*/ 213 h 213"/>
                <a:gd name="T2" fmla="*/ 190 w 254"/>
                <a:gd name="T3" fmla="*/ 210 h 213"/>
                <a:gd name="T4" fmla="*/ 184 w 254"/>
                <a:gd name="T5" fmla="*/ 205 h 213"/>
                <a:gd name="T6" fmla="*/ 149 w 254"/>
                <a:gd name="T7" fmla="*/ 175 h 213"/>
                <a:gd name="T8" fmla="*/ 141 w 254"/>
                <a:gd name="T9" fmla="*/ 172 h 213"/>
                <a:gd name="T10" fmla="*/ 74 w 254"/>
                <a:gd name="T11" fmla="*/ 172 h 213"/>
                <a:gd name="T12" fmla="*/ 35 w 254"/>
                <a:gd name="T13" fmla="*/ 172 h 213"/>
                <a:gd name="T14" fmla="*/ 0 w 254"/>
                <a:gd name="T15" fmla="*/ 138 h 213"/>
                <a:gd name="T16" fmla="*/ 0 w 254"/>
                <a:gd name="T17" fmla="*/ 34 h 213"/>
                <a:gd name="T18" fmla="*/ 35 w 254"/>
                <a:gd name="T19" fmla="*/ 0 h 213"/>
                <a:gd name="T20" fmla="*/ 220 w 254"/>
                <a:gd name="T21" fmla="*/ 0 h 213"/>
                <a:gd name="T22" fmla="*/ 254 w 254"/>
                <a:gd name="T23" fmla="*/ 34 h 213"/>
                <a:gd name="T24" fmla="*/ 254 w 254"/>
                <a:gd name="T25" fmla="*/ 138 h 213"/>
                <a:gd name="T26" fmla="*/ 220 w 254"/>
                <a:gd name="T27" fmla="*/ 172 h 213"/>
                <a:gd name="T28" fmla="*/ 200 w 254"/>
                <a:gd name="T29" fmla="*/ 172 h 213"/>
                <a:gd name="T30" fmla="*/ 200 w 254"/>
                <a:gd name="T31" fmla="*/ 184 h 213"/>
                <a:gd name="T32" fmla="*/ 200 w 254"/>
                <a:gd name="T33" fmla="*/ 206 h 213"/>
                <a:gd name="T34" fmla="*/ 197 w 254"/>
                <a:gd name="T35" fmla="*/ 212 h 213"/>
                <a:gd name="T36" fmla="*/ 195 w 254"/>
                <a:gd name="T37" fmla="*/ 213 h 213"/>
                <a:gd name="T38" fmla="*/ 145 w 254"/>
                <a:gd name="T39" fmla="*/ 163 h 213"/>
                <a:gd name="T40" fmla="*/ 153 w 254"/>
                <a:gd name="T41" fmla="*/ 166 h 213"/>
                <a:gd name="T42" fmla="*/ 177 w 254"/>
                <a:gd name="T43" fmla="*/ 186 h 213"/>
                <a:gd name="T44" fmla="*/ 190 w 254"/>
                <a:gd name="T45" fmla="*/ 198 h 213"/>
                <a:gd name="T46" fmla="*/ 190 w 254"/>
                <a:gd name="T47" fmla="*/ 185 h 213"/>
                <a:gd name="T48" fmla="*/ 190 w 254"/>
                <a:gd name="T49" fmla="*/ 169 h 213"/>
                <a:gd name="T50" fmla="*/ 196 w 254"/>
                <a:gd name="T51" fmla="*/ 163 h 213"/>
                <a:gd name="T52" fmla="*/ 205 w 254"/>
                <a:gd name="T53" fmla="*/ 163 h 213"/>
                <a:gd name="T54" fmla="*/ 220 w 254"/>
                <a:gd name="T55" fmla="*/ 163 h 213"/>
                <a:gd name="T56" fmla="*/ 244 w 254"/>
                <a:gd name="T57" fmla="*/ 138 h 213"/>
                <a:gd name="T58" fmla="*/ 244 w 254"/>
                <a:gd name="T59" fmla="*/ 34 h 213"/>
                <a:gd name="T60" fmla="*/ 220 w 254"/>
                <a:gd name="T61" fmla="*/ 10 h 213"/>
                <a:gd name="T62" fmla="*/ 34 w 254"/>
                <a:gd name="T63" fmla="*/ 10 h 213"/>
                <a:gd name="T64" fmla="*/ 10 w 254"/>
                <a:gd name="T65" fmla="*/ 34 h 213"/>
                <a:gd name="T66" fmla="*/ 10 w 254"/>
                <a:gd name="T67" fmla="*/ 138 h 213"/>
                <a:gd name="T68" fmla="*/ 35 w 254"/>
                <a:gd name="T69" fmla="*/ 163 h 213"/>
                <a:gd name="T70" fmla="*/ 83 w 254"/>
                <a:gd name="T71" fmla="*/ 163 h 213"/>
                <a:gd name="T72" fmla="*/ 145 w 254"/>
                <a:gd name="T73" fmla="*/ 1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213">
                  <a:moveTo>
                    <a:pt x="195" y="213"/>
                  </a:moveTo>
                  <a:cubicBezTo>
                    <a:pt x="193" y="213"/>
                    <a:pt x="192" y="212"/>
                    <a:pt x="190" y="210"/>
                  </a:cubicBezTo>
                  <a:cubicBezTo>
                    <a:pt x="184" y="205"/>
                    <a:pt x="184" y="205"/>
                    <a:pt x="184" y="205"/>
                  </a:cubicBezTo>
                  <a:cubicBezTo>
                    <a:pt x="173" y="195"/>
                    <a:pt x="161" y="185"/>
                    <a:pt x="149" y="175"/>
                  </a:cubicBezTo>
                  <a:cubicBezTo>
                    <a:pt x="147" y="174"/>
                    <a:pt x="144" y="172"/>
                    <a:pt x="141" y="172"/>
                  </a:cubicBezTo>
                  <a:cubicBezTo>
                    <a:pt x="119" y="172"/>
                    <a:pt x="96" y="172"/>
                    <a:pt x="74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4" y="172"/>
                    <a:pt x="0" y="159"/>
                    <a:pt x="0" y="138"/>
                  </a:cubicBezTo>
                  <a:cubicBezTo>
                    <a:pt x="0" y="103"/>
                    <a:pt x="0" y="69"/>
                    <a:pt x="0" y="34"/>
                  </a:cubicBezTo>
                  <a:cubicBezTo>
                    <a:pt x="0" y="13"/>
                    <a:pt x="14" y="0"/>
                    <a:pt x="35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40" y="0"/>
                    <a:pt x="254" y="13"/>
                    <a:pt x="254" y="34"/>
                  </a:cubicBezTo>
                  <a:cubicBezTo>
                    <a:pt x="254" y="69"/>
                    <a:pt x="254" y="104"/>
                    <a:pt x="254" y="138"/>
                  </a:cubicBezTo>
                  <a:cubicBezTo>
                    <a:pt x="254" y="159"/>
                    <a:pt x="240" y="172"/>
                    <a:pt x="220" y="172"/>
                  </a:cubicBezTo>
                  <a:cubicBezTo>
                    <a:pt x="200" y="172"/>
                    <a:pt x="200" y="172"/>
                    <a:pt x="200" y="172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191"/>
                    <a:pt x="200" y="199"/>
                    <a:pt x="200" y="206"/>
                  </a:cubicBezTo>
                  <a:cubicBezTo>
                    <a:pt x="200" y="210"/>
                    <a:pt x="199" y="211"/>
                    <a:pt x="197" y="212"/>
                  </a:cubicBezTo>
                  <a:cubicBezTo>
                    <a:pt x="196" y="213"/>
                    <a:pt x="195" y="213"/>
                    <a:pt x="195" y="213"/>
                  </a:cubicBezTo>
                  <a:close/>
                  <a:moveTo>
                    <a:pt x="145" y="163"/>
                  </a:moveTo>
                  <a:cubicBezTo>
                    <a:pt x="148" y="163"/>
                    <a:pt x="150" y="163"/>
                    <a:pt x="153" y="166"/>
                  </a:cubicBezTo>
                  <a:cubicBezTo>
                    <a:pt x="161" y="172"/>
                    <a:pt x="169" y="179"/>
                    <a:pt x="177" y="186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0"/>
                    <a:pt x="190" y="174"/>
                    <a:pt x="190" y="169"/>
                  </a:cubicBezTo>
                  <a:cubicBezTo>
                    <a:pt x="190" y="164"/>
                    <a:pt x="192" y="163"/>
                    <a:pt x="196" y="163"/>
                  </a:cubicBezTo>
                  <a:cubicBezTo>
                    <a:pt x="199" y="163"/>
                    <a:pt x="202" y="163"/>
                    <a:pt x="205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35" y="163"/>
                    <a:pt x="244" y="154"/>
                    <a:pt x="244" y="138"/>
                  </a:cubicBezTo>
                  <a:cubicBezTo>
                    <a:pt x="244" y="104"/>
                    <a:pt x="244" y="69"/>
                    <a:pt x="244" y="34"/>
                  </a:cubicBezTo>
                  <a:cubicBezTo>
                    <a:pt x="244" y="19"/>
                    <a:pt x="235" y="10"/>
                    <a:pt x="220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19" y="10"/>
                    <a:pt x="10" y="19"/>
                    <a:pt x="10" y="34"/>
                  </a:cubicBezTo>
                  <a:cubicBezTo>
                    <a:pt x="10" y="69"/>
                    <a:pt x="10" y="103"/>
                    <a:pt x="10" y="138"/>
                  </a:cubicBezTo>
                  <a:cubicBezTo>
                    <a:pt x="10" y="154"/>
                    <a:pt x="19" y="163"/>
                    <a:pt x="35" y="163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104" y="163"/>
                    <a:pt x="124" y="163"/>
                    <a:pt x="145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74F2D00F-2734-4D37-8C9C-39D26B99B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8138" y="-885826"/>
              <a:ext cx="604838" cy="506413"/>
            </a:xfrm>
            <a:custGeom>
              <a:avLst/>
              <a:gdLst>
                <a:gd name="T0" fmla="*/ 59 w 254"/>
                <a:gd name="T1" fmla="*/ 213 h 213"/>
                <a:gd name="T2" fmla="*/ 58 w 254"/>
                <a:gd name="T3" fmla="*/ 212 h 213"/>
                <a:gd name="T4" fmla="*/ 55 w 254"/>
                <a:gd name="T5" fmla="*/ 206 h 213"/>
                <a:gd name="T6" fmla="*/ 55 w 254"/>
                <a:gd name="T7" fmla="*/ 183 h 213"/>
                <a:gd name="T8" fmla="*/ 55 w 254"/>
                <a:gd name="T9" fmla="*/ 172 h 213"/>
                <a:gd name="T10" fmla="*/ 40 w 254"/>
                <a:gd name="T11" fmla="*/ 172 h 213"/>
                <a:gd name="T12" fmla="*/ 32 w 254"/>
                <a:gd name="T13" fmla="*/ 172 h 213"/>
                <a:gd name="T14" fmla="*/ 0 w 254"/>
                <a:gd name="T15" fmla="*/ 140 h 213"/>
                <a:gd name="T16" fmla="*/ 0 w 254"/>
                <a:gd name="T17" fmla="*/ 32 h 213"/>
                <a:gd name="T18" fmla="*/ 33 w 254"/>
                <a:gd name="T19" fmla="*/ 0 h 213"/>
                <a:gd name="T20" fmla="*/ 128 w 254"/>
                <a:gd name="T21" fmla="*/ 0 h 213"/>
                <a:gd name="T22" fmla="*/ 222 w 254"/>
                <a:gd name="T23" fmla="*/ 0 h 213"/>
                <a:gd name="T24" fmla="*/ 254 w 254"/>
                <a:gd name="T25" fmla="*/ 32 h 213"/>
                <a:gd name="T26" fmla="*/ 254 w 254"/>
                <a:gd name="T27" fmla="*/ 140 h 213"/>
                <a:gd name="T28" fmla="*/ 222 w 254"/>
                <a:gd name="T29" fmla="*/ 172 h 213"/>
                <a:gd name="T30" fmla="*/ 177 w 254"/>
                <a:gd name="T31" fmla="*/ 172 h 213"/>
                <a:gd name="T32" fmla="*/ 114 w 254"/>
                <a:gd name="T33" fmla="*/ 172 h 213"/>
                <a:gd name="T34" fmla="*/ 105 w 254"/>
                <a:gd name="T35" fmla="*/ 175 h 213"/>
                <a:gd name="T36" fmla="*/ 79 w 254"/>
                <a:gd name="T37" fmla="*/ 198 h 213"/>
                <a:gd name="T38" fmla="*/ 64 w 254"/>
                <a:gd name="T39" fmla="*/ 210 h 213"/>
                <a:gd name="T40" fmla="*/ 59 w 254"/>
                <a:gd name="T41" fmla="*/ 213 h 213"/>
                <a:gd name="T42" fmla="*/ 58 w 254"/>
                <a:gd name="T43" fmla="*/ 162 h 213"/>
                <a:gd name="T44" fmla="*/ 64 w 254"/>
                <a:gd name="T45" fmla="*/ 169 h 213"/>
                <a:gd name="T46" fmla="*/ 64 w 254"/>
                <a:gd name="T47" fmla="*/ 185 h 213"/>
                <a:gd name="T48" fmla="*/ 64 w 254"/>
                <a:gd name="T49" fmla="*/ 197 h 213"/>
                <a:gd name="T50" fmla="*/ 69 w 254"/>
                <a:gd name="T51" fmla="*/ 193 h 213"/>
                <a:gd name="T52" fmla="*/ 71 w 254"/>
                <a:gd name="T53" fmla="*/ 192 h 213"/>
                <a:gd name="T54" fmla="*/ 79 w 254"/>
                <a:gd name="T55" fmla="*/ 185 h 213"/>
                <a:gd name="T56" fmla="*/ 102 w 254"/>
                <a:gd name="T57" fmla="*/ 165 h 213"/>
                <a:gd name="T58" fmla="*/ 110 w 254"/>
                <a:gd name="T59" fmla="*/ 162 h 213"/>
                <a:gd name="T60" fmla="*/ 172 w 254"/>
                <a:gd name="T61" fmla="*/ 162 h 213"/>
                <a:gd name="T62" fmla="*/ 221 w 254"/>
                <a:gd name="T63" fmla="*/ 162 h 213"/>
                <a:gd name="T64" fmla="*/ 244 w 254"/>
                <a:gd name="T65" fmla="*/ 139 h 213"/>
                <a:gd name="T66" fmla="*/ 244 w 254"/>
                <a:gd name="T67" fmla="*/ 33 h 213"/>
                <a:gd name="T68" fmla="*/ 221 w 254"/>
                <a:gd name="T69" fmla="*/ 9 h 213"/>
                <a:gd name="T70" fmla="*/ 127 w 254"/>
                <a:gd name="T71" fmla="*/ 9 h 213"/>
                <a:gd name="T72" fmla="*/ 33 w 254"/>
                <a:gd name="T73" fmla="*/ 9 h 213"/>
                <a:gd name="T74" fmla="*/ 10 w 254"/>
                <a:gd name="T75" fmla="*/ 33 h 213"/>
                <a:gd name="T76" fmla="*/ 10 w 254"/>
                <a:gd name="T77" fmla="*/ 139 h 213"/>
                <a:gd name="T78" fmla="*/ 33 w 254"/>
                <a:gd name="T79" fmla="*/ 162 h 213"/>
                <a:gd name="T80" fmla="*/ 40 w 254"/>
                <a:gd name="T81" fmla="*/ 162 h 213"/>
                <a:gd name="T82" fmla="*/ 52 w 254"/>
                <a:gd name="T83" fmla="*/ 162 h 213"/>
                <a:gd name="T84" fmla="*/ 58 w 254"/>
                <a:gd name="T85" fmla="*/ 16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13">
                  <a:moveTo>
                    <a:pt x="59" y="213"/>
                  </a:moveTo>
                  <a:cubicBezTo>
                    <a:pt x="59" y="213"/>
                    <a:pt x="58" y="213"/>
                    <a:pt x="58" y="212"/>
                  </a:cubicBezTo>
                  <a:cubicBezTo>
                    <a:pt x="55" y="211"/>
                    <a:pt x="55" y="210"/>
                    <a:pt x="55" y="206"/>
                  </a:cubicBezTo>
                  <a:cubicBezTo>
                    <a:pt x="55" y="198"/>
                    <a:pt x="55" y="191"/>
                    <a:pt x="55" y="183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37" y="172"/>
                    <a:pt x="35" y="172"/>
                    <a:pt x="32" y="172"/>
                  </a:cubicBezTo>
                  <a:cubicBezTo>
                    <a:pt x="14" y="172"/>
                    <a:pt x="0" y="158"/>
                    <a:pt x="0" y="140"/>
                  </a:cubicBezTo>
                  <a:cubicBezTo>
                    <a:pt x="0" y="105"/>
                    <a:pt x="0" y="70"/>
                    <a:pt x="0" y="32"/>
                  </a:cubicBezTo>
                  <a:cubicBezTo>
                    <a:pt x="0" y="14"/>
                    <a:pt x="14" y="0"/>
                    <a:pt x="33" y="0"/>
                  </a:cubicBezTo>
                  <a:cubicBezTo>
                    <a:pt x="64" y="0"/>
                    <a:pt x="96" y="0"/>
                    <a:pt x="128" y="0"/>
                  </a:cubicBezTo>
                  <a:cubicBezTo>
                    <a:pt x="159" y="0"/>
                    <a:pt x="190" y="0"/>
                    <a:pt x="222" y="0"/>
                  </a:cubicBezTo>
                  <a:cubicBezTo>
                    <a:pt x="240" y="0"/>
                    <a:pt x="254" y="14"/>
                    <a:pt x="254" y="32"/>
                  </a:cubicBezTo>
                  <a:cubicBezTo>
                    <a:pt x="254" y="68"/>
                    <a:pt x="254" y="104"/>
                    <a:pt x="254" y="140"/>
                  </a:cubicBezTo>
                  <a:cubicBezTo>
                    <a:pt x="254" y="158"/>
                    <a:pt x="240" y="172"/>
                    <a:pt x="222" y="172"/>
                  </a:cubicBezTo>
                  <a:cubicBezTo>
                    <a:pt x="207" y="172"/>
                    <a:pt x="192" y="172"/>
                    <a:pt x="177" y="172"/>
                  </a:cubicBezTo>
                  <a:cubicBezTo>
                    <a:pt x="156" y="172"/>
                    <a:pt x="135" y="172"/>
                    <a:pt x="114" y="172"/>
                  </a:cubicBezTo>
                  <a:cubicBezTo>
                    <a:pt x="110" y="172"/>
                    <a:pt x="107" y="173"/>
                    <a:pt x="105" y="175"/>
                  </a:cubicBezTo>
                  <a:cubicBezTo>
                    <a:pt x="96" y="183"/>
                    <a:pt x="87" y="190"/>
                    <a:pt x="79" y="198"/>
                  </a:cubicBezTo>
                  <a:cubicBezTo>
                    <a:pt x="74" y="202"/>
                    <a:pt x="69" y="206"/>
                    <a:pt x="64" y="210"/>
                  </a:cubicBezTo>
                  <a:cubicBezTo>
                    <a:pt x="63" y="211"/>
                    <a:pt x="61" y="213"/>
                    <a:pt x="59" y="213"/>
                  </a:cubicBezTo>
                  <a:close/>
                  <a:moveTo>
                    <a:pt x="58" y="162"/>
                  </a:moveTo>
                  <a:cubicBezTo>
                    <a:pt x="63" y="163"/>
                    <a:pt x="64" y="164"/>
                    <a:pt x="64" y="169"/>
                  </a:cubicBezTo>
                  <a:cubicBezTo>
                    <a:pt x="64" y="174"/>
                    <a:pt x="64" y="180"/>
                    <a:pt x="64" y="185"/>
                  </a:cubicBezTo>
                  <a:cubicBezTo>
                    <a:pt x="64" y="197"/>
                    <a:pt x="64" y="197"/>
                    <a:pt x="64" y="197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70" y="193"/>
                    <a:pt x="70" y="192"/>
                    <a:pt x="71" y="192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86" y="179"/>
                    <a:pt x="94" y="172"/>
                    <a:pt x="102" y="165"/>
                  </a:cubicBezTo>
                  <a:cubicBezTo>
                    <a:pt x="104" y="163"/>
                    <a:pt x="106" y="162"/>
                    <a:pt x="110" y="162"/>
                  </a:cubicBezTo>
                  <a:cubicBezTo>
                    <a:pt x="130" y="162"/>
                    <a:pt x="151" y="162"/>
                    <a:pt x="172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35" y="162"/>
                    <a:pt x="244" y="153"/>
                    <a:pt x="244" y="139"/>
                  </a:cubicBezTo>
                  <a:cubicBezTo>
                    <a:pt x="244" y="103"/>
                    <a:pt x="244" y="68"/>
                    <a:pt x="244" y="33"/>
                  </a:cubicBezTo>
                  <a:cubicBezTo>
                    <a:pt x="244" y="19"/>
                    <a:pt x="235" y="9"/>
                    <a:pt x="221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96" y="9"/>
                    <a:pt x="65" y="9"/>
                    <a:pt x="33" y="9"/>
                  </a:cubicBezTo>
                  <a:cubicBezTo>
                    <a:pt x="20" y="9"/>
                    <a:pt x="10" y="19"/>
                    <a:pt x="10" y="33"/>
                  </a:cubicBezTo>
                  <a:cubicBezTo>
                    <a:pt x="10" y="68"/>
                    <a:pt x="10" y="104"/>
                    <a:pt x="10" y="139"/>
                  </a:cubicBezTo>
                  <a:cubicBezTo>
                    <a:pt x="10" y="153"/>
                    <a:pt x="19" y="162"/>
                    <a:pt x="33" y="162"/>
                  </a:cubicBezTo>
                  <a:cubicBezTo>
                    <a:pt x="35" y="162"/>
                    <a:pt x="38" y="162"/>
                    <a:pt x="40" y="162"/>
                  </a:cubicBezTo>
                  <a:cubicBezTo>
                    <a:pt x="52" y="162"/>
                    <a:pt x="52" y="162"/>
                    <a:pt x="52" y="162"/>
                  </a:cubicBezTo>
                  <a:lnTo>
                    <a:pt x="58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6ED9B725-6791-4856-98F1-ACCA2DB7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1" y="-1239838"/>
              <a:ext cx="119063" cy="166688"/>
            </a:xfrm>
            <a:custGeom>
              <a:avLst/>
              <a:gdLst>
                <a:gd name="T0" fmla="*/ 25 w 50"/>
                <a:gd name="T1" fmla="*/ 70 h 70"/>
                <a:gd name="T2" fmla="*/ 20 w 50"/>
                <a:gd name="T3" fmla="*/ 64 h 70"/>
                <a:gd name="T4" fmla="*/ 20 w 50"/>
                <a:gd name="T5" fmla="*/ 60 h 70"/>
                <a:gd name="T6" fmla="*/ 20 w 50"/>
                <a:gd name="T7" fmla="*/ 52 h 70"/>
                <a:gd name="T8" fmla="*/ 29 w 50"/>
                <a:gd name="T9" fmla="*/ 40 h 70"/>
                <a:gd name="T10" fmla="*/ 40 w 50"/>
                <a:gd name="T11" fmla="*/ 22 h 70"/>
                <a:gd name="T12" fmla="*/ 25 w 50"/>
                <a:gd name="T13" fmla="*/ 9 h 70"/>
                <a:gd name="T14" fmla="*/ 24 w 50"/>
                <a:gd name="T15" fmla="*/ 9 h 70"/>
                <a:gd name="T16" fmla="*/ 10 w 50"/>
                <a:gd name="T17" fmla="*/ 23 h 70"/>
                <a:gd name="T18" fmla="*/ 10 w 50"/>
                <a:gd name="T19" fmla="*/ 24 h 70"/>
                <a:gd name="T20" fmla="*/ 9 w 50"/>
                <a:gd name="T21" fmla="*/ 25 h 70"/>
                <a:gd name="T22" fmla="*/ 5 w 50"/>
                <a:gd name="T23" fmla="*/ 30 h 70"/>
                <a:gd name="T24" fmla="*/ 0 w 50"/>
                <a:gd name="T25" fmla="*/ 24 h 70"/>
                <a:gd name="T26" fmla="*/ 8 w 50"/>
                <a:gd name="T27" fmla="*/ 7 h 70"/>
                <a:gd name="T28" fmla="*/ 25 w 50"/>
                <a:gd name="T29" fmla="*/ 0 h 70"/>
                <a:gd name="T30" fmla="*/ 35 w 50"/>
                <a:gd name="T31" fmla="*/ 2 h 70"/>
                <a:gd name="T32" fmla="*/ 50 w 50"/>
                <a:gd name="T33" fmla="*/ 25 h 70"/>
                <a:gd name="T34" fmla="*/ 35 w 50"/>
                <a:gd name="T35" fmla="*/ 48 h 70"/>
                <a:gd name="T36" fmla="*/ 30 w 50"/>
                <a:gd name="T37" fmla="*/ 56 h 70"/>
                <a:gd name="T38" fmla="*/ 30 w 50"/>
                <a:gd name="T39" fmla="*/ 62 h 70"/>
                <a:gd name="T40" fmla="*/ 30 w 50"/>
                <a:gd name="T41" fmla="*/ 64 h 70"/>
                <a:gd name="T42" fmla="*/ 25 w 50"/>
                <a:gd name="T4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70">
                  <a:moveTo>
                    <a:pt x="25" y="70"/>
                  </a:moveTo>
                  <a:cubicBezTo>
                    <a:pt x="21" y="70"/>
                    <a:pt x="20" y="66"/>
                    <a:pt x="20" y="64"/>
                  </a:cubicBezTo>
                  <a:cubicBezTo>
                    <a:pt x="20" y="63"/>
                    <a:pt x="20" y="61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45"/>
                    <a:pt x="23" y="42"/>
                    <a:pt x="29" y="40"/>
                  </a:cubicBezTo>
                  <a:cubicBezTo>
                    <a:pt x="37" y="37"/>
                    <a:pt x="42" y="30"/>
                    <a:pt x="40" y="22"/>
                  </a:cubicBezTo>
                  <a:cubicBezTo>
                    <a:pt x="39" y="15"/>
                    <a:pt x="32" y="9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7" y="10"/>
                    <a:pt x="11" y="15"/>
                    <a:pt x="10" y="23"/>
                  </a:cubicBezTo>
                  <a:cubicBezTo>
                    <a:pt x="10" y="23"/>
                    <a:pt x="10" y="24"/>
                    <a:pt x="10" y="24"/>
                  </a:cubicBezTo>
                  <a:cubicBezTo>
                    <a:pt x="10" y="24"/>
                    <a:pt x="10" y="24"/>
                    <a:pt x="9" y="25"/>
                  </a:cubicBezTo>
                  <a:cubicBezTo>
                    <a:pt x="9" y="28"/>
                    <a:pt x="7" y="30"/>
                    <a:pt x="5" y="30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17"/>
                    <a:pt x="3" y="11"/>
                    <a:pt x="8" y="7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28" y="0"/>
                    <a:pt x="32" y="0"/>
                    <a:pt x="35" y="2"/>
                  </a:cubicBezTo>
                  <a:cubicBezTo>
                    <a:pt x="44" y="6"/>
                    <a:pt x="50" y="15"/>
                    <a:pt x="50" y="25"/>
                  </a:cubicBezTo>
                  <a:cubicBezTo>
                    <a:pt x="50" y="36"/>
                    <a:pt x="45" y="43"/>
                    <a:pt x="35" y="48"/>
                  </a:cubicBezTo>
                  <a:cubicBezTo>
                    <a:pt x="32" y="49"/>
                    <a:pt x="29" y="51"/>
                    <a:pt x="30" y="56"/>
                  </a:cubicBezTo>
                  <a:cubicBezTo>
                    <a:pt x="30" y="58"/>
                    <a:pt x="30" y="59"/>
                    <a:pt x="30" y="62"/>
                  </a:cubicBezTo>
                  <a:cubicBezTo>
                    <a:pt x="30" y="62"/>
                    <a:pt x="30" y="63"/>
                    <a:pt x="30" y="64"/>
                  </a:cubicBezTo>
                  <a:cubicBezTo>
                    <a:pt x="30" y="66"/>
                    <a:pt x="29" y="70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6885AE-D77E-434E-86F0-2827B787A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6" y="-1047751"/>
              <a:ext cx="23813" cy="23813"/>
            </a:xfrm>
            <a:custGeom>
              <a:avLst/>
              <a:gdLst>
                <a:gd name="T0" fmla="*/ 5 w 10"/>
                <a:gd name="T1" fmla="*/ 10 h 10"/>
                <a:gd name="T2" fmla="*/ 2 w 10"/>
                <a:gd name="T3" fmla="*/ 8 h 10"/>
                <a:gd name="T4" fmla="*/ 0 w 10"/>
                <a:gd name="T5" fmla="*/ 5 h 10"/>
                <a:gd name="T6" fmla="*/ 5 w 10"/>
                <a:gd name="T7" fmla="*/ 0 h 10"/>
                <a:gd name="T8" fmla="*/ 5 w 10"/>
                <a:gd name="T9" fmla="*/ 0 h 10"/>
                <a:gd name="T10" fmla="*/ 10 w 10"/>
                <a:gd name="T11" fmla="*/ 5 h 10"/>
                <a:gd name="T12" fmla="*/ 8 w 10"/>
                <a:gd name="T13" fmla="*/ 8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4" y="10"/>
                    <a:pt x="3" y="9"/>
                    <a:pt x="2" y="8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9"/>
                    <a:pt x="6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60176B09-7F0E-4F23-AED7-EF508C7D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1" y="-790576"/>
              <a:ext cx="311150" cy="23813"/>
            </a:xfrm>
            <a:custGeom>
              <a:avLst/>
              <a:gdLst>
                <a:gd name="T0" fmla="*/ 123 w 131"/>
                <a:gd name="T1" fmla="*/ 10 h 10"/>
                <a:gd name="T2" fmla="*/ 6 w 131"/>
                <a:gd name="T3" fmla="*/ 10 h 10"/>
                <a:gd name="T4" fmla="*/ 4 w 131"/>
                <a:gd name="T5" fmla="*/ 10 h 10"/>
                <a:gd name="T6" fmla="*/ 0 w 131"/>
                <a:gd name="T7" fmla="*/ 5 h 10"/>
                <a:gd name="T8" fmla="*/ 4 w 131"/>
                <a:gd name="T9" fmla="*/ 1 h 10"/>
                <a:gd name="T10" fmla="*/ 5 w 131"/>
                <a:gd name="T11" fmla="*/ 0 h 10"/>
                <a:gd name="T12" fmla="*/ 7 w 131"/>
                <a:gd name="T13" fmla="*/ 0 h 10"/>
                <a:gd name="T14" fmla="*/ 125 w 131"/>
                <a:gd name="T15" fmla="*/ 0 h 10"/>
                <a:gd name="T16" fmla="*/ 126 w 131"/>
                <a:gd name="T17" fmla="*/ 1 h 10"/>
                <a:gd name="T18" fmla="*/ 131 w 131"/>
                <a:gd name="T19" fmla="*/ 5 h 10"/>
                <a:gd name="T20" fmla="*/ 127 w 131"/>
                <a:gd name="T21" fmla="*/ 10 h 10"/>
                <a:gd name="T22" fmla="*/ 125 w 131"/>
                <a:gd name="T23" fmla="*/ 10 h 10"/>
                <a:gd name="T24" fmla="*/ 123 w 131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">
                  <a:moveTo>
                    <a:pt x="123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0"/>
                    <a:pt x="126" y="0"/>
                    <a:pt x="126" y="1"/>
                  </a:cubicBezTo>
                  <a:cubicBezTo>
                    <a:pt x="129" y="1"/>
                    <a:pt x="131" y="3"/>
                    <a:pt x="131" y="5"/>
                  </a:cubicBezTo>
                  <a:cubicBezTo>
                    <a:pt x="131" y="8"/>
                    <a:pt x="129" y="10"/>
                    <a:pt x="127" y="10"/>
                  </a:cubicBezTo>
                  <a:cubicBezTo>
                    <a:pt x="126" y="10"/>
                    <a:pt x="125" y="10"/>
                    <a:pt x="125" y="10"/>
                  </a:cubicBezTo>
                  <a:lnTo>
                    <a:pt x="12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16CA3227-060C-42DF-A798-46EE835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1" y="-723901"/>
              <a:ext cx="311150" cy="20638"/>
            </a:xfrm>
            <a:custGeom>
              <a:avLst/>
              <a:gdLst>
                <a:gd name="T0" fmla="*/ 5 w 131"/>
                <a:gd name="T1" fmla="*/ 9 h 9"/>
                <a:gd name="T2" fmla="*/ 4 w 131"/>
                <a:gd name="T3" fmla="*/ 9 h 9"/>
                <a:gd name="T4" fmla="*/ 0 w 131"/>
                <a:gd name="T5" fmla="*/ 4 h 9"/>
                <a:gd name="T6" fmla="*/ 4 w 131"/>
                <a:gd name="T7" fmla="*/ 0 h 9"/>
                <a:gd name="T8" fmla="*/ 5 w 131"/>
                <a:gd name="T9" fmla="*/ 0 h 9"/>
                <a:gd name="T10" fmla="*/ 7 w 131"/>
                <a:gd name="T11" fmla="*/ 0 h 9"/>
                <a:gd name="T12" fmla="*/ 125 w 131"/>
                <a:gd name="T13" fmla="*/ 0 h 9"/>
                <a:gd name="T14" fmla="*/ 127 w 131"/>
                <a:gd name="T15" fmla="*/ 0 h 9"/>
                <a:gd name="T16" fmla="*/ 131 w 131"/>
                <a:gd name="T17" fmla="*/ 4 h 9"/>
                <a:gd name="T18" fmla="*/ 127 w 131"/>
                <a:gd name="T19" fmla="*/ 9 h 9"/>
                <a:gd name="T20" fmla="*/ 125 w 131"/>
                <a:gd name="T21" fmla="*/ 9 h 9"/>
                <a:gd name="T22" fmla="*/ 123 w 131"/>
                <a:gd name="T23" fmla="*/ 9 h 9"/>
                <a:gd name="T24" fmla="*/ 7 w 131"/>
                <a:gd name="T25" fmla="*/ 9 h 9"/>
                <a:gd name="T26" fmla="*/ 5 w 131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9">
                  <a:moveTo>
                    <a:pt x="5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7"/>
                    <a:pt x="129" y="9"/>
                    <a:pt x="127" y="9"/>
                  </a:cubicBezTo>
                  <a:cubicBezTo>
                    <a:pt x="126" y="9"/>
                    <a:pt x="126" y="9"/>
                    <a:pt x="125" y="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7" y="9"/>
                    <a:pt x="7" y="9"/>
                    <a:pt x="7" y="9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23D9034D-F571-4905-908F-B2A91283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1" y="-660401"/>
              <a:ext cx="311150" cy="22225"/>
            </a:xfrm>
            <a:custGeom>
              <a:avLst/>
              <a:gdLst>
                <a:gd name="T0" fmla="*/ 124 w 131"/>
                <a:gd name="T1" fmla="*/ 9 h 9"/>
                <a:gd name="T2" fmla="*/ 7 w 131"/>
                <a:gd name="T3" fmla="*/ 9 h 9"/>
                <a:gd name="T4" fmla="*/ 5 w 131"/>
                <a:gd name="T5" fmla="*/ 9 h 9"/>
                <a:gd name="T6" fmla="*/ 4 w 131"/>
                <a:gd name="T7" fmla="*/ 9 h 9"/>
                <a:gd name="T8" fmla="*/ 0 w 131"/>
                <a:gd name="T9" fmla="*/ 4 h 9"/>
                <a:gd name="T10" fmla="*/ 4 w 131"/>
                <a:gd name="T11" fmla="*/ 0 h 9"/>
                <a:gd name="T12" fmla="*/ 6 w 131"/>
                <a:gd name="T13" fmla="*/ 0 h 9"/>
                <a:gd name="T14" fmla="*/ 8 w 131"/>
                <a:gd name="T15" fmla="*/ 0 h 9"/>
                <a:gd name="T16" fmla="*/ 123 w 131"/>
                <a:gd name="T17" fmla="*/ 0 h 9"/>
                <a:gd name="T18" fmla="*/ 125 w 131"/>
                <a:gd name="T19" fmla="*/ 0 h 9"/>
                <a:gd name="T20" fmla="*/ 127 w 131"/>
                <a:gd name="T21" fmla="*/ 0 h 9"/>
                <a:gd name="T22" fmla="*/ 131 w 131"/>
                <a:gd name="T23" fmla="*/ 4 h 9"/>
                <a:gd name="T24" fmla="*/ 127 w 131"/>
                <a:gd name="T25" fmla="*/ 9 h 9"/>
                <a:gd name="T26" fmla="*/ 126 w 131"/>
                <a:gd name="T27" fmla="*/ 9 h 9"/>
                <a:gd name="T28" fmla="*/ 124 w 131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9">
                  <a:moveTo>
                    <a:pt x="124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1" y="9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30" y="0"/>
                    <a:pt x="131" y="2"/>
                    <a:pt x="131" y="4"/>
                  </a:cubicBezTo>
                  <a:cubicBezTo>
                    <a:pt x="131" y="7"/>
                    <a:pt x="130" y="9"/>
                    <a:pt x="127" y="9"/>
                  </a:cubicBezTo>
                  <a:cubicBezTo>
                    <a:pt x="126" y="9"/>
                    <a:pt x="126" y="9"/>
                    <a:pt x="126" y="9"/>
                  </a:cubicBezTo>
                  <a:lnTo>
                    <a:pt x="12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1823255-8AEC-4345-9030-771EF079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1" y="-595313"/>
              <a:ext cx="311150" cy="20638"/>
            </a:xfrm>
            <a:custGeom>
              <a:avLst/>
              <a:gdLst>
                <a:gd name="T0" fmla="*/ 124 w 131"/>
                <a:gd name="T1" fmla="*/ 9 h 9"/>
                <a:gd name="T2" fmla="*/ 6 w 131"/>
                <a:gd name="T3" fmla="*/ 9 h 9"/>
                <a:gd name="T4" fmla="*/ 5 w 131"/>
                <a:gd name="T5" fmla="*/ 9 h 9"/>
                <a:gd name="T6" fmla="*/ 0 w 131"/>
                <a:gd name="T7" fmla="*/ 5 h 9"/>
                <a:gd name="T8" fmla="*/ 5 w 131"/>
                <a:gd name="T9" fmla="*/ 0 h 9"/>
                <a:gd name="T10" fmla="*/ 6 w 131"/>
                <a:gd name="T11" fmla="*/ 0 h 9"/>
                <a:gd name="T12" fmla="*/ 124 w 131"/>
                <a:gd name="T13" fmla="*/ 0 h 9"/>
                <a:gd name="T14" fmla="*/ 126 w 131"/>
                <a:gd name="T15" fmla="*/ 0 h 9"/>
                <a:gd name="T16" fmla="*/ 127 w 131"/>
                <a:gd name="T17" fmla="*/ 0 h 9"/>
                <a:gd name="T18" fmla="*/ 131 w 131"/>
                <a:gd name="T19" fmla="*/ 5 h 9"/>
                <a:gd name="T20" fmla="*/ 127 w 131"/>
                <a:gd name="T21" fmla="*/ 9 h 9"/>
                <a:gd name="T22" fmla="*/ 126 w 131"/>
                <a:gd name="T23" fmla="*/ 9 h 9"/>
                <a:gd name="T24" fmla="*/ 124 w 131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9">
                  <a:moveTo>
                    <a:pt x="124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30" y="0"/>
                    <a:pt x="131" y="2"/>
                    <a:pt x="131" y="5"/>
                  </a:cubicBezTo>
                  <a:cubicBezTo>
                    <a:pt x="131" y="7"/>
                    <a:pt x="130" y="9"/>
                    <a:pt x="127" y="9"/>
                  </a:cubicBezTo>
                  <a:cubicBezTo>
                    <a:pt x="127" y="9"/>
                    <a:pt x="126" y="9"/>
                    <a:pt x="126" y="9"/>
                  </a:cubicBezTo>
                  <a:lnTo>
                    <a:pt x="12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DF18862-70F8-4904-B8EA-99835BAF6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-790576"/>
              <a:ext cx="53975" cy="23813"/>
            </a:xfrm>
            <a:custGeom>
              <a:avLst/>
              <a:gdLst>
                <a:gd name="T0" fmla="*/ 12 w 23"/>
                <a:gd name="T1" fmla="*/ 10 h 10"/>
                <a:gd name="T2" fmla="*/ 5 w 23"/>
                <a:gd name="T3" fmla="*/ 10 h 10"/>
                <a:gd name="T4" fmla="*/ 0 w 23"/>
                <a:gd name="T5" fmla="*/ 5 h 10"/>
                <a:gd name="T6" fmla="*/ 5 w 23"/>
                <a:gd name="T7" fmla="*/ 1 h 10"/>
                <a:gd name="T8" fmla="*/ 7 w 23"/>
                <a:gd name="T9" fmla="*/ 0 h 10"/>
                <a:gd name="T10" fmla="*/ 12 w 23"/>
                <a:gd name="T11" fmla="*/ 0 h 10"/>
                <a:gd name="T12" fmla="*/ 16 w 23"/>
                <a:gd name="T13" fmla="*/ 0 h 10"/>
                <a:gd name="T14" fmla="*/ 18 w 23"/>
                <a:gd name="T15" fmla="*/ 1 h 10"/>
                <a:gd name="T16" fmla="*/ 23 w 23"/>
                <a:gd name="T17" fmla="*/ 5 h 10"/>
                <a:gd name="T18" fmla="*/ 18 w 23"/>
                <a:gd name="T19" fmla="*/ 10 h 10"/>
                <a:gd name="T20" fmla="*/ 12 w 23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0">
                  <a:moveTo>
                    <a:pt x="12" y="10"/>
                  </a:moveTo>
                  <a:cubicBezTo>
                    <a:pt x="9" y="10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21" y="1"/>
                    <a:pt x="23" y="3"/>
                    <a:pt x="23" y="5"/>
                  </a:cubicBezTo>
                  <a:cubicBezTo>
                    <a:pt x="23" y="8"/>
                    <a:pt x="21" y="10"/>
                    <a:pt x="18" y="10"/>
                  </a:cubicBezTo>
                  <a:cubicBezTo>
                    <a:pt x="16" y="10"/>
                    <a:pt x="14" y="10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FEF0BA24-4313-4568-970E-831829614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-723901"/>
              <a:ext cx="53975" cy="20638"/>
            </a:xfrm>
            <a:custGeom>
              <a:avLst/>
              <a:gdLst>
                <a:gd name="T0" fmla="*/ 12 w 23"/>
                <a:gd name="T1" fmla="*/ 9 h 9"/>
                <a:gd name="T2" fmla="*/ 7 w 23"/>
                <a:gd name="T3" fmla="*/ 9 h 9"/>
                <a:gd name="T4" fmla="*/ 5 w 23"/>
                <a:gd name="T5" fmla="*/ 9 h 9"/>
                <a:gd name="T6" fmla="*/ 0 w 23"/>
                <a:gd name="T7" fmla="*/ 4 h 9"/>
                <a:gd name="T8" fmla="*/ 5 w 23"/>
                <a:gd name="T9" fmla="*/ 0 h 9"/>
                <a:gd name="T10" fmla="*/ 12 w 23"/>
                <a:gd name="T11" fmla="*/ 0 h 9"/>
                <a:gd name="T12" fmla="*/ 19 w 23"/>
                <a:gd name="T13" fmla="*/ 0 h 9"/>
                <a:gd name="T14" fmla="*/ 23 w 23"/>
                <a:gd name="T15" fmla="*/ 4 h 9"/>
                <a:gd name="T16" fmla="*/ 19 w 23"/>
                <a:gd name="T17" fmla="*/ 9 h 9"/>
                <a:gd name="T18" fmla="*/ 16 w 23"/>
                <a:gd name="T19" fmla="*/ 9 h 9"/>
                <a:gd name="T20" fmla="*/ 12 w 23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9">
                  <a:moveTo>
                    <a:pt x="12" y="9"/>
                  </a:moveTo>
                  <a:cubicBezTo>
                    <a:pt x="11" y="9"/>
                    <a:pt x="8" y="9"/>
                    <a:pt x="7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4" y="0"/>
                    <a:pt x="16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7"/>
                    <a:pt x="21" y="9"/>
                    <a:pt x="19" y="9"/>
                  </a:cubicBezTo>
                  <a:cubicBezTo>
                    <a:pt x="18" y="9"/>
                    <a:pt x="17" y="9"/>
                    <a:pt x="16" y="9"/>
                  </a:cubicBezTo>
                  <a:cubicBezTo>
                    <a:pt x="15" y="9"/>
                    <a:pt x="12" y="9"/>
                    <a:pt x="1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0376C9E0-8A30-4F5F-A649-714F76A2A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-660401"/>
              <a:ext cx="53975" cy="22225"/>
            </a:xfrm>
            <a:custGeom>
              <a:avLst/>
              <a:gdLst>
                <a:gd name="T0" fmla="*/ 7 w 23"/>
                <a:gd name="T1" fmla="*/ 9 h 9"/>
                <a:gd name="T2" fmla="*/ 5 w 23"/>
                <a:gd name="T3" fmla="*/ 9 h 9"/>
                <a:gd name="T4" fmla="*/ 0 w 23"/>
                <a:gd name="T5" fmla="*/ 5 h 9"/>
                <a:gd name="T6" fmla="*/ 5 w 23"/>
                <a:gd name="T7" fmla="*/ 0 h 9"/>
                <a:gd name="T8" fmla="*/ 12 w 23"/>
                <a:gd name="T9" fmla="*/ 0 h 9"/>
                <a:gd name="T10" fmla="*/ 18 w 23"/>
                <a:gd name="T11" fmla="*/ 0 h 9"/>
                <a:gd name="T12" fmla="*/ 23 w 23"/>
                <a:gd name="T13" fmla="*/ 4 h 9"/>
                <a:gd name="T14" fmla="*/ 18 w 23"/>
                <a:gd name="T15" fmla="*/ 9 h 9"/>
                <a:gd name="T16" fmla="*/ 16 w 23"/>
                <a:gd name="T17" fmla="*/ 9 h 9"/>
                <a:gd name="T18" fmla="*/ 12 w 23"/>
                <a:gd name="T19" fmla="*/ 9 h 9"/>
                <a:gd name="T20" fmla="*/ 7 w 23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9">
                  <a:moveTo>
                    <a:pt x="7" y="9"/>
                  </a:moveTo>
                  <a:cubicBezTo>
                    <a:pt x="7" y="9"/>
                    <a:pt x="6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7"/>
                    <a:pt x="21" y="9"/>
                    <a:pt x="18" y="9"/>
                  </a:cubicBezTo>
                  <a:cubicBezTo>
                    <a:pt x="17" y="9"/>
                    <a:pt x="17" y="9"/>
                    <a:pt x="16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AF1A0A1B-179A-40A8-B03D-283DEBD3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-595313"/>
              <a:ext cx="53975" cy="20638"/>
            </a:xfrm>
            <a:custGeom>
              <a:avLst/>
              <a:gdLst>
                <a:gd name="T0" fmla="*/ 11 w 23"/>
                <a:gd name="T1" fmla="*/ 9 h 9"/>
                <a:gd name="T2" fmla="*/ 7 w 23"/>
                <a:gd name="T3" fmla="*/ 9 h 9"/>
                <a:gd name="T4" fmla="*/ 5 w 23"/>
                <a:gd name="T5" fmla="*/ 9 h 9"/>
                <a:gd name="T6" fmla="*/ 0 w 23"/>
                <a:gd name="T7" fmla="*/ 5 h 9"/>
                <a:gd name="T8" fmla="*/ 5 w 23"/>
                <a:gd name="T9" fmla="*/ 0 h 9"/>
                <a:gd name="T10" fmla="*/ 12 w 23"/>
                <a:gd name="T11" fmla="*/ 0 h 9"/>
                <a:gd name="T12" fmla="*/ 19 w 23"/>
                <a:gd name="T13" fmla="*/ 0 h 9"/>
                <a:gd name="T14" fmla="*/ 23 w 23"/>
                <a:gd name="T15" fmla="*/ 4 h 9"/>
                <a:gd name="T16" fmla="*/ 18 w 23"/>
                <a:gd name="T17" fmla="*/ 9 h 9"/>
                <a:gd name="T18" fmla="*/ 16 w 23"/>
                <a:gd name="T19" fmla="*/ 9 h 9"/>
                <a:gd name="T20" fmla="*/ 11 w 23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9">
                  <a:moveTo>
                    <a:pt x="11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4" y="0"/>
                    <a:pt x="16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7"/>
                    <a:pt x="21" y="9"/>
                    <a:pt x="18" y="9"/>
                  </a:cubicBezTo>
                  <a:cubicBezTo>
                    <a:pt x="18" y="9"/>
                    <a:pt x="17" y="9"/>
                    <a:pt x="16" y="9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C5633C5-AA9F-499A-BDDB-5EB975FE7636}"/>
              </a:ext>
            </a:extLst>
          </p:cNvPr>
          <p:cNvGrpSpPr/>
          <p:nvPr/>
        </p:nvGrpSpPr>
        <p:grpSpPr>
          <a:xfrm>
            <a:off x="4651418" y="1444222"/>
            <a:ext cx="304588" cy="304588"/>
            <a:chOff x="13566776" y="-3267076"/>
            <a:chExt cx="941388" cy="941388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58937AAA-1885-427C-B1E0-B12F50D75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6776" y="-3267076"/>
              <a:ext cx="941388" cy="941388"/>
            </a:xfrm>
            <a:custGeom>
              <a:avLst/>
              <a:gdLst>
                <a:gd name="T0" fmla="*/ 87 w 396"/>
                <a:gd name="T1" fmla="*/ 386 h 396"/>
                <a:gd name="T2" fmla="*/ 123 w 396"/>
                <a:gd name="T3" fmla="*/ 360 h 396"/>
                <a:gd name="T4" fmla="*/ 135 w 396"/>
                <a:gd name="T5" fmla="*/ 357 h 396"/>
                <a:gd name="T6" fmla="*/ 142 w 396"/>
                <a:gd name="T7" fmla="*/ 329 h 396"/>
                <a:gd name="T8" fmla="*/ 3 w 396"/>
                <a:gd name="T9" fmla="*/ 315 h 396"/>
                <a:gd name="T10" fmla="*/ 0 w 396"/>
                <a:gd name="T11" fmla="*/ 309 h 396"/>
                <a:gd name="T12" fmla="*/ 1 w 396"/>
                <a:gd name="T13" fmla="*/ 20 h 396"/>
                <a:gd name="T14" fmla="*/ 369 w 396"/>
                <a:gd name="T15" fmla="*/ 0 h 396"/>
                <a:gd name="T16" fmla="*/ 396 w 396"/>
                <a:gd name="T17" fmla="*/ 302 h 396"/>
                <a:gd name="T18" fmla="*/ 370 w 396"/>
                <a:gd name="T19" fmla="*/ 329 h 396"/>
                <a:gd name="T20" fmla="*/ 254 w 396"/>
                <a:gd name="T21" fmla="*/ 329 h 396"/>
                <a:gd name="T22" fmla="*/ 273 w 396"/>
                <a:gd name="T23" fmla="*/ 360 h 396"/>
                <a:gd name="T24" fmla="*/ 308 w 396"/>
                <a:gd name="T25" fmla="*/ 383 h 396"/>
                <a:gd name="T26" fmla="*/ 93 w 396"/>
                <a:gd name="T27" fmla="*/ 396 h 396"/>
                <a:gd name="T28" fmla="*/ 102 w 396"/>
                <a:gd name="T29" fmla="*/ 376 h 396"/>
                <a:gd name="T30" fmla="*/ 97 w 396"/>
                <a:gd name="T31" fmla="*/ 383 h 396"/>
                <a:gd name="T32" fmla="*/ 299 w 396"/>
                <a:gd name="T33" fmla="*/ 386 h 396"/>
                <a:gd name="T34" fmla="*/ 278 w 396"/>
                <a:gd name="T35" fmla="*/ 369 h 396"/>
                <a:gd name="T36" fmla="*/ 118 w 396"/>
                <a:gd name="T37" fmla="*/ 369 h 396"/>
                <a:gd name="T38" fmla="*/ 157 w 396"/>
                <a:gd name="T39" fmla="*/ 329 h 396"/>
                <a:gd name="T40" fmla="*/ 146 w 396"/>
                <a:gd name="T41" fmla="*/ 352 h 396"/>
                <a:gd name="T42" fmla="*/ 252 w 396"/>
                <a:gd name="T43" fmla="*/ 360 h 396"/>
                <a:gd name="T44" fmla="*/ 246 w 396"/>
                <a:gd name="T45" fmla="*/ 334 h 396"/>
                <a:gd name="T46" fmla="*/ 216 w 396"/>
                <a:gd name="T47" fmla="*/ 329 h 396"/>
                <a:gd name="T48" fmla="*/ 10 w 396"/>
                <a:gd name="T49" fmla="*/ 302 h 396"/>
                <a:gd name="T50" fmla="*/ 170 w 396"/>
                <a:gd name="T51" fmla="*/ 320 h 396"/>
                <a:gd name="T52" fmla="*/ 176 w 396"/>
                <a:gd name="T53" fmla="*/ 320 h 396"/>
                <a:gd name="T54" fmla="*/ 175 w 396"/>
                <a:gd name="T55" fmla="*/ 313 h 396"/>
                <a:gd name="T56" fmla="*/ 175 w 396"/>
                <a:gd name="T57" fmla="*/ 296 h 396"/>
                <a:gd name="T58" fmla="*/ 176 w 396"/>
                <a:gd name="T59" fmla="*/ 289 h 396"/>
                <a:gd name="T60" fmla="*/ 10 w 396"/>
                <a:gd name="T61" fmla="*/ 302 h 396"/>
                <a:gd name="T62" fmla="*/ 220 w 396"/>
                <a:gd name="T63" fmla="*/ 317 h 396"/>
                <a:gd name="T64" fmla="*/ 369 w 396"/>
                <a:gd name="T65" fmla="*/ 320 h 396"/>
                <a:gd name="T66" fmla="*/ 387 w 396"/>
                <a:gd name="T67" fmla="*/ 305 h 396"/>
                <a:gd name="T68" fmla="*/ 387 w 396"/>
                <a:gd name="T69" fmla="*/ 290 h 396"/>
                <a:gd name="T70" fmla="*/ 220 w 396"/>
                <a:gd name="T71" fmla="*/ 292 h 396"/>
                <a:gd name="T72" fmla="*/ 183 w 396"/>
                <a:gd name="T73" fmla="*/ 305 h 396"/>
                <a:gd name="T74" fmla="*/ 198 w 396"/>
                <a:gd name="T75" fmla="*/ 320 h 396"/>
                <a:gd name="T76" fmla="*/ 213 w 396"/>
                <a:gd name="T77" fmla="*/ 304 h 396"/>
                <a:gd name="T78" fmla="*/ 27 w 396"/>
                <a:gd name="T79" fmla="*/ 9 h 396"/>
                <a:gd name="T80" fmla="*/ 10 w 396"/>
                <a:gd name="T81" fmla="*/ 280 h 396"/>
                <a:gd name="T82" fmla="*/ 387 w 396"/>
                <a:gd name="T83" fmla="*/ 27 h 396"/>
                <a:gd name="T84" fmla="*/ 198 w 396"/>
                <a:gd name="T85" fmla="*/ 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6" h="396">
                  <a:moveTo>
                    <a:pt x="93" y="396"/>
                  </a:moveTo>
                  <a:cubicBezTo>
                    <a:pt x="87" y="393"/>
                    <a:pt x="87" y="389"/>
                    <a:pt x="87" y="386"/>
                  </a:cubicBezTo>
                  <a:cubicBezTo>
                    <a:pt x="89" y="373"/>
                    <a:pt x="99" y="363"/>
                    <a:pt x="112" y="361"/>
                  </a:cubicBezTo>
                  <a:cubicBezTo>
                    <a:pt x="115" y="360"/>
                    <a:pt x="119" y="360"/>
                    <a:pt x="123" y="360"/>
                  </a:cubicBezTo>
                  <a:cubicBezTo>
                    <a:pt x="125" y="360"/>
                    <a:pt x="128" y="360"/>
                    <a:pt x="130" y="360"/>
                  </a:cubicBezTo>
                  <a:cubicBezTo>
                    <a:pt x="130" y="360"/>
                    <a:pt x="134" y="360"/>
                    <a:pt x="135" y="357"/>
                  </a:cubicBezTo>
                  <a:cubicBezTo>
                    <a:pt x="137" y="350"/>
                    <a:pt x="138" y="344"/>
                    <a:pt x="140" y="337"/>
                  </a:cubicBezTo>
                  <a:cubicBezTo>
                    <a:pt x="142" y="329"/>
                    <a:pt x="142" y="329"/>
                    <a:pt x="142" y="329"/>
                  </a:cubicBezTo>
                  <a:cubicBezTo>
                    <a:pt x="27" y="329"/>
                    <a:pt x="27" y="329"/>
                    <a:pt x="27" y="329"/>
                  </a:cubicBezTo>
                  <a:cubicBezTo>
                    <a:pt x="15" y="329"/>
                    <a:pt x="7" y="325"/>
                    <a:pt x="3" y="315"/>
                  </a:cubicBezTo>
                  <a:cubicBezTo>
                    <a:pt x="2" y="314"/>
                    <a:pt x="1" y="312"/>
                    <a:pt x="1" y="310"/>
                  </a:cubicBezTo>
                  <a:cubicBezTo>
                    <a:pt x="1" y="310"/>
                    <a:pt x="0" y="309"/>
                    <a:pt x="0" y="3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5" y="6"/>
                    <a:pt x="13" y="0"/>
                    <a:pt x="28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86" y="0"/>
                    <a:pt x="396" y="10"/>
                    <a:pt x="396" y="27"/>
                  </a:cubicBezTo>
                  <a:cubicBezTo>
                    <a:pt x="396" y="119"/>
                    <a:pt x="396" y="211"/>
                    <a:pt x="396" y="302"/>
                  </a:cubicBezTo>
                  <a:cubicBezTo>
                    <a:pt x="396" y="304"/>
                    <a:pt x="396" y="306"/>
                    <a:pt x="396" y="308"/>
                  </a:cubicBezTo>
                  <a:cubicBezTo>
                    <a:pt x="393" y="321"/>
                    <a:pt x="383" y="329"/>
                    <a:pt x="370" y="329"/>
                  </a:cubicBezTo>
                  <a:cubicBezTo>
                    <a:pt x="354" y="329"/>
                    <a:pt x="294" y="329"/>
                    <a:pt x="294" y="329"/>
                  </a:cubicBezTo>
                  <a:cubicBezTo>
                    <a:pt x="254" y="329"/>
                    <a:pt x="254" y="329"/>
                    <a:pt x="254" y="329"/>
                  </a:cubicBezTo>
                  <a:cubicBezTo>
                    <a:pt x="262" y="360"/>
                    <a:pt x="262" y="360"/>
                    <a:pt x="262" y="360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5" y="360"/>
                    <a:pt x="277" y="360"/>
                    <a:pt x="279" y="360"/>
                  </a:cubicBezTo>
                  <a:cubicBezTo>
                    <a:pt x="292" y="360"/>
                    <a:pt x="304" y="369"/>
                    <a:pt x="308" y="383"/>
                  </a:cubicBezTo>
                  <a:cubicBezTo>
                    <a:pt x="310" y="390"/>
                    <a:pt x="309" y="392"/>
                    <a:pt x="303" y="396"/>
                  </a:cubicBezTo>
                  <a:lnTo>
                    <a:pt x="93" y="396"/>
                  </a:lnTo>
                  <a:close/>
                  <a:moveTo>
                    <a:pt x="118" y="369"/>
                  </a:moveTo>
                  <a:cubicBezTo>
                    <a:pt x="112" y="369"/>
                    <a:pt x="106" y="372"/>
                    <a:pt x="102" y="376"/>
                  </a:cubicBezTo>
                  <a:cubicBezTo>
                    <a:pt x="101" y="378"/>
                    <a:pt x="100" y="379"/>
                    <a:pt x="99" y="381"/>
                  </a:cubicBezTo>
                  <a:cubicBezTo>
                    <a:pt x="98" y="382"/>
                    <a:pt x="98" y="382"/>
                    <a:pt x="97" y="383"/>
                  </a:cubicBezTo>
                  <a:cubicBezTo>
                    <a:pt x="95" y="386"/>
                    <a:pt x="95" y="386"/>
                    <a:pt x="95" y="386"/>
                  </a:cubicBezTo>
                  <a:cubicBezTo>
                    <a:pt x="299" y="386"/>
                    <a:pt x="299" y="386"/>
                    <a:pt x="299" y="386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295" y="375"/>
                    <a:pt x="287" y="369"/>
                    <a:pt x="278" y="369"/>
                  </a:cubicBezTo>
                  <a:cubicBezTo>
                    <a:pt x="252" y="369"/>
                    <a:pt x="227" y="369"/>
                    <a:pt x="201" y="369"/>
                  </a:cubicBezTo>
                  <a:lnTo>
                    <a:pt x="118" y="369"/>
                  </a:lnTo>
                  <a:close/>
                  <a:moveTo>
                    <a:pt x="177" y="329"/>
                  </a:moveTo>
                  <a:cubicBezTo>
                    <a:pt x="170" y="329"/>
                    <a:pt x="163" y="329"/>
                    <a:pt x="157" y="329"/>
                  </a:cubicBezTo>
                  <a:cubicBezTo>
                    <a:pt x="155" y="329"/>
                    <a:pt x="152" y="330"/>
                    <a:pt x="151" y="332"/>
                  </a:cubicBezTo>
                  <a:cubicBezTo>
                    <a:pt x="149" y="339"/>
                    <a:pt x="148" y="345"/>
                    <a:pt x="146" y="352"/>
                  </a:cubicBezTo>
                  <a:cubicBezTo>
                    <a:pt x="144" y="360"/>
                    <a:pt x="144" y="360"/>
                    <a:pt x="144" y="360"/>
                  </a:cubicBezTo>
                  <a:cubicBezTo>
                    <a:pt x="252" y="360"/>
                    <a:pt x="252" y="360"/>
                    <a:pt x="252" y="360"/>
                  </a:cubicBezTo>
                  <a:cubicBezTo>
                    <a:pt x="252" y="360"/>
                    <a:pt x="250" y="353"/>
                    <a:pt x="250" y="351"/>
                  </a:cubicBezTo>
                  <a:cubicBezTo>
                    <a:pt x="248" y="345"/>
                    <a:pt x="247" y="340"/>
                    <a:pt x="246" y="334"/>
                  </a:cubicBezTo>
                  <a:cubicBezTo>
                    <a:pt x="245" y="330"/>
                    <a:pt x="242" y="329"/>
                    <a:pt x="239" y="329"/>
                  </a:cubicBezTo>
                  <a:cubicBezTo>
                    <a:pt x="232" y="329"/>
                    <a:pt x="224" y="329"/>
                    <a:pt x="216" y="329"/>
                  </a:cubicBezTo>
                  <a:lnTo>
                    <a:pt x="177" y="329"/>
                  </a:lnTo>
                  <a:close/>
                  <a:moveTo>
                    <a:pt x="10" y="302"/>
                  </a:moveTo>
                  <a:cubicBezTo>
                    <a:pt x="10" y="314"/>
                    <a:pt x="15" y="320"/>
                    <a:pt x="28" y="320"/>
                  </a:cubicBezTo>
                  <a:cubicBezTo>
                    <a:pt x="170" y="320"/>
                    <a:pt x="170" y="320"/>
                    <a:pt x="170" y="320"/>
                  </a:cubicBezTo>
                  <a:cubicBezTo>
                    <a:pt x="171" y="320"/>
                    <a:pt x="172" y="320"/>
                    <a:pt x="173" y="320"/>
                  </a:cubicBezTo>
                  <a:cubicBezTo>
                    <a:pt x="176" y="320"/>
                    <a:pt x="176" y="320"/>
                    <a:pt x="176" y="320"/>
                  </a:cubicBezTo>
                  <a:cubicBezTo>
                    <a:pt x="176" y="317"/>
                    <a:pt x="176" y="317"/>
                    <a:pt x="176" y="317"/>
                  </a:cubicBezTo>
                  <a:cubicBezTo>
                    <a:pt x="176" y="316"/>
                    <a:pt x="175" y="315"/>
                    <a:pt x="175" y="313"/>
                  </a:cubicBezTo>
                  <a:cubicBezTo>
                    <a:pt x="174" y="310"/>
                    <a:pt x="174" y="307"/>
                    <a:pt x="174" y="305"/>
                  </a:cubicBezTo>
                  <a:cubicBezTo>
                    <a:pt x="174" y="302"/>
                    <a:pt x="174" y="299"/>
                    <a:pt x="175" y="296"/>
                  </a:cubicBezTo>
                  <a:cubicBezTo>
                    <a:pt x="175" y="295"/>
                    <a:pt x="176" y="293"/>
                    <a:pt x="176" y="292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0" y="289"/>
                    <a:pt x="10" y="289"/>
                    <a:pt x="10" y="289"/>
                  </a:cubicBezTo>
                  <a:lnTo>
                    <a:pt x="10" y="302"/>
                  </a:lnTo>
                  <a:close/>
                  <a:moveTo>
                    <a:pt x="220" y="292"/>
                  </a:moveTo>
                  <a:cubicBezTo>
                    <a:pt x="224" y="301"/>
                    <a:pt x="224" y="308"/>
                    <a:pt x="220" y="317"/>
                  </a:cubicBezTo>
                  <a:cubicBezTo>
                    <a:pt x="218" y="320"/>
                    <a:pt x="218" y="320"/>
                    <a:pt x="218" y="320"/>
                  </a:cubicBezTo>
                  <a:cubicBezTo>
                    <a:pt x="369" y="320"/>
                    <a:pt x="369" y="320"/>
                    <a:pt x="369" y="320"/>
                  </a:cubicBezTo>
                  <a:cubicBezTo>
                    <a:pt x="371" y="320"/>
                    <a:pt x="372" y="320"/>
                    <a:pt x="374" y="320"/>
                  </a:cubicBezTo>
                  <a:cubicBezTo>
                    <a:pt x="381" y="318"/>
                    <a:pt x="386" y="313"/>
                    <a:pt x="387" y="305"/>
                  </a:cubicBezTo>
                  <a:cubicBezTo>
                    <a:pt x="387" y="302"/>
                    <a:pt x="387" y="299"/>
                    <a:pt x="387" y="296"/>
                  </a:cubicBezTo>
                  <a:cubicBezTo>
                    <a:pt x="387" y="294"/>
                    <a:pt x="387" y="290"/>
                    <a:pt x="387" y="290"/>
                  </a:cubicBezTo>
                  <a:cubicBezTo>
                    <a:pt x="218" y="290"/>
                    <a:pt x="218" y="290"/>
                    <a:pt x="218" y="290"/>
                  </a:cubicBezTo>
                  <a:lnTo>
                    <a:pt x="220" y="292"/>
                  </a:lnTo>
                  <a:close/>
                  <a:moveTo>
                    <a:pt x="198" y="289"/>
                  </a:moveTo>
                  <a:cubicBezTo>
                    <a:pt x="190" y="289"/>
                    <a:pt x="183" y="296"/>
                    <a:pt x="183" y="305"/>
                  </a:cubicBezTo>
                  <a:cubicBezTo>
                    <a:pt x="183" y="309"/>
                    <a:pt x="184" y="313"/>
                    <a:pt x="187" y="315"/>
                  </a:cubicBezTo>
                  <a:cubicBezTo>
                    <a:pt x="190" y="318"/>
                    <a:pt x="194" y="320"/>
                    <a:pt x="198" y="320"/>
                  </a:cubicBezTo>
                  <a:cubicBezTo>
                    <a:pt x="202" y="320"/>
                    <a:pt x="206" y="318"/>
                    <a:pt x="209" y="315"/>
                  </a:cubicBezTo>
                  <a:cubicBezTo>
                    <a:pt x="212" y="312"/>
                    <a:pt x="213" y="309"/>
                    <a:pt x="213" y="304"/>
                  </a:cubicBezTo>
                  <a:cubicBezTo>
                    <a:pt x="213" y="296"/>
                    <a:pt x="207" y="289"/>
                    <a:pt x="198" y="289"/>
                  </a:cubicBezTo>
                  <a:close/>
                  <a:moveTo>
                    <a:pt x="27" y="9"/>
                  </a:moveTo>
                  <a:cubicBezTo>
                    <a:pt x="16" y="9"/>
                    <a:pt x="10" y="15"/>
                    <a:pt x="10" y="27"/>
                  </a:cubicBezTo>
                  <a:cubicBezTo>
                    <a:pt x="10" y="280"/>
                    <a:pt x="10" y="280"/>
                    <a:pt x="10" y="280"/>
                  </a:cubicBezTo>
                  <a:cubicBezTo>
                    <a:pt x="387" y="280"/>
                    <a:pt x="387" y="280"/>
                    <a:pt x="387" y="280"/>
                  </a:cubicBezTo>
                  <a:cubicBezTo>
                    <a:pt x="387" y="27"/>
                    <a:pt x="387" y="27"/>
                    <a:pt x="387" y="27"/>
                  </a:cubicBezTo>
                  <a:cubicBezTo>
                    <a:pt x="387" y="15"/>
                    <a:pt x="381" y="9"/>
                    <a:pt x="369" y="9"/>
                  </a:cubicBezTo>
                  <a:cubicBezTo>
                    <a:pt x="198" y="9"/>
                    <a:pt x="198" y="9"/>
                    <a:pt x="198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73BF7F-88EA-4C6C-9C3E-9348DCA932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31863" y="-3203576"/>
              <a:ext cx="812800" cy="561975"/>
            </a:xfrm>
            <a:custGeom>
              <a:avLst/>
              <a:gdLst>
                <a:gd name="T0" fmla="*/ 0 w 342"/>
                <a:gd name="T1" fmla="*/ 14 h 236"/>
                <a:gd name="T2" fmla="*/ 342 w 342"/>
                <a:gd name="T3" fmla="*/ 14 h 236"/>
                <a:gd name="T4" fmla="*/ 261 w 342"/>
                <a:gd name="T5" fmla="*/ 236 h 236"/>
                <a:gd name="T6" fmla="*/ 33 w 342"/>
                <a:gd name="T7" fmla="*/ 226 h 236"/>
                <a:gd name="T8" fmla="*/ 43 w 342"/>
                <a:gd name="T9" fmla="*/ 163 h 236"/>
                <a:gd name="T10" fmla="*/ 73 w 342"/>
                <a:gd name="T11" fmla="*/ 142 h 236"/>
                <a:gd name="T12" fmla="*/ 61 w 342"/>
                <a:gd name="T13" fmla="*/ 112 h 236"/>
                <a:gd name="T14" fmla="*/ 49 w 342"/>
                <a:gd name="T15" fmla="*/ 82 h 236"/>
                <a:gd name="T16" fmla="*/ 79 w 342"/>
                <a:gd name="T17" fmla="*/ 33 h 236"/>
                <a:gd name="T18" fmla="*/ 125 w 342"/>
                <a:gd name="T19" fmla="*/ 33 h 236"/>
                <a:gd name="T20" fmla="*/ 123 w 342"/>
                <a:gd name="T21" fmla="*/ 68 h 236"/>
                <a:gd name="T22" fmla="*/ 125 w 342"/>
                <a:gd name="T23" fmla="*/ 107 h 236"/>
                <a:gd name="T24" fmla="*/ 109 w 342"/>
                <a:gd name="T25" fmla="*/ 132 h 236"/>
                <a:gd name="T26" fmla="*/ 111 w 342"/>
                <a:gd name="T27" fmla="*/ 146 h 236"/>
                <a:gd name="T28" fmla="*/ 160 w 342"/>
                <a:gd name="T29" fmla="*/ 139 h 236"/>
                <a:gd name="T30" fmla="*/ 160 w 342"/>
                <a:gd name="T31" fmla="*/ 80 h 236"/>
                <a:gd name="T32" fmla="*/ 230 w 342"/>
                <a:gd name="T33" fmla="*/ 60 h 236"/>
                <a:gd name="T34" fmla="*/ 295 w 342"/>
                <a:gd name="T35" fmla="*/ 60 h 236"/>
                <a:gd name="T36" fmla="*/ 295 w 342"/>
                <a:gd name="T37" fmla="*/ 202 h 236"/>
                <a:gd name="T38" fmla="*/ 159 w 342"/>
                <a:gd name="T39" fmla="*/ 184 h 236"/>
                <a:gd name="T40" fmla="*/ 129 w 342"/>
                <a:gd name="T41" fmla="*/ 188 h 236"/>
                <a:gd name="T42" fmla="*/ 333 w 342"/>
                <a:gd name="T43" fmla="*/ 9 h 236"/>
                <a:gd name="T44" fmla="*/ 71 w 342"/>
                <a:gd name="T45" fmla="*/ 193 h 236"/>
                <a:gd name="T46" fmla="*/ 76 w 342"/>
                <a:gd name="T47" fmla="*/ 226 h 236"/>
                <a:gd name="T48" fmla="*/ 120 w 342"/>
                <a:gd name="T49" fmla="*/ 179 h 236"/>
                <a:gd name="T50" fmla="*/ 129 w 342"/>
                <a:gd name="T51" fmla="*/ 176 h 236"/>
                <a:gd name="T52" fmla="*/ 133 w 342"/>
                <a:gd name="T53" fmla="*/ 178 h 236"/>
                <a:gd name="T54" fmla="*/ 182 w 342"/>
                <a:gd name="T55" fmla="*/ 163 h 236"/>
                <a:gd name="T56" fmla="*/ 199 w 342"/>
                <a:gd name="T57" fmla="*/ 146 h 236"/>
                <a:gd name="T58" fmla="*/ 186 w 342"/>
                <a:gd name="T59" fmla="*/ 141 h 236"/>
                <a:gd name="T60" fmla="*/ 112 w 342"/>
                <a:gd name="T61" fmla="*/ 156 h 236"/>
                <a:gd name="T62" fmla="*/ 91 w 342"/>
                <a:gd name="T63" fmla="*/ 169 h 236"/>
                <a:gd name="T64" fmla="*/ 69 w 342"/>
                <a:gd name="T65" fmla="*/ 157 h 236"/>
                <a:gd name="T66" fmla="*/ 43 w 342"/>
                <a:gd name="T67" fmla="*/ 216 h 236"/>
                <a:gd name="T68" fmla="*/ 67 w 342"/>
                <a:gd name="T69" fmla="*/ 210 h 236"/>
                <a:gd name="T70" fmla="*/ 198 w 342"/>
                <a:gd name="T71" fmla="*/ 106 h 236"/>
                <a:gd name="T72" fmla="*/ 203 w 342"/>
                <a:gd name="T73" fmla="*/ 132 h 236"/>
                <a:gd name="T74" fmla="*/ 199 w 342"/>
                <a:gd name="T75" fmla="*/ 165 h 236"/>
                <a:gd name="T76" fmla="*/ 170 w 342"/>
                <a:gd name="T77" fmla="*/ 188 h 236"/>
                <a:gd name="T78" fmla="*/ 297 w 342"/>
                <a:gd name="T79" fmla="*/ 193 h 236"/>
                <a:gd name="T80" fmla="*/ 296 w 342"/>
                <a:gd name="T81" fmla="*/ 69 h 236"/>
                <a:gd name="T82" fmla="*/ 169 w 342"/>
                <a:gd name="T83" fmla="*/ 79 h 236"/>
                <a:gd name="T84" fmla="*/ 169 w 342"/>
                <a:gd name="T85" fmla="*/ 133 h 236"/>
                <a:gd name="T86" fmla="*/ 193 w 342"/>
                <a:gd name="T87" fmla="*/ 124 h 236"/>
                <a:gd name="T88" fmla="*/ 83 w 342"/>
                <a:gd name="T89" fmla="*/ 142 h 236"/>
                <a:gd name="T90" fmla="*/ 100 w 342"/>
                <a:gd name="T91" fmla="*/ 152 h 236"/>
                <a:gd name="T92" fmla="*/ 83 w 342"/>
                <a:gd name="T93" fmla="*/ 135 h 236"/>
                <a:gd name="T94" fmla="*/ 64 w 342"/>
                <a:gd name="T95" fmla="*/ 82 h 236"/>
                <a:gd name="T96" fmla="*/ 70 w 342"/>
                <a:gd name="T97" fmla="*/ 110 h 236"/>
                <a:gd name="T98" fmla="*/ 121 w 342"/>
                <a:gd name="T99" fmla="*/ 99 h 236"/>
                <a:gd name="T100" fmla="*/ 92 w 342"/>
                <a:gd name="T101" fmla="*/ 74 h 236"/>
                <a:gd name="T102" fmla="*/ 95 w 342"/>
                <a:gd name="T103" fmla="*/ 42 h 236"/>
                <a:gd name="T104" fmla="*/ 63 w 342"/>
                <a:gd name="T105" fmla="*/ 66 h 236"/>
                <a:gd name="T106" fmla="*/ 65 w 342"/>
                <a:gd name="T107" fmla="*/ 73 h 236"/>
                <a:gd name="T108" fmla="*/ 98 w 342"/>
                <a:gd name="T109" fmla="*/ 65 h 236"/>
                <a:gd name="T110" fmla="*/ 113 w 342"/>
                <a:gd name="T111" fmla="*/ 70 h 236"/>
                <a:gd name="T112" fmla="*/ 95 w 342"/>
                <a:gd name="T113" fmla="*/ 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" h="236">
                  <a:moveTo>
                    <a:pt x="14" y="236"/>
                  </a:moveTo>
                  <a:cubicBezTo>
                    <a:pt x="4" y="236"/>
                    <a:pt x="0" y="232"/>
                    <a:pt x="0" y="2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"/>
                    <a:pt x="4" y="0"/>
                    <a:pt x="14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38" y="0"/>
                    <a:pt x="342" y="4"/>
                    <a:pt x="342" y="14"/>
                  </a:cubicBezTo>
                  <a:cubicBezTo>
                    <a:pt x="342" y="222"/>
                    <a:pt x="342" y="222"/>
                    <a:pt x="342" y="222"/>
                  </a:cubicBezTo>
                  <a:cubicBezTo>
                    <a:pt x="342" y="232"/>
                    <a:pt x="338" y="236"/>
                    <a:pt x="329" y="236"/>
                  </a:cubicBezTo>
                  <a:cubicBezTo>
                    <a:pt x="261" y="236"/>
                    <a:pt x="261" y="236"/>
                    <a:pt x="261" y="236"/>
                  </a:cubicBezTo>
                  <a:lnTo>
                    <a:pt x="14" y="236"/>
                  </a:lnTo>
                  <a:close/>
                  <a:moveTo>
                    <a:pt x="9" y="226"/>
                  </a:moveTo>
                  <a:cubicBezTo>
                    <a:pt x="33" y="226"/>
                    <a:pt x="33" y="226"/>
                    <a:pt x="33" y="226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33" y="203"/>
                    <a:pt x="33" y="196"/>
                    <a:pt x="33" y="190"/>
                  </a:cubicBezTo>
                  <a:cubicBezTo>
                    <a:pt x="34" y="180"/>
                    <a:pt x="37" y="171"/>
                    <a:pt x="43" y="163"/>
                  </a:cubicBezTo>
                  <a:cubicBezTo>
                    <a:pt x="50" y="154"/>
                    <a:pt x="59" y="149"/>
                    <a:pt x="72" y="147"/>
                  </a:cubicBezTo>
                  <a:cubicBezTo>
                    <a:pt x="73" y="146"/>
                    <a:pt x="73" y="146"/>
                    <a:pt x="73" y="146"/>
                  </a:cubicBezTo>
                  <a:cubicBezTo>
                    <a:pt x="73" y="146"/>
                    <a:pt x="73" y="143"/>
                    <a:pt x="73" y="142"/>
                  </a:cubicBezTo>
                  <a:cubicBezTo>
                    <a:pt x="73" y="139"/>
                    <a:pt x="73" y="137"/>
                    <a:pt x="73" y="135"/>
                  </a:cubicBezTo>
                  <a:cubicBezTo>
                    <a:pt x="73" y="132"/>
                    <a:pt x="72" y="129"/>
                    <a:pt x="70" y="127"/>
                  </a:cubicBezTo>
                  <a:cubicBezTo>
                    <a:pt x="66" y="124"/>
                    <a:pt x="63" y="119"/>
                    <a:pt x="61" y="112"/>
                  </a:cubicBezTo>
                  <a:cubicBezTo>
                    <a:pt x="60" y="110"/>
                    <a:pt x="58" y="108"/>
                    <a:pt x="57" y="107"/>
                  </a:cubicBezTo>
                  <a:cubicBezTo>
                    <a:pt x="52" y="104"/>
                    <a:pt x="48" y="100"/>
                    <a:pt x="47" y="95"/>
                  </a:cubicBezTo>
                  <a:cubicBezTo>
                    <a:pt x="46" y="91"/>
                    <a:pt x="47" y="86"/>
                    <a:pt x="49" y="82"/>
                  </a:cubicBezTo>
                  <a:cubicBezTo>
                    <a:pt x="53" y="77"/>
                    <a:pt x="53" y="71"/>
                    <a:pt x="53" y="66"/>
                  </a:cubicBezTo>
                  <a:cubicBezTo>
                    <a:pt x="53" y="64"/>
                    <a:pt x="53" y="61"/>
                    <a:pt x="53" y="59"/>
                  </a:cubicBezTo>
                  <a:cubicBezTo>
                    <a:pt x="53" y="43"/>
                    <a:pt x="64" y="33"/>
                    <a:pt x="79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4" y="33"/>
                    <a:pt x="120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31" y="33"/>
                    <a:pt x="133" y="35"/>
                    <a:pt x="135" y="38"/>
                  </a:cubicBezTo>
                  <a:cubicBezTo>
                    <a:pt x="137" y="42"/>
                    <a:pt x="136" y="45"/>
                    <a:pt x="132" y="49"/>
                  </a:cubicBezTo>
                  <a:cubicBezTo>
                    <a:pt x="127" y="54"/>
                    <a:pt x="124" y="61"/>
                    <a:pt x="123" y="68"/>
                  </a:cubicBezTo>
                  <a:cubicBezTo>
                    <a:pt x="122" y="71"/>
                    <a:pt x="123" y="73"/>
                    <a:pt x="126" y="75"/>
                  </a:cubicBezTo>
                  <a:cubicBezTo>
                    <a:pt x="133" y="78"/>
                    <a:pt x="136" y="84"/>
                    <a:pt x="136" y="91"/>
                  </a:cubicBezTo>
                  <a:cubicBezTo>
                    <a:pt x="136" y="98"/>
                    <a:pt x="132" y="104"/>
                    <a:pt x="125" y="107"/>
                  </a:cubicBezTo>
                  <a:cubicBezTo>
                    <a:pt x="124" y="108"/>
                    <a:pt x="122" y="110"/>
                    <a:pt x="122" y="112"/>
                  </a:cubicBezTo>
                  <a:cubicBezTo>
                    <a:pt x="120" y="118"/>
                    <a:pt x="117" y="124"/>
                    <a:pt x="112" y="128"/>
                  </a:cubicBezTo>
                  <a:cubicBezTo>
                    <a:pt x="111" y="129"/>
                    <a:pt x="109" y="130"/>
                    <a:pt x="109" y="132"/>
                  </a:cubicBezTo>
                  <a:cubicBezTo>
                    <a:pt x="109" y="135"/>
                    <a:pt x="109" y="138"/>
                    <a:pt x="109" y="141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3" y="146"/>
                    <a:pt x="115" y="146"/>
                    <a:pt x="118" y="146"/>
                  </a:cubicBezTo>
                  <a:cubicBezTo>
                    <a:pt x="132" y="146"/>
                    <a:pt x="150" y="143"/>
                    <a:pt x="159" y="140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28"/>
                    <a:pt x="160" y="123"/>
                    <a:pt x="160" y="118"/>
                  </a:cubicBezTo>
                  <a:cubicBezTo>
                    <a:pt x="160" y="105"/>
                    <a:pt x="160" y="93"/>
                    <a:pt x="160" y="80"/>
                  </a:cubicBezTo>
                  <a:cubicBezTo>
                    <a:pt x="160" y="75"/>
                    <a:pt x="161" y="69"/>
                    <a:pt x="165" y="66"/>
                  </a:cubicBezTo>
                  <a:cubicBezTo>
                    <a:pt x="169" y="62"/>
                    <a:pt x="174" y="60"/>
                    <a:pt x="180" y="60"/>
                  </a:cubicBezTo>
                  <a:cubicBezTo>
                    <a:pt x="195" y="60"/>
                    <a:pt x="211" y="60"/>
                    <a:pt x="230" y="60"/>
                  </a:cubicBezTo>
                  <a:cubicBezTo>
                    <a:pt x="241" y="60"/>
                    <a:pt x="252" y="60"/>
                    <a:pt x="262" y="60"/>
                  </a:cubicBezTo>
                  <a:cubicBezTo>
                    <a:pt x="273" y="60"/>
                    <a:pt x="284" y="60"/>
                    <a:pt x="294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309" y="60"/>
                    <a:pt x="316" y="67"/>
                    <a:pt x="316" y="80"/>
                  </a:cubicBezTo>
                  <a:cubicBezTo>
                    <a:pt x="316" y="114"/>
                    <a:pt x="316" y="148"/>
                    <a:pt x="316" y="182"/>
                  </a:cubicBezTo>
                  <a:cubicBezTo>
                    <a:pt x="316" y="195"/>
                    <a:pt x="309" y="202"/>
                    <a:pt x="295" y="202"/>
                  </a:cubicBezTo>
                  <a:cubicBezTo>
                    <a:pt x="181" y="202"/>
                    <a:pt x="181" y="202"/>
                    <a:pt x="181" y="202"/>
                  </a:cubicBezTo>
                  <a:cubicBezTo>
                    <a:pt x="169" y="202"/>
                    <a:pt x="163" y="198"/>
                    <a:pt x="160" y="186"/>
                  </a:cubicBezTo>
                  <a:cubicBezTo>
                    <a:pt x="160" y="185"/>
                    <a:pt x="159" y="185"/>
                    <a:pt x="159" y="184"/>
                  </a:cubicBezTo>
                  <a:cubicBezTo>
                    <a:pt x="158" y="184"/>
                    <a:pt x="158" y="184"/>
                    <a:pt x="158" y="184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29" y="188"/>
                    <a:pt x="129" y="188"/>
                    <a:pt x="129" y="188"/>
                  </a:cubicBezTo>
                  <a:cubicBezTo>
                    <a:pt x="129" y="226"/>
                    <a:pt x="129" y="226"/>
                    <a:pt x="129" y="226"/>
                  </a:cubicBezTo>
                  <a:cubicBezTo>
                    <a:pt x="333" y="226"/>
                    <a:pt x="333" y="226"/>
                    <a:pt x="333" y="226"/>
                  </a:cubicBezTo>
                  <a:cubicBezTo>
                    <a:pt x="333" y="9"/>
                    <a:pt x="333" y="9"/>
                    <a:pt x="333" y="9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9" y="226"/>
                  </a:lnTo>
                  <a:close/>
                  <a:moveTo>
                    <a:pt x="71" y="193"/>
                  </a:moveTo>
                  <a:cubicBezTo>
                    <a:pt x="74" y="193"/>
                    <a:pt x="75" y="195"/>
                    <a:pt x="76" y="198"/>
                  </a:cubicBezTo>
                  <a:cubicBezTo>
                    <a:pt x="76" y="199"/>
                    <a:pt x="76" y="200"/>
                    <a:pt x="76" y="201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09"/>
                    <a:pt x="120" y="209"/>
                    <a:pt x="120" y="209"/>
                  </a:cubicBezTo>
                  <a:cubicBezTo>
                    <a:pt x="120" y="199"/>
                    <a:pt x="120" y="189"/>
                    <a:pt x="120" y="179"/>
                  </a:cubicBezTo>
                  <a:cubicBezTo>
                    <a:pt x="120" y="175"/>
                    <a:pt x="122" y="174"/>
                    <a:pt x="123" y="173"/>
                  </a:cubicBezTo>
                  <a:cubicBezTo>
                    <a:pt x="124" y="173"/>
                    <a:pt x="124" y="173"/>
                    <a:pt x="125" y="173"/>
                  </a:cubicBezTo>
                  <a:cubicBezTo>
                    <a:pt x="126" y="173"/>
                    <a:pt x="127" y="173"/>
                    <a:pt x="129" y="176"/>
                  </a:cubicBezTo>
                  <a:cubicBezTo>
                    <a:pt x="130" y="177"/>
                    <a:pt x="131" y="178"/>
                    <a:pt x="133" y="17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6" y="178"/>
                    <a:pt x="138" y="177"/>
                    <a:pt x="141" y="177"/>
                  </a:cubicBezTo>
                  <a:cubicBezTo>
                    <a:pt x="147" y="176"/>
                    <a:pt x="154" y="175"/>
                    <a:pt x="160" y="173"/>
                  </a:cubicBezTo>
                  <a:cubicBezTo>
                    <a:pt x="167" y="170"/>
                    <a:pt x="175" y="167"/>
                    <a:pt x="182" y="163"/>
                  </a:cubicBezTo>
                  <a:cubicBezTo>
                    <a:pt x="185" y="162"/>
                    <a:pt x="188" y="160"/>
                    <a:pt x="191" y="159"/>
                  </a:cubicBezTo>
                  <a:cubicBezTo>
                    <a:pt x="193" y="158"/>
                    <a:pt x="194" y="158"/>
                    <a:pt x="196" y="156"/>
                  </a:cubicBezTo>
                  <a:cubicBezTo>
                    <a:pt x="200" y="154"/>
                    <a:pt x="201" y="150"/>
                    <a:pt x="199" y="146"/>
                  </a:cubicBezTo>
                  <a:cubicBezTo>
                    <a:pt x="197" y="142"/>
                    <a:pt x="195" y="140"/>
                    <a:pt x="191" y="140"/>
                  </a:cubicBezTo>
                  <a:cubicBezTo>
                    <a:pt x="191" y="140"/>
                    <a:pt x="190" y="140"/>
                    <a:pt x="189" y="141"/>
                  </a:cubicBezTo>
                  <a:cubicBezTo>
                    <a:pt x="188" y="141"/>
                    <a:pt x="187" y="141"/>
                    <a:pt x="186" y="141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60" y="150"/>
                    <a:pt x="139" y="156"/>
                    <a:pt x="118" y="156"/>
                  </a:cubicBezTo>
                  <a:cubicBezTo>
                    <a:pt x="116" y="156"/>
                    <a:pt x="114" y="156"/>
                    <a:pt x="112" y="156"/>
                  </a:cubicBezTo>
                  <a:cubicBezTo>
                    <a:pt x="112" y="156"/>
                    <a:pt x="112" y="156"/>
                    <a:pt x="112" y="156"/>
                  </a:cubicBezTo>
                  <a:cubicBezTo>
                    <a:pt x="110" y="156"/>
                    <a:pt x="108" y="158"/>
                    <a:pt x="107" y="159"/>
                  </a:cubicBezTo>
                  <a:cubicBezTo>
                    <a:pt x="104" y="165"/>
                    <a:pt x="98" y="169"/>
                    <a:pt x="91" y="169"/>
                  </a:cubicBezTo>
                  <a:cubicBezTo>
                    <a:pt x="85" y="169"/>
                    <a:pt x="79" y="166"/>
                    <a:pt x="75" y="159"/>
                  </a:cubicBezTo>
                  <a:cubicBezTo>
                    <a:pt x="75" y="158"/>
                    <a:pt x="73" y="157"/>
                    <a:pt x="71" y="157"/>
                  </a:cubicBezTo>
                  <a:cubicBezTo>
                    <a:pt x="70" y="157"/>
                    <a:pt x="70" y="157"/>
                    <a:pt x="69" y="157"/>
                  </a:cubicBezTo>
                  <a:cubicBezTo>
                    <a:pt x="56" y="161"/>
                    <a:pt x="47" y="170"/>
                    <a:pt x="44" y="183"/>
                  </a:cubicBezTo>
                  <a:cubicBezTo>
                    <a:pt x="43" y="184"/>
                    <a:pt x="43" y="185"/>
                    <a:pt x="43" y="186"/>
                  </a:cubicBezTo>
                  <a:cubicBezTo>
                    <a:pt x="43" y="196"/>
                    <a:pt x="43" y="206"/>
                    <a:pt x="43" y="21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67" y="226"/>
                    <a:pt x="67" y="226"/>
                    <a:pt x="67" y="226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6" y="206"/>
                    <a:pt x="66" y="202"/>
                    <a:pt x="67" y="198"/>
                  </a:cubicBezTo>
                  <a:cubicBezTo>
                    <a:pt x="67" y="195"/>
                    <a:pt x="68" y="193"/>
                    <a:pt x="71" y="193"/>
                  </a:cubicBezTo>
                  <a:close/>
                  <a:moveTo>
                    <a:pt x="198" y="106"/>
                  </a:moveTo>
                  <a:cubicBezTo>
                    <a:pt x="202" y="106"/>
                    <a:pt x="202" y="110"/>
                    <a:pt x="203" y="113"/>
                  </a:cubicBezTo>
                  <a:cubicBezTo>
                    <a:pt x="203" y="115"/>
                    <a:pt x="203" y="118"/>
                    <a:pt x="203" y="120"/>
                  </a:cubicBezTo>
                  <a:cubicBezTo>
                    <a:pt x="203" y="124"/>
                    <a:pt x="203" y="128"/>
                    <a:pt x="203" y="132"/>
                  </a:cubicBezTo>
                  <a:cubicBezTo>
                    <a:pt x="203" y="134"/>
                    <a:pt x="203" y="136"/>
                    <a:pt x="205" y="137"/>
                  </a:cubicBezTo>
                  <a:cubicBezTo>
                    <a:pt x="208" y="142"/>
                    <a:pt x="210" y="148"/>
                    <a:pt x="209" y="153"/>
                  </a:cubicBezTo>
                  <a:cubicBezTo>
                    <a:pt x="208" y="158"/>
                    <a:pt x="204" y="163"/>
                    <a:pt x="199" y="165"/>
                  </a:cubicBezTo>
                  <a:cubicBezTo>
                    <a:pt x="193" y="169"/>
                    <a:pt x="186" y="172"/>
                    <a:pt x="179" y="175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169" y="180"/>
                    <a:pt x="168" y="183"/>
                    <a:pt x="170" y="188"/>
                  </a:cubicBezTo>
                  <a:cubicBezTo>
                    <a:pt x="171" y="191"/>
                    <a:pt x="174" y="193"/>
                    <a:pt x="179" y="193"/>
                  </a:cubicBezTo>
                  <a:cubicBezTo>
                    <a:pt x="238" y="193"/>
                    <a:pt x="238" y="193"/>
                    <a:pt x="238" y="193"/>
                  </a:cubicBezTo>
                  <a:cubicBezTo>
                    <a:pt x="257" y="193"/>
                    <a:pt x="277" y="193"/>
                    <a:pt x="297" y="193"/>
                  </a:cubicBezTo>
                  <a:cubicBezTo>
                    <a:pt x="303" y="193"/>
                    <a:pt x="306" y="190"/>
                    <a:pt x="306" y="183"/>
                  </a:cubicBezTo>
                  <a:cubicBezTo>
                    <a:pt x="307" y="148"/>
                    <a:pt x="307" y="114"/>
                    <a:pt x="306" y="79"/>
                  </a:cubicBezTo>
                  <a:cubicBezTo>
                    <a:pt x="306" y="72"/>
                    <a:pt x="303" y="69"/>
                    <a:pt x="296" y="69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3" y="69"/>
                    <a:pt x="169" y="72"/>
                    <a:pt x="169" y="79"/>
                  </a:cubicBezTo>
                  <a:cubicBezTo>
                    <a:pt x="169" y="93"/>
                    <a:pt x="169" y="108"/>
                    <a:pt x="169" y="12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3"/>
                    <a:pt x="169" y="133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4"/>
                    <a:pt x="193" y="124"/>
                    <a:pt x="193" y="124"/>
                  </a:cubicBezTo>
                  <a:cubicBezTo>
                    <a:pt x="193" y="120"/>
                    <a:pt x="193" y="116"/>
                    <a:pt x="193" y="113"/>
                  </a:cubicBezTo>
                  <a:cubicBezTo>
                    <a:pt x="193" y="107"/>
                    <a:pt x="196" y="107"/>
                    <a:pt x="198" y="106"/>
                  </a:cubicBezTo>
                  <a:close/>
                  <a:moveTo>
                    <a:pt x="83" y="142"/>
                  </a:moveTo>
                  <a:cubicBezTo>
                    <a:pt x="82" y="145"/>
                    <a:pt x="82" y="148"/>
                    <a:pt x="83" y="151"/>
                  </a:cubicBezTo>
                  <a:cubicBezTo>
                    <a:pt x="83" y="156"/>
                    <a:pt x="87" y="160"/>
                    <a:pt x="91" y="160"/>
                  </a:cubicBezTo>
                  <a:cubicBezTo>
                    <a:pt x="96" y="160"/>
                    <a:pt x="99" y="156"/>
                    <a:pt x="100" y="152"/>
                  </a:cubicBezTo>
                  <a:cubicBezTo>
                    <a:pt x="100" y="149"/>
                    <a:pt x="100" y="145"/>
                    <a:pt x="100" y="142"/>
                  </a:cubicBezTo>
                  <a:cubicBezTo>
                    <a:pt x="100" y="140"/>
                    <a:pt x="100" y="135"/>
                    <a:pt x="100" y="135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83" y="135"/>
                    <a:pt x="83" y="140"/>
                    <a:pt x="83" y="142"/>
                  </a:cubicBezTo>
                  <a:close/>
                  <a:moveTo>
                    <a:pt x="90" y="74"/>
                  </a:moveTo>
                  <a:cubicBezTo>
                    <a:pt x="82" y="79"/>
                    <a:pt x="74" y="82"/>
                    <a:pt x="64" y="82"/>
                  </a:cubicBezTo>
                  <a:cubicBezTo>
                    <a:pt x="60" y="83"/>
                    <a:pt x="57" y="85"/>
                    <a:pt x="56" y="90"/>
                  </a:cubicBezTo>
                  <a:cubicBezTo>
                    <a:pt x="55" y="94"/>
                    <a:pt x="57" y="97"/>
                    <a:pt x="61" y="99"/>
                  </a:cubicBezTo>
                  <a:cubicBezTo>
                    <a:pt x="66" y="101"/>
                    <a:pt x="69" y="104"/>
                    <a:pt x="70" y="110"/>
                  </a:cubicBezTo>
                  <a:cubicBezTo>
                    <a:pt x="72" y="119"/>
                    <a:pt x="81" y="126"/>
                    <a:pt x="91" y="126"/>
                  </a:cubicBezTo>
                  <a:cubicBezTo>
                    <a:pt x="102" y="126"/>
                    <a:pt x="110" y="120"/>
                    <a:pt x="112" y="110"/>
                  </a:cubicBezTo>
                  <a:cubicBezTo>
                    <a:pt x="114" y="104"/>
                    <a:pt x="116" y="101"/>
                    <a:pt x="121" y="99"/>
                  </a:cubicBezTo>
                  <a:cubicBezTo>
                    <a:pt x="125" y="97"/>
                    <a:pt x="127" y="94"/>
                    <a:pt x="126" y="89"/>
                  </a:cubicBezTo>
                  <a:cubicBezTo>
                    <a:pt x="126" y="85"/>
                    <a:pt x="123" y="83"/>
                    <a:pt x="118" y="82"/>
                  </a:cubicBezTo>
                  <a:cubicBezTo>
                    <a:pt x="109" y="82"/>
                    <a:pt x="100" y="79"/>
                    <a:pt x="92" y="74"/>
                  </a:cubicBezTo>
                  <a:cubicBezTo>
                    <a:pt x="91" y="73"/>
                    <a:pt x="91" y="73"/>
                    <a:pt x="91" y="73"/>
                  </a:cubicBezTo>
                  <a:lnTo>
                    <a:pt x="90" y="74"/>
                  </a:lnTo>
                  <a:close/>
                  <a:moveTo>
                    <a:pt x="95" y="42"/>
                  </a:moveTo>
                  <a:cubicBezTo>
                    <a:pt x="89" y="42"/>
                    <a:pt x="83" y="42"/>
                    <a:pt x="76" y="43"/>
                  </a:cubicBezTo>
                  <a:cubicBezTo>
                    <a:pt x="70" y="43"/>
                    <a:pt x="64" y="48"/>
                    <a:pt x="63" y="55"/>
                  </a:cubicBezTo>
                  <a:cubicBezTo>
                    <a:pt x="63" y="59"/>
                    <a:pt x="63" y="62"/>
                    <a:pt x="63" y="66"/>
                  </a:cubicBezTo>
                  <a:cubicBezTo>
                    <a:pt x="63" y="68"/>
                    <a:pt x="63" y="69"/>
                    <a:pt x="63" y="71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73" y="73"/>
                    <a:pt x="79" y="70"/>
                    <a:pt x="85" y="65"/>
                  </a:cubicBezTo>
                  <a:cubicBezTo>
                    <a:pt x="87" y="63"/>
                    <a:pt x="89" y="62"/>
                    <a:pt x="91" y="62"/>
                  </a:cubicBezTo>
                  <a:cubicBezTo>
                    <a:pt x="93" y="62"/>
                    <a:pt x="95" y="63"/>
                    <a:pt x="98" y="65"/>
                  </a:cubicBezTo>
                  <a:cubicBezTo>
                    <a:pt x="102" y="69"/>
                    <a:pt x="106" y="71"/>
                    <a:pt x="111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61"/>
                    <a:pt x="117" y="53"/>
                    <a:pt x="123" y="46"/>
                  </a:cubicBezTo>
                  <a:cubicBezTo>
                    <a:pt x="125" y="43"/>
                    <a:pt x="125" y="43"/>
                    <a:pt x="125" y="43"/>
                  </a:cubicBezTo>
                  <a:lnTo>
                    <a:pt x="9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7FA277FF-D88F-489F-9B09-C4349FFD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8276" y="-2998788"/>
              <a:ext cx="163513" cy="23813"/>
            </a:xfrm>
            <a:custGeom>
              <a:avLst/>
              <a:gdLst>
                <a:gd name="T0" fmla="*/ 18 w 69"/>
                <a:gd name="T1" fmla="*/ 10 h 10"/>
                <a:gd name="T2" fmla="*/ 6 w 69"/>
                <a:gd name="T3" fmla="*/ 10 h 10"/>
                <a:gd name="T4" fmla="*/ 0 w 69"/>
                <a:gd name="T5" fmla="*/ 5 h 10"/>
                <a:gd name="T6" fmla="*/ 1 w 69"/>
                <a:gd name="T7" fmla="*/ 2 h 10"/>
                <a:gd name="T8" fmla="*/ 6 w 69"/>
                <a:gd name="T9" fmla="*/ 0 h 10"/>
                <a:gd name="T10" fmla="*/ 35 w 69"/>
                <a:gd name="T11" fmla="*/ 0 h 10"/>
                <a:gd name="T12" fmla="*/ 63 w 69"/>
                <a:gd name="T13" fmla="*/ 0 h 10"/>
                <a:gd name="T14" fmla="*/ 69 w 69"/>
                <a:gd name="T15" fmla="*/ 5 h 10"/>
                <a:gd name="T16" fmla="*/ 68 w 69"/>
                <a:gd name="T17" fmla="*/ 8 h 10"/>
                <a:gd name="T18" fmla="*/ 64 w 69"/>
                <a:gd name="T19" fmla="*/ 10 h 10"/>
                <a:gd name="T20" fmla="*/ 51 w 69"/>
                <a:gd name="T21" fmla="*/ 10 h 10"/>
                <a:gd name="T22" fmla="*/ 18 w 69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10">
                  <a:moveTo>
                    <a:pt x="18" y="10"/>
                  </a:moveTo>
                  <a:cubicBezTo>
                    <a:pt x="14" y="10"/>
                    <a:pt x="10" y="10"/>
                    <a:pt x="6" y="10"/>
                  </a:cubicBezTo>
                  <a:cubicBezTo>
                    <a:pt x="4" y="10"/>
                    <a:pt x="0" y="9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6" y="0"/>
                    <a:pt x="25" y="0"/>
                    <a:pt x="35" y="0"/>
                  </a:cubicBezTo>
                  <a:cubicBezTo>
                    <a:pt x="44" y="0"/>
                    <a:pt x="54" y="0"/>
                    <a:pt x="63" y="0"/>
                  </a:cubicBezTo>
                  <a:cubicBezTo>
                    <a:pt x="65" y="0"/>
                    <a:pt x="69" y="1"/>
                    <a:pt x="69" y="5"/>
                  </a:cubicBezTo>
                  <a:cubicBezTo>
                    <a:pt x="69" y="6"/>
                    <a:pt x="69" y="7"/>
                    <a:pt x="68" y="8"/>
                  </a:cubicBezTo>
                  <a:cubicBezTo>
                    <a:pt x="67" y="9"/>
                    <a:pt x="66" y="10"/>
                    <a:pt x="64" y="10"/>
                  </a:cubicBezTo>
                  <a:cubicBezTo>
                    <a:pt x="59" y="10"/>
                    <a:pt x="55" y="10"/>
                    <a:pt x="51" y="10"/>
                  </a:cubicBezTo>
                  <a:lnTo>
                    <a:pt x="1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5F19F9FE-F436-49A3-8E48-C67A11FF9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4151" y="-2933701"/>
              <a:ext cx="147638" cy="20638"/>
            </a:xfrm>
            <a:custGeom>
              <a:avLst/>
              <a:gdLst>
                <a:gd name="T0" fmla="*/ 6 w 62"/>
                <a:gd name="T1" fmla="*/ 9 h 9"/>
                <a:gd name="T2" fmla="*/ 0 w 62"/>
                <a:gd name="T3" fmla="*/ 5 h 9"/>
                <a:gd name="T4" fmla="*/ 1 w 62"/>
                <a:gd name="T5" fmla="*/ 2 h 9"/>
                <a:gd name="T6" fmla="*/ 6 w 62"/>
                <a:gd name="T7" fmla="*/ 0 h 9"/>
                <a:gd name="T8" fmla="*/ 31 w 62"/>
                <a:gd name="T9" fmla="*/ 0 h 9"/>
                <a:gd name="T10" fmla="*/ 56 w 62"/>
                <a:gd name="T11" fmla="*/ 0 h 9"/>
                <a:gd name="T12" fmla="*/ 62 w 62"/>
                <a:gd name="T13" fmla="*/ 5 h 9"/>
                <a:gd name="T14" fmla="*/ 61 w 62"/>
                <a:gd name="T15" fmla="*/ 8 h 9"/>
                <a:gd name="T16" fmla="*/ 57 w 62"/>
                <a:gd name="T17" fmla="*/ 9 h 9"/>
                <a:gd name="T18" fmla="*/ 46 w 62"/>
                <a:gd name="T19" fmla="*/ 9 h 9"/>
                <a:gd name="T20" fmla="*/ 6 w 6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9">
                  <a:moveTo>
                    <a:pt x="6" y="9"/>
                  </a:move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4" y="0"/>
                    <a:pt x="23" y="0"/>
                    <a:pt x="31" y="0"/>
                  </a:cubicBezTo>
                  <a:cubicBezTo>
                    <a:pt x="40" y="0"/>
                    <a:pt x="48" y="0"/>
                    <a:pt x="56" y="0"/>
                  </a:cubicBezTo>
                  <a:cubicBezTo>
                    <a:pt x="58" y="0"/>
                    <a:pt x="62" y="0"/>
                    <a:pt x="62" y="5"/>
                  </a:cubicBezTo>
                  <a:cubicBezTo>
                    <a:pt x="62" y="6"/>
                    <a:pt x="62" y="7"/>
                    <a:pt x="61" y="8"/>
                  </a:cubicBezTo>
                  <a:cubicBezTo>
                    <a:pt x="60" y="9"/>
                    <a:pt x="59" y="9"/>
                    <a:pt x="57" y="9"/>
                  </a:cubicBezTo>
                  <a:cubicBezTo>
                    <a:pt x="53" y="9"/>
                    <a:pt x="49" y="9"/>
                    <a:pt x="46" y="9"/>
                  </a:cubicBezTo>
                  <a:lnTo>
                    <a:pt x="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AAEAE4D-31BB-462C-8FA4-D21945081F30}"/>
              </a:ext>
            </a:extLst>
          </p:cNvPr>
          <p:cNvGrpSpPr/>
          <p:nvPr/>
        </p:nvGrpSpPr>
        <p:grpSpPr>
          <a:xfrm>
            <a:off x="4679757" y="400882"/>
            <a:ext cx="276321" cy="272523"/>
            <a:chOff x="11149013" y="-3281363"/>
            <a:chExt cx="923925" cy="911225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51BCE67-E2C0-4D5C-AFA6-D472A46D6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9013" y="-3281363"/>
              <a:ext cx="923925" cy="911225"/>
            </a:xfrm>
            <a:custGeom>
              <a:avLst/>
              <a:gdLst>
                <a:gd name="T0" fmla="*/ 183 w 389"/>
                <a:gd name="T1" fmla="*/ 383 h 383"/>
                <a:gd name="T2" fmla="*/ 4 w 389"/>
                <a:gd name="T3" fmla="*/ 380 h 383"/>
                <a:gd name="T4" fmla="*/ 42 w 389"/>
                <a:gd name="T5" fmla="*/ 296 h 383"/>
                <a:gd name="T6" fmla="*/ 22 w 389"/>
                <a:gd name="T7" fmla="*/ 0 h 383"/>
                <a:gd name="T8" fmla="*/ 24 w 389"/>
                <a:gd name="T9" fmla="*/ 210 h 383"/>
                <a:gd name="T10" fmla="*/ 259 w 389"/>
                <a:gd name="T11" fmla="*/ 182 h 383"/>
                <a:gd name="T12" fmla="*/ 208 w 389"/>
                <a:gd name="T13" fmla="*/ 293 h 383"/>
                <a:gd name="T14" fmla="*/ 284 w 389"/>
                <a:gd name="T15" fmla="*/ 309 h 383"/>
                <a:gd name="T16" fmla="*/ 286 w 389"/>
                <a:gd name="T17" fmla="*/ 133 h 383"/>
                <a:gd name="T18" fmla="*/ 179 w 389"/>
                <a:gd name="T19" fmla="*/ 106 h 383"/>
                <a:gd name="T20" fmla="*/ 137 w 389"/>
                <a:gd name="T21" fmla="*/ 74 h 383"/>
                <a:gd name="T22" fmla="*/ 79 w 389"/>
                <a:gd name="T23" fmla="*/ 81 h 383"/>
                <a:gd name="T24" fmla="*/ 28 w 389"/>
                <a:gd name="T25" fmla="*/ 94 h 383"/>
                <a:gd name="T26" fmla="*/ 91 w 389"/>
                <a:gd name="T27" fmla="*/ 67 h 383"/>
                <a:gd name="T28" fmla="*/ 139 w 389"/>
                <a:gd name="T29" fmla="*/ 55 h 383"/>
                <a:gd name="T30" fmla="*/ 195 w 389"/>
                <a:gd name="T31" fmla="*/ 64 h 383"/>
                <a:gd name="T32" fmla="*/ 221 w 389"/>
                <a:gd name="T33" fmla="*/ 48 h 383"/>
                <a:gd name="T34" fmla="*/ 235 w 389"/>
                <a:gd name="T35" fmla="*/ 8 h 383"/>
                <a:gd name="T36" fmla="*/ 309 w 389"/>
                <a:gd name="T37" fmla="*/ 94 h 383"/>
                <a:gd name="T38" fmla="*/ 351 w 389"/>
                <a:gd name="T39" fmla="*/ 79 h 383"/>
                <a:gd name="T40" fmla="*/ 389 w 389"/>
                <a:gd name="T41" fmla="*/ 193 h 383"/>
                <a:gd name="T42" fmla="*/ 351 w 389"/>
                <a:gd name="T43" fmla="*/ 218 h 383"/>
                <a:gd name="T44" fmla="*/ 322 w 389"/>
                <a:gd name="T45" fmla="*/ 309 h 383"/>
                <a:gd name="T46" fmla="*/ 361 w 389"/>
                <a:gd name="T47" fmla="*/ 328 h 383"/>
                <a:gd name="T48" fmla="*/ 238 w 389"/>
                <a:gd name="T49" fmla="*/ 374 h 383"/>
                <a:gd name="T50" fmla="*/ 166 w 389"/>
                <a:gd name="T51" fmla="*/ 321 h 383"/>
                <a:gd name="T52" fmla="*/ 152 w 389"/>
                <a:gd name="T53" fmla="*/ 362 h 383"/>
                <a:gd name="T54" fmla="*/ 215 w 389"/>
                <a:gd name="T55" fmla="*/ 362 h 383"/>
                <a:gd name="T56" fmla="*/ 272 w 389"/>
                <a:gd name="T57" fmla="*/ 376 h 383"/>
                <a:gd name="T58" fmla="*/ 331 w 389"/>
                <a:gd name="T59" fmla="*/ 357 h 383"/>
                <a:gd name="T60" fmla="*/ 327 w 389"/>
                <a:gd name="T61" fmla="*/ 318 h 383"/>
                <a:gd name="T62" fmla="*/ 93 w 389"/>
                <a:gd name="T63" fmla="*/ 358 h 383"/>
                <a:gd name="T64" fmla="*/ 88 w 389"/>
                <a:gd name="T65" fmla="*/ 318 h 383"/>
                <a:gd name="T66" fmla="*/ 8 w 389"/>
                <a:gd name="T67" fmla="*/ 364 h 383"/>
                <a:gd name="T68" fmla="*/ 40 w 389"/>
                <a:gd name="T69" fmla="*/ 376 h 383"/>
                <a:gd name="T70" fmla="*/ 161 w 389"/>
                <a:gd name="T71" fmla="*/ 311 h 383"/>
                <a:gd name="T72" fmla="*/ 153 w 389"/>
                <a:gd name="T73" fmla="*/ 221 h 383"/>
                <a:gd name="T74" fmla="*/ 83 w 389"/>
                <a:gd name="T75" fmla="*/ 309 h 383"/>
                <a:gd name="T76" fmla="*/ 172 w 389"/>
                <a:gd name="T77" fmla="*/ 313 h 383"/>
                <a:gd name="T78" fmla="*/ 201 w 389"/>
                <a:gd name="T79" fmla="*/ 290 h 383"/>
                <a:gd name="T80" fmla="*/ 292 w 389"/>
                <a:gd name="T81" fmla="*/ 298 h 383"/>
                <a:gd name="T82" fmla="*/ 323 w 389"/>
                <a:gd name="T83" fmla="*/ 287 h 383"/>
                <a:gd name="T84" fmla="*/ 52 w 389"/>
                <a:gd name="T85" fmla="*/ 300 h 383"/>
                <a:gd name="T86" fmla="*/ 80 w 389"/>
                <a:gd name="T87" fmla="*/ 290 h 383"/>
                <a:gd name="T88" fmla="*/ 155 w 389"/>
                <a:gd name="T89" fmla="*/ 234 h 383"/>
                <a:gd name="T90" fmla="*/ 178 w 389"/>
                <a:gd name="T91" fmla="*/ 218 h 383"/>
                <a:gd name="T92" fmla="*/ 309 w 389"/>
                <a:gd name="T93" fmla="*/ 218 h 383"/>
                <a:gd name="T94" fmla="*/ 92 w 389"/>
                <a:gd name="T95" fmla="*/ 235 h 383"/>
                <a:gd name="T96" fmla="*/ 361 w 389"/>
                <a:gd name="T97" fmla="*/ 210 h 383"/>
                <a:gd name="T98" fmla="*/ 344 w 389"/>
                <a:gd name="T99" fmla="*/ 106 h 383"/>
                <a:gd name="T100" fmla="*/ 285 w 389"/>
                <a:gd name="T101" fmla="*/ 123 h 383"/>
                <a:gd name="T102" fmla="*/ 38 w 389"/>
                <a:gd name="T103" fmla="*/ 110 h 383"/>
                <a:gd name="T104" fmla="*/ 328 w 389"/>
                <a:gd name="T105" fmla="*/ 108 h 383"/>
                <a:gd name="T106" fmla="*/ 119 w 389"/>
                <a:gd name="T107" fmla="*/ 97 h 383"/>
                <a:gd name="T108" fmla="*/ 190 w 389"/>
                <a:gd name="T109" fmla="*/ 83 h 383"/>
                <a:gd name="T110" fmla="*/ 328 w 389"/>
                <a:gd name="T111" fmla="*/ 80 h 383"/>
                <a:gd name="T112" fmla="*/ 77 w 389"/>
                <a:gd name="T113" fmla="*/ 74 h 383"/>
                <a:gd name="T114" fmla="*/ 152 w 389"/>
                <a:gd name="T115" fmla="*/ 43 h 383"/>
                <a:gd name="T116" fmla="*/ 302 w 389"/>
                <a:gd name="T117" fmla="*/ 18 h 383"/>
                <a:gd name="T118" fmla="*/ 329 w 389"/>
                <a:gd name="T119" fmla="*/ 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383">
                  <a:moveTo>
                    <a:pt x="335" y="383"/>
                  </a:moveTo>
                  <a:cubicBezTo>
                    <a:pt x="298" y="383"/>
                    <a:pt x="298" y="383"/>
                    <a:pt x="298" y="383"/>
                  </a:cubicBezTo>
                  <a:cubicBezTo>
                    <a:pt x="283" y="383"/>
                    <a:pt x="269" y="383"/>
                    <a:pt x="255" y="383"/>
                  </a:cubicBezTo>
                  <a:cubicBezTo>
                    <a:pt x="253" y="383"/>
                    <a:pt x="251" y="383"/>
                    <a:pt x="249" y="382"/>
                  </a:cubicBezTo>
                  <a:cubicBezTo>
                    <a:pt x="248" y="382"/>
                    <a:pt x="246" y="382"/>
                    <a:pt x="245" y="381"/>
                  </a:cubicBezTo>
                  <a:cubicBezTo>
                    <a:pt x="245" y="381"/>
                    <a:pt x="244" y="381"/>
                    <a:pt x="243" y="381"/>
                  </a:cubicBezTo>
                  <a:cubicBezTo>
                    <a:pt x="243" y="381"/>
                    <a:pt x="242" y="381"/>
                    <a:pt x="241" y="381"/>
                  </a:cubicBezTo>
                  <a:cubicBezTo>
                    <a:pt x="240" y="381"/>
                    <a:pt x="239" y="382"/>
                    <a:pt x="238" y="382"/>
                  </a:cubicBezTo>
                  <a:cubicBezTo>
                    <a:pt x="236" y="383"/>
                    <a:pt x="234" y="383"/>
                    <a:pt x="232" y="383"/>
                  </a:cubicBezTo>
                  <a:cubicBezTo>
                    <a:pt x="216" y="383"/>
                    <a:pt x="200" y="383"/>
                    <a:pt x="183" y="383"/>
                  </a:cubicBezTo>
                  <a:cubicBezTo>
                    <a:pt x="167" y="383"/>
                    <a:pt x="151" y="383"/>
                    <a:pt x="135" y="383"/>
                  </a:cubicBezTo>
                  <a:cubicBezTo>
                    <a:pt x="133" y="383"/>
                    <a:pt x="131" y="383"/>
                    <a:pt x="129" y="382"/>
                  </a:cubicBezTo>
                  <a:cubicBezTo>
                    <a:pt x="128" y="382"/>
                    <a:pt x="127" y="381"/>
                    <a:pt x="125" y="381"/>
                  </a:cubicBezTo>
                  <a:cubicBezTo>
                    <a:pt x="125" y="381"/>
                    <a:pt x="124" y="381"/>
                    <a:pt x="124" y="381"/>
                  </a:cubicBezTo>
                  <a:cubicBezTo>
                    <a:pt x="123" y="381"/>
                    <a:pt x="122" y="381"/>
                    <a:pt x="122" y="381"/>
                  </a:cubicBezTo>
                  <a:cubicBezTo>
                    <a:pt x="120" y="381"/>
                    <a:pt x="119" y="382"/>
                    <a:pt x="118" y="382"/>
                  </a:cubicBezTo>
                  <a:cubicBezTo>
                    <a:pt x="116" y="383"/>
                    <a:pt x="114" y="383"/>
                    <a:pt x="112" y="383"/>
                  </a:cubicBezTo>
                  <a:cubicBezTo>
                    <a:pt x="94" y="383"/>
                    <a:pt x="76" y="383"/>
                    <a:pt x="58" y="383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0" y="383"/>
                    <a:pt x="6" y="382"/>
                    <a:pt x="4" y="380"/>
                  </a:cubicBezTo>
                  <a:cubicBezTo>
                    <a:pt x="1" y="377"/>
                    <a:pt x="0" y="374"/>
                    <a:pt x="0" y="368"/>
                  </a:cubicBezTo>
                  <a:cubicBezTo>
                    <a:pt x="0" y="366"/>
                    <a:pt x="0" y="364"/>
                    <a:pt x="0" y="362"/>
                  </a:cubicBezTo>
                  <a:cubicBezTo>
                    <a:pt x="0" y="356"/>
                    <a:pt x="0" y="350"/>
                    <a:pt x="1" y="344"/>
                  </a:cubicBezTo>
                  <a:cubicBezTo>
                    <a:pt x="3" y="325"/>
                    <a:pt x="19" y="311"/>
                    <a:pt x="38" y="311"/>
                  </a:cubicBezTo>
                  <a:cubicBezTo>
                    <a:pt x="39" y="311"/>
                    <a:pt x="41" y="311"/>
                    <a:pt x="41" y="311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8"/>
                    <a:pt x="45" y="307"/>
                    <a:pt x="45" y="306"/>
                  </a:cubicBezTo>
                  <a:cubicBezTo>
                    <a:pt x="45" y="304"/>
                    <a:pt x="45" y="302"/>
                    <a:pt x="45" y="300"/>
                  </a:cubicBezTo>
                  <a:cubicBezTo>
                    <a:pt x="44" y="299"/>
                    <a:pt x="43" y="297"/>
                    <a:pt x="42" y="296"/>
                  </a:cubicBezTo>
                  <a:cubicBezTo>
                    <a:pt x="33" y="289"/>
                    <a:pt x="28" y="280"/>
                    <a:pt x="28" y="270"/>
                  </a:cubicBezTo>
                  <a:cubicBezTo>
                    <a:pt x="27" y="257"/>
                    <a:pt x="27" y="246"/>
                    <a:pt x="28" y="236"/>
                  </a:cubicBezTo>
                  <a:cubicBezTo>
                    <a:pt x="28" y="233"/>
                    <a:pt x="29" y="229"/>
                    <a:pt x="31" y="226"/>
                  </a:cubicBezTo>
                  <a:cubicBezTo>
                    <a:pt x="31" y="224"/>
                    <a:pt x="32" y="222"/>
                    <a:pt x="32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4" y="218"/>
                    <a:pt x="23" y="218"/>
                    <a:pt x="22" y="218"/>
                  </a:cubicBezTo>
                  <a:cubicBezTo>
                    <a:pt x="9" y="217"/>
                    <a:pt x="0" y="209"/>
                    <a:pt x="0" y="195"/>
                  </a:cubicBezTo>
                  <a:cubicBezTo>
                    <a:pt x="0" y="138"/>
                    <a:pt x="0" y="80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22" y="0"/>
                    <a:pt x="27" y="0"/>
                    <a:pt x="28" y="0"/>
                  </a:cubicBezTo>
                  <a:cubicBezTo>
                    <a:pt x="30" y="0"/>
                    <a:pt x="31" y="0"/>
                    <a:pt x="33" y="0"/>
                  </a:cubicBezTo>
                  <a:cubicBezTo>
                    <a:pt x="35" y="0"/>
                    <a:pt x="37" y="2"/>
                    <a:pt x="37" y="4"/>
                  </a:cubicBezTo>
                  <a:cubicBezTo>
                    <a:pt x="37" y="6"/>
                    <a:pt x="35" y="7"/>
                    <a:pt x="33" y="7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3" y="8"/>
                    <a:pt x="8" y="13"/>
                    <a:pt x="8" y="22"/>
                  </a:cubicBezTo>
                  <a:cubicBezTo>
                    <a:pt x="8" y="37"/>
                    <a:pt x="8" y="52"/>
                    <a:pt x="8" y="67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205"/>
                    <a:pt x="13" y="210"/>
                    <a:pt x="24" y="210"/>
                  </a:cubicBezTo>
                  <a:cubicBezTo>
                    <a:pt x="236" y="210"/>
                    <a:pt x="236" y="210"/>
                    <a:pt x="236" y="210"/>
                  </a:cubicBezTo>
                  <a:cubicBezTo>
                    <a:pt x="246" y="210"/>
                    <a:pt x="252" y="205"/>
                    <a:pt x="252" y="194"/>
                  </a:cubicBezTo>
                  <a:cubicBezTo>
                    <a:pt x="252" y="178"/>
                    <a:pt x="252" y="178"/>
                    <a:pt x="252" y="178"/>
                  </a:cubicBezTo>
                  <a:cubicBezTo>
                    <a:pt x="252" y="171"/>
                    <a:pt x="252" y="164"/>
                    <a:pt x="252" y="158"/>
                  </a:cubicBezTo>
                  <a:cubicBezTo>
                    <a:pt x="252" y="156"/>
                    <a:pt x="252" y="155"/>
                    <a:pt x="252" y="154"/>
                  </a:cubicBezTo>
                  <a:cubicBezTo>
                    <a:pt x="253" y="153"/>
                    <a:pt x="254" y="152"/>
                    <a:pt x="255" y="152"/>
                  </a:cubicBezTo>
                  <a:cubicBezTo>
                    <a:pt x="255" y="152"/>
                    <a:pt x="256" y="152"/>
                    <a:pt x="256" y="152"/>
                  </a:cubicBezTo>
                  <a:cubicBezTo>
                    <a:pt x="257" y="152"/>
                    <a:pt x="259" y="153"/>
                    <a:pt x="259" y="156"/>
                  </a:cubicBezTo>
                  <a:cubicBezTo>
                    <a:pt x="259" y="161"/>
                    <a:pt x="259" y="166"/>
                    <a:pt x="259" y="170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59" y="186"/>
                    <a:pt x="259" y="190"/>
                    <a:pt x="259" y="195"/>
                  </a:cubicBezTo>
                  <a:cubicBezTo>
                    <a:pt x="259" y="209"/>
                    <a:pt x="250" y="218"/>
                    <a:pt x="236" y="218"/>
                  </a:cubicBezTo>
                  <a:cubicBezTo>
                    <a:pt x="234" y="218"/>
                    <a:pt x="231" y="218"/>
                    <a:pt x="229" y="218"/>
                  </a:cubicBezTo>
                  <a:cubicBezTo>
                    <a:pt x="215" y="218"/>
                    <a:pt x="215" y="218"/>
                    <a:pt x="215" y="218"/>
                  </a:cubicBezTo>
                  <a:cubicBezTo>
                    <a:pt x="215" y="219"/>
                    <a:pt x="215" y="219"/>
                    <a:pt x="215" y="219"/>
                  </a:cubicBezTo>
                  <a:cubicBezTo>
                    <a:pt x="214" y="219"/>
                    <a:pt x="214" y="220"/>
                    <a:pt x="214" y="222"/>
                  </a:cubicBezTo>
                  <a:cubicBezTo>
                    <a:pt x="218" y="227"/>
                    <a:pt x="220" y="234"/>
                    <a:pt x="219" y="243"/>
                  </a:cubicBezTo>
                  <a:cubicBezTo>
                    <a:pt x="219" y="247"/>
                    <a:pt x="219" y="250"/>
                    <a:pt x="219" y="254"/>
                  </a:cubicBezTo>
                  <a:cubicBezTo>
                    <a:pt x="219" y="260"/>
                    <a:pt x="219" y="267"/>
                    <a:pt x="219" y="273"/>
                  </a:cubicBezTo>
                  <a:cubicBezTo>
                    <a:pt x="218" y="281"/>
                    <a:pt x="214" y="288"/>
                    <a:pt x="208" y="293"/>
                  </a:cubicBezTo>
                  <a:cubicBezTo>
                    <a:pt x="202" y="298"/>
                    <a:pt x="202" y="304"/>
                    <a:pt x="203" y="309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206" y="311"/>
                    <a:pt x="206" y="311"/>
                    <a:pt x="206" y="311"/>
                  </a:cubicBezTo>
                  <a:cubicBezTo>
                    <a:pt x="222" y="311"/>
                    <a:pt x="233" y="317"/>
                    <a:pt x="242" y="329"/>
                  </a:cubicBezTo>
                  <a:cubicBezTo>
                    <a:pt x="243" y="332"/>
                    <a:pt x="243" y="332"/>
                    <a:pt x="243" y="332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50" y="323"/>
                    <a:pt x="255" y="318"/>
                    <a:pt x="261" y="315"/>
                  </a:cubicBezTo>
                  <a:cubicBezTo>
                    <a:pt x="266" y="312"/>
                    <a:pt x="273" y="311"/>
                    <a:pt x="281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8"/>
                    <a:pt x="284" y="307"/>
                    <a:pt x="284" y="306"/>
                  </a:cubicBezTo>
                  <a:cubicBezTo>
                    <a:pt x="284" y="302"/>
                    <a:pt x="284" y="298"/>
                    <a:pt x="279" y="294"/>
                  </a:cubicBezTo>
                  <a:cubicBezTo>
                    <a:pt x="271" y="288"/>
                    <a:pt x="267" y="279"/>
                    <a:pt x="267" y="267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7" y="255"/>
                    <a:pt x="267" y="244"/>
                    <a:pt x="268" y="234"/>
                  </a:cubicBezTo>
                  <a:cubicBezTo>
                    <a:pt x="268" y="225"/>
                    <a:pt x="273" y="218"/>
                    <a:pt x="283" y="213"/>
                  </a:cubicBezTo>
                  <a:cubicBezTo>
                    <a:pt x="284" y="212"/>
                    <a:pt x="287" y="210"/>
                    <a:pt x="287" y="207"/>
                  </a:cubicBezTo>
                  <a:cubicBezTo>
                    <a:pt x="287" y="186"/>
                    <a:pt x="287" y="165"/>
                    <a:pt x="287" y="144"/>
                  </a:cubicBezTo>
                  <a:cubicBezTo>
                    <a:pt x="287" y="134"/>
                    <a:pt x="287" y="134"/>
                    <a:pt x="287" y="134"/>
                  </a:cubicBezTo>
                  <a:cubicBezTo>
                    <a:pt x="287" y="134"/>
                    <a:pt x="287" y="133"/>
                    <a:pt x="286" y="133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0" y="130"/>
                    <a:pt x="280" y="130"/>
                    <a:pt x="280" y="130"/>
                  </a:cubicBezTo>
                  <a:cubicBezTo>
                    <a:pt x="272" y="130"/>
                    <a:pt x="264" y="130"/>
                    <a:pt x="256" y="130"/>
                  </a:cubicBezTo>
                  <a:cubicBezTo>
                    <a:pt x="248" y="130"/>
                    <a:pt x="241" y="130"/>
                    <a:pt x="233" y="130"/>
                  </a:cubicBezTo>
                  <a:cubicBezTo>
                    <a:pt x="220" y="130"/>
                    <a:pt x="209" y="130"/>
                    <a:pt x="199" y="131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3" y="131"/>
                    <a:pt x="187" y="128"/>
                    <a:pt x="183" y="124"/>
                  </a:cubicBezTo>
                  <a:cubicBezTo>
                    <a:pt x="180" y="121"/>
                    <a:pt x="178" y="115"/>
                    <a:pt x="179" y="110"/>
                  </a:cubicBezTo>
                  <a:cubicBezTo>
                    <a:pt x="179" y="109"/>
                    <a:pt x="179" y="108"/>
                    <a:pt x="179" y="108"/>
                  </a:cubicBezTo>
                  <a:cubicBezTo>
                    <a:pt x="179" y="107"/>
                    <a:pt x="179" y="107"/>
                    <a:pt x="179" y="106"/>
                  </a:cubicBezTo>
                  <a:cubicBezTo>
                    <a:pt x="179" y="102"/>
                    <a:pt x="179" y="97"/>
                    <a:pt x="174" y="93"/>
                  </a:cubicBezTo>
                  <a:cubicBezTo>
                    <a:pt x="169" y="89"/>
                    <a:pt x="169" y="83"/>
                    <a:pt x="170" y="79"/>
                  </a:cubicBezTo>
                  <a:cubicBezTo>
                    <a:pt x="171" y="77"/>
                    <a:pt x="170" y="75"/>
                    <a:pt x="169" y="74"/>
                  </a:cubicBezTo>
                  <a:cubicBezTo>
                    <a:pt x="168" y="72"/>
                    <a:pt x="167" y="72"/>
                    <a:pt x="166" y="71"/>
                  </a:cubicBezTo>
                  <a:cubicBezTo>
                    <a:pt x="166" y="70"/>
                    <a:pt x="165" y="70"/>
                    <a:pt x="165" y="69"/>
                  </a:cubicBezTo>
                  <a:cubicBezTo>
                    <a:pt x="162" y="65"/>
                    <a:pt x="158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45" y="64"/>
                    <a:pt x="142" y="67"/>
                    <a:pt x="139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38" y="72"/>
                    <a:pt x="138" y="73"/>
                    <a:pt x="137" y="74"/>
                  </a:cubicBezTo>
                  <a:cubicBezTo>
                    <a:pt x="134" y="77"/>
                    <a:pt x="131" y="81"/>
                    <a:pt x="133" y="88"/>
                  </a:cubicBezTo>
                  <a:cubicBezTo>
                    <a:pt x="134" y="91"/>
                    <a:pt x="133" y="94"/>
                    <a:pt x="131" y="97"/>
                  </a:cubicBezTo>
                  <a:cubicBezTo>
                    <a:pt x="129" y="101"/>
                    <a:pt x="125" y="103"/>
                    <a:pt x="121" y="104"/>
                  </a:cubicBezTo>
                  <a:cubicBezTo>
                    <a:pt x="120" y="104"/>
                    <a:pt x="120" y="104"/>
                    <a:pt x="119" y="104"/>
                  </a:cubicBezTo>
                  <a:cubicBezTo>
                    <a:pt x="112" y="104"/>
                    <a:pt x="106" y="99"/>
                    <a:pt x="105" y="92"/>
                  </a:cubicBezTo>
                  <a:cubicBezTo>
                    <a:pt x="105" y="87"/>
                    <a:pt x="103" y="85"/>
                    <a:pt x="99" y="83"/>
                  </a:cubicBezTo>
                  <a:cubicBezTo>
                    <a:pt x="98" y="83"/>
                    <a:pt x="97" y="82"/>
                    <a:pt x="95" y="81"/>
                  </a:cubicBezTo>
                  <a:cubicBezTo>
                    <a:pt x="93" y="80"/>
                    <a:pt x="90" y="79"/>
                    <a:pt x="88" y="79"/>
                  </a:cubicBezTo>
                  <a:cubicBezTo>
                    <a:pt x="86" y="79"/>
                    <a:pt x="84" y="79"/>
                    <a:pt x="82" y="80"/>
                  </a:cubicBezTo>
                  <a:cubicBezTo>
                    <a:pt x="81" y="81"/>
                    <a:pt x="80" y="81"/>
                    <a:pt x="79" y="81"/>
                  </a:cubicBezTo>
                  <a:cubicBezTo>
                    <a:pt x="78" y="81"/>
                    <a:pt x="77" y="81"/>
                    <a:pt x="76" y="81"/>
                  </a:cubicBezTo>
                  <a:cubicBezTo>
                    <a:pt x="75" y="81"/>
                    <a:pt x="74" y="81"/>
                    <a:pt x="73" y="81"/>
                  </a:cubicBezTo>
                  <a:cubicBezTo>
                    <a:pt x="73" y="81"/>
                    <a:pt x="72" y="81"/>
                    <a:pt x="72" y="81"/>
                  </a:cubicBezTo>
                  <a:cubicBezTo>
                    <a:pt x="70" y="81"/>
                    <a:pt x="68" y="81"/>
                    <a:pt x="67" y="82"/>
                  </a:cubicBezTo>
                  <a:cubicBezTo>
                    <a:pt x="62" y="87"/>
                    <a:pt x="58" y="90"/>
                    <a:pt x="54" y="94"/>
                  </a:cubicBezTo>
                  <a:cubicBezTo>
                    <a:pt x="53" y="96"/>
                    <a:pt x="52" y="99"/>
                    <a:pt x="53" y="100"/>
                  </a:cubicBezTo>
                  <a:cubicBezTo>
                    <a:pt x="54" y="108"/>
                    <a:pt x="49" y="115"/>
                    <a:pt x="42" y="117"/>
                  </a:cubicBezTo>
                  <a:cubicBezTo>
                    <a:pt x="41" y="117"/>
                    <a:pt x="40" y="118"/>
                    <a:pt x="39" y="118"/>
                  </a:cubicBezTo>
                  <a:cubicBezTo>
                    <a:pt x="32" y="118"/>
                    <a:pt x="27" y="114"/>
                    <a:pt x="25" y="108"/>
                  </a:cubicBezTo>
                  <a:cubicBezTo>
                    <a:pt x="23" y="102"/>
                    <a:pt x="24" y="98"/>
                    <a:pt x="28" y="94"/>
                  </a:cubicBezTo>
                  <a:cubicBezTo>
                    <a:pt x="31" y="91"/>
                    <a:pt x="34" y="89"/>
                    <a:pt x="38" y="89"/>
                  </a:cubicBezTo>
                  <a:cubicBezTo>
                    <a:pt x="39" y="89"/>
                    <a:pt x="41" y="89"/>
                    <a:pt x="42" y="90"/>
                  </a:cubicBezTo>
                  <a:cubicBezTo>
                    <a:pt x="43" y="90"/>
                    <a:pt x="44" y="90"/>
                    <a:pt x="45" y="90"/>
                  </a:cubicBezTo>
                  <a:cubicBezTo>
                    <a:pt x="47" y="90"/>
                    <a:pt x="49" y="89"/>
                    <a:pt x="50" y="88"/>
                  </a:cubicBezTo>
                  <a:cubicBezTo>
                    <a:pt x="53" y="85"/>
                    <a:pt x="56" y="81"/>
                    <a:pt x="61" y="77"/>
                  </a:cubicBezTo>
                  <a:cubicBezTo>
                    <a:pt x="63" y="76"/>
                    <a:pt x="64" y="74"/>
                    <a:pt x="63" y="70"/>
                  </a:cubicBezTo>
                  <a:cubicBezTo>
                    <a:pt x="62" y="66"/>
                    <a:pt x="63" y="63"/>
                    <a:pt x="65" y="59"/>
                  </a:cubicBezTo>
                  <a:cubicBezTo>
                    <a:pt x="68" y="56"/>
                    <a:pt x="71" y="54"/>
                    <a:pt x="76" y="53"/>
                  </a:cubicBezTo>
                  <a:cubicBezTo>
                    <a:pt x="76" y="53"/>
                    <a:pt x="77" y="53"/>
                    <a:pt x="77" y="53"/>
                  </a:cubicBezTo>
                  <a:cubicBezTo>
                    <a:pt x="85" y="53"/>
                    <a:pt x="91" y="59"/>
                    <a:pt x="91" y="67"/>
                  </a:cubicBezTo>
                  <a:cubicBezTo>
                    <a:pt x="91" y="70"/>
                    <a:pt x="93" y="72"/>
                    <a:pt x="95" y="73"/>
                  </a:cubicBezTo>
                  <a:cubicBezTo>
                    <a:pt x="97" y="74"/>
                    <a:pt x="99" y="75"/>
                    <a:pt x="100" y="76"/>
                  </a:cubicBezTo>
                  <a:cubicBezTo>
                    <a:pt x="103" y="77"/>
                    <a:pt x="105" y="79"/>
                    <a:pt x="108" y="79"/>
                  </a:cubicBezTo>
                  <a:cubicBezTo>
                    <a:pt x="110" y="79"/>
                    <a:pt x="113" y="78"/>
                    <a:pt x="115" y="77"/>
                  </a:cubicBezTo>
                  <a:cubicBezTo>
                    <a:pt x="115" y="76"/>
                    <a:pt x="117" y="76"/>
                    <a:pt x="118" y="76"/>
                  </a:cubicBezTo>
                  <a:cubicBezTo>
                    <a:pt x="120" y="76"/>
                    <a:pt x="121" y="76"/>
                    <a:pt x="122" y="76"/>
                  </a:cubicBezTo>
                  <a:cubicBezTo>
                    <a:pt x="124" y="75"/>
                    <a:pt x="126" y="75"/>
                    <a:pt x="128" y="73"/>
                  </a:cubicBezTo>
                  <a:cubicBezTo>
                    <a:pt x="130" y="71"/>
                    <a:pt x="131" y="69"/>
                    <a:pt x="133" y="67"/>
                  </a:cubicBezTo>
                  <a:cubicBezTo>
                    <a:pt x="135" y="65"/>
                    <a:pt x="136" y="63"/>
                    <a:pt x="137" y="62"/>
                  </a:cubicBezTo>
                  <a:cubicBezTo>
                    <a:pt x="139" y="59"/>
                    <a:pt x="140" y="57"/>
                    <a:pt x="139" y="55"/>
                  </a:cubicBezTo>
                  <a:cubicBezTo>
                    <a:pt x="136" y="49"/>
                    <a:pt x="138" y="42"/>
                    <a:pt x="143" y="39"/>
                  </a:cubicBezTo>
                  <a:cubicBezTo>
                    <a:pt x="146" y="37"/>
                    <a:pt x="149" y="36"/>
                    <a:pt x="152" y="36"/>
                  </a:cubicBezTo>
                  <a:cubicBezTo>
                    <a:pt x="154" y="36"/>
                    <a:pt x="157" y="36"/>
                    <a:pt x="159" y="38"/>
                  </a:cubicBezTo>
                  <a:cubicBezTo>
                    <a:pt x="165" y="41"/>
                    <a:pt x="167" y="47"/>
                    <a:pt x="165" y="54"/>
                  </a:cubicBezTo>
                  <a:cubicBezTo>
                    <a:pt x="165" y="55"/>
                    <a:pt x="165" y="57"/>
                    <a:pt x="167" y="60"/>
                  </a:cubicBezTo>
                  <a:cubicBezTo>
                    <a:pt x="167" y="61"/>
                    <a:pt x="168" y="62"/>
                    <a:pt x="169" y="62"/>
                  </a:cubicBezTo>
                  <a:cubicBezTo>
                    <a:pt x="169" y="63"/>
                    <a:pt x="169" y="63"/>
                    <a:pt x="170" y="63"/>
                  </a:cubicBezTo>
                  <a:cubicBezTo>
                    <a:pt x="173" y="67"/>
                    <a:pt x="176" y="70"/>
                    <a:pt x="182" y="70"/>
                  </a:cubicBezTo>
                  <a:cubicBezTo>
                    <a:pt x="183" y="70"/>
                    <a:pt x="183" y="70"/>
                    <a:pt x="184" y="70"/>
                  </a:cubicBezTo>
                  <a:cubicBezTo>
                    <a:pt x="189" y="69"/>
                    <a:pt x="192" y="67"/>
                    <a:pt x="195" y="64"/>
                  </a:cubicBezTo>
                  <a:cubicBezTo>
                    <a:pt x="197" y="61"/>
                    <a:pt x="199" y="59"/>
                    <a:pt x="201" y="56"/>
                  </a:cubicBezTo>
                  <a:cubicBezTo>
                    <a:pt x="204" y="53"/>
                    <a:pt x="206" y="49"/>
                    <a:pt x="209" y="46"/>
                  </a:cubicBezTo>
                  <a:cubicBezTo>
                    <a:pt x="210" y="44"/>
                    <a:pt x="211" y="41"/>
                    <a:pt x="210" y="39"/>
                  </a:cubicBezTo>
                  <a:cubicBezTo>
                    <a:pt x="208" y="33"/>
                    <a:pt x="210" y="27"/>
                    <a:pt x="215" y="23"/>
                  </a:cubicBezTo>
                  <a:cubicBezTo>
                    <a:pt x="217" y="21"/>
                    <a:pt x="220" y="20"/>
                    <a:pt x="223" y="20"/>
                  </a:cubicBezTo>
                  <a:cubicBezTo>
                    <a:pt x="226" y="20"/>
                    <a:pt x="229" y="21"/>
                    <a:pt x="232" y="23"/>
                  </a:cubicBezTo>
                  <a:cubicBezTo>
                    <a:pt x="237" y="27"/>
                    <a:pt x="239" y="33"/>
                    <a:pt x="237" y="39"/>
                  </a:cubicBezTo>
                  <a:cubicBezTo>
                    <a:pt x="234" y="45"/>
                    <a:pt x="230" y="48"/>
                    <a:pt x="224" y="48"/>
                  </a:cubicBezTo>
                  <a:cubicBezTo>
                    <a:pt x="223" y="48"/>
                    <a:pt x="223" y="48"/>
                    <a:pt x="222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18" y="48"/>
                    <a:pt x="216" y="49"/>
                    <a:pt x="214" y="52"/>
                  </a:cubicBezTo>
                  <a:cubicBezTo>
                    <a:pt x="211" y="56"/>
                    <a:pt x="208" y="60"/>
                    <a:pt x="204" y="64"/>
                  </a:cubicBezTo>
                  <a:cubicBezTo>
                    <a:pt x="202" y="66"/>
                    <a:pt x="200" y="69"/>
                    <a:pt x="198" y="72"/>
                  </a:cubicBezTo>
                  <a:cubicBezTo>
                    <a:pt x="197" y="73"/>
                    <a:pt x="196" y="75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8" y="85"/>
                    <a:pt x="198" y="85"/>
                    <a:pt x="196" y="91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252" y="94"/>
                    <a:pt x="252" y="94"/>
                    <a:pt x="252" y="9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3"/>
                    <a:pt x="246" y="8"/>
                    <a:pt x="235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8" y="7"/>
                    <a:pt x="57" y="7"/>
                  </a:cubicBezTo>
                  <a:cubicBezTo>
                    <a:pt x="55" y="7"/>
                    <a:pt x="54" y="6"/>
                    <a:pt x="54" y="4"/>
                  </a:cubicBezTo>
                  <a:cubicBezTo>
                    <a:pt x="54" y="2"/>
                    <a:pt x="55" y="1"/>
                    <a:pt x="57" y="0"/>
                  </a:cubicBezTo>
                  <a:cubicBezTo>
                    <a:pt x="58" y="0"/>
                    <a:pt x="59" y="0"/>
                    <a:pt x="5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50" y="0"/>
                    <a:pt x="259" y="9"/>
                    <a:pt x="259" y="24"/>
                  </a:cubicBezTo>
                  <a:cubicBezTo>
                    <a:pt x="259" y="39"/>
                    <a:pt x="259" y="87"/>
                    <a:pt x="259" y="87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88"/>
                    <a:pt x="311" y="83"/>
                    <a:pt x="305" y="78"/>
                  </a:cubicBezTo>
                  <a:cubicBezTo>
                    <a:pt x="299" y="73"/>
                    <a:pt x="295" y="65"/>
                    <a:pt x="295" y="55"/>
                  </a:cubicBezTo>
                  <a:cubicBezTo>
                    <a:pt x="294" y="43"/>
                    <a:pt x="294" y="31"/>
                    <a:pt x="295" y="19"/>
                  </a:cubicBezTo>
                  <a:cubicBezTo>
                    <a:pt x="295" y="8"/>
                    <a:pt x="303" y="0"/>
                    <a:pt x="314" y="0"/>
                  </a:cubicBezTo>
                  <a:cubicBezTo>
                    <a:pt x="319" y="0"/>
                    <a:pt x="323" y="0"/>
                    <a:pt x="328" y="0"/>
                  </a:cubicBezTo>
                  <a:cubicBezTo>
                    <a:pt x="333" y="0"/>
                    <a:pt x="338" y="0"/>
                    <a:pt x="343" y="0"/>
                  </a:cubicBezTo>
                  <a:cubicBezTo>
                    <a:pt x="353" y="0"/>
                    <a:pt x="361" y="7"/>
                    <a:pt x="361" y="17"/>
                  </a:cubicBezTo>
                  <a:cubicBezTo>
                    <a:pt x="362" y="29"/>
                    <a:pt x="362" y="42"/>
                    <a:pt x="361" y="59"/>
                  </a:cubicBezTo>
                  <a:cubicBezTo>
                    <a:pt x="361" y="66"/>
                    <a:pt x="357" y="73"/>
                    <a:pt x="351" y="79"/>
                  </a:cubicBezTo>
                  <a:cubicBezTo>
                    <a:pt x="345" y="84"/>
                    <a:pt x="345" y="84"/>
                    <a:pt x="346" y="92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50" y="94"/>
                    <a:pt x="351" y="94"/>
                    <a:pt x="353" y="94"/>
                  </a:cubicBezTo>
                  <a:cubicBezTo>
                    <a:pt x="354" y="94"/>
                    <a:pt x="356" y="94"/>
                    <a:pt x="357" y="94"/>
                  </a:cubicBezTo>
                  <a:cubicBezTo>
                    <a:pt x="359" y="94"/>
                    <a:pt x="361" y="94"/>
                    <a:pt x="362" y="94"/>
                  </a:cubicBezTo>
                  <a:cubicBezTo>
                    <a:pt x="376" y="95"/>
                    <a:pt x="385" y="104"/>
                    <a:pt x="388" y="117"/>
                  </a:cubicBezTo>
                  <a:cubicBezTo>
                    <a:pt x="388" y="117"/>
                    <a:pt x="389" y="118"/>
                    <a:pt x="389" y="118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9" y="193"/>
                    <a:pt x="389" y="193"/>
                    <a:pt x="389" y="193"/>
                  </a:cubicBezTo>
                  <a:cubicBezTo>
                    <a:pt x="387" y="202"/>
                    <a:pt x="384" y="208"/>
                    <a:pt x="378" y="212"/>
                  </a:cubicBezTo>
                  <a:cubicBezTo>
                    <a:pt x="373" y="215"/>
                    <a:pt x="368" y="217"/>
                    <a:pt x="361" y="218"/>
                  </a:cubicBezTo>
                  <a:cubicBezTo>
                    <a:pt x="359" y="218"/>
                    <a:pt x="359" y="218"/>
                    <a:pt x="359" y="218"/>
                  </a:cubicBezTo>
                  <a:cubicBezTo>
                    <a:pt x="359" y="223"/>
                    <a:pt x="359" y="223"/>
                    <a:pt x="359" y="223"/>
                  </a:cubicBezTo>
                  <a:cubicBezTo>
                    <a:pt x="359" y="226"/>
                    <a:pt x="359" y="229"/>
                    <a:pt x="359" y="232"/>
                  </a:cubicBezTo>
                  <a:cubicBezTo>
                    <a:pt x="359" y="234"/>
                    <a:pt x="359" y="236"/>
                    <a:pt x="358" y="237"/>
                  </a:cubicBezTo>
                  <a:cubicBezTo>
                    <a:pt x="358" y="239"/>
                    <a:pt x="357" y="240"/>
                    <a:pt x="355" y="240"/>
                  </a:cubicBezTo>
                  <a:cubicBezTo>
                    <a:pt x="353" y="240"/>
                    <a:pt x="351" y="239"/>
                    <a:pt x="351" y="236"/>
                  </a:cubicBezTo>
                  <a:cubicBezTo>
                    <a:pt x="351" y="233"/>
                    <a:pt x="351" y="230"/>
                    <a:pt x="351" y="227"/>
                  </a:cubicBezTo>
                  <a:cubicBezTo>
                    <a:pt x="351" y="218"/>
                    <a:pt x="351" y="218"/>
                    <a:pt x="351" y="218"/>
                  </a:cubicBezTo>
                  <a:cubicBezTo>
                    <a:pt x="331" y="218"/>
                    <a:pt x="331" y="218"/>
                    <a:pt x="331" y="218"/>
                  </a:cubicBezTo>
                  <a:cubicBezTo>
                    <a:pt x="334" y="221"/>
                    <a:pt x="334" y="221"/>
                    <a:pt x="334" y="221"/>
                  </a:cubicBezTo>
                  <a:cubicBezTo>
                    <a:pt x="339" y="229"/>
                    <a:pt x="339" y="237"/>
                    <a:pt x="339" y="246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9" y="249"/>
                    <a:pt x="339" y="252"/>
                    <a:pt x="339" y="255"/>
                  </a:cubicBezTo>
                  <a:cubicBezTo>
                    <a:pt x="339" y="261"/>
                    <a:pt x="339" y="267"/>
                    <a:pt x="338" y="273"/>
                  </a:cubicBezTo>
                  <a:cubicBezTo>
                    <a:pt x="338" y="281"/>
                    <a:pt x="334" y="288"/>
                    <a:pt x="327" y="294"/>
                  </a:cubicBezTo>
                  <a:cubicBezTo>
                    <a:pt x="323" y="297"/>
                    <a:pt x="321" y="301"/>
                    <a:pt x="322" y="306"/>
                  </a:cubicBezTo>
                  <a:cubicBezTo>
                    <a:pt x="322" y="306"/>
                    <a:pt x="322" y="307"/>
                    <a:pt x="322" y="307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1" y="266"/>
                    <a:pt x="351" y="266"/>
                    <a:pt x="351" y="266"/>
                  </a:cubicBezTo>
                  <a:cubicBezTo>
                    <a:pt x="351" y="265"/>
                    <a:pt x="351" y="263"/>
                    <a:pt x="351" y="262"/>
                  </a:cubicBezTo>
                  <a:cubicBezTo>
                    <a:pt x="352" y="261"/>
                    <a:pt x="353" y="260"/>
                    <a:pt x="354" y="260"/>
                  </a:cubicBezTo>
                  <a:cubicBezTo>
                    <a:pt x="356" y="260"/>
                    <a:pt x="357" y="261"/>
                    <a:pt x="359" y="263"/>
                  </a:cubicBezTo>
                  <a:cubicBezTo>
                    <a:pt x="359" y="263"/>
                    <a:pt x="359" y="264"/>
                    <a:pt x="359" y="265"/>
                  </a:cubicBezTo>
                  <a:cubicBezTo>
                    <a:pt x="359" y="266"/>
                    <a:pt x="359" y="266"/>
                    <a:pt x="359" y="266"/>
                  </a:cubicBezTo>
                  <a:cubicBezTo>
                    <a:pt x="359" y="286"/>
                    <a:pt x="359" y="286"/>
                    <a:pt x="359" y="286"/>
                  </a:cubicBezTo>
                  <a:cubicBezTo>
                    <a:pt x="359" y="298"/>
                    <a:pt x="359" y="310"/>
                    <a:pt x="359" y="322"/>
                  </a:cubicBezTo>
                  <a:cubicBezTo>
                    <a:pt x="359" y="324"/>
                    <a:pt x="359" y="327"/>
                    <a:pt x="361" y="328"/>
                  </a:cubicBezTo>
                  <a:cubicBezTo>
                    <a:pt x="365" y="335"/>
                    <a:pt x="367" y="342"/>
                    <a:pt x="367" y="349"/>
                  </a:cubicBezTo>
                  <a:cubicBezTo>
                    <a:pt x="367" y="352"/>
                    <a:pt x="367" y="352"/>
                    <a:pt x="367" y="352"/>
                  </a:cubicBezTo>
                  <a:cubicBezTo>
                    <a:pt x="367" y="358"/>
                    <a:pt x="367" y="364"/>
                    <a:pt x="367" y="370"/>
                  </a:cubicBezTo>
                  <a:cubicBezTo>
                    <a:pt x="367" y="378"/>
                    <a:pt x="362" y="383"/>
                    <a:pt x="354" y="383"/>
                  </a:cubicBezTo>
                  <a:cubicBezTo>
                    <a:pt x="351" y="383"/>
                    <a:pt x="349" y="383"/>
                    <a:pt x="346" y="383"/>
                  </a:cubicBezTo>
                  <a:lnTo>
                    <a:pt x="335" y="383"/>
                  </a:lnTo>
                  <a:close/>
                  <a:moveTo>
                    <a:pt x="227" y="376"/>
                  </a:moveTo>
                  <a:cubicBezTo>
                    <a:pt x="229" y="376"/>
                    <a:pt x="231" y="376"/>
                    <a:pt x="233" y="376"/>
                  </a:cubicBezTo>
                  <a:cubicBezTo>
                    <a:pt x="233" y="376"/>
                    <a:pt x="233" y="376"/>
                    <a:pt x="233" y="376"/>
                  </a:cubicBezTo>
                  <a:cubicBezTo>
                    <a:pt x="235" y="376"/>
                    <a:pt x="237" y="375"/>
                    <a:pt x="238" y="374"/>
                  </a:cubicBezTo>
                  <a:cubicBezTo>
                    <a:pt x="239" y="373"/>
                    <a:pt x="240" y="372"/>
                    <a:pt x="239" y="369"/>
                  </a:cubicBezTo>
                  <a:cubicBezTo>
                    <a:pt x="239" y="365"/>
                    <a:pt x="239" y="361"/>
                    <a:pt x="239" y="357"/>
                  </a:cubicBezTo>
                  <a:cubicBezTo>
                    <a:pt x="239" y="355"/>
                    <a:pt x="239" y="353"/>
                    <a:pt x="239" y="351"/>
                  </a:cubicBezTo>
                  <a:cubicBezTo>
                    <a:pt x="239" y="331"/>
                    <a:pt x="226" y="318"/>
                    <a:pt x="207" y="318"/>
                  </a:cubicBezTo>
                  <a:cubicBezTo>
                    <a:pt x="206" y="318"/>
                    <a:pt x="206" y="318"/>
                    <a:pt x="206" y="318"/>
                  </a:cubicBezTo>
                  <a:cubicBezTo>
                    <a:pt x="204" y="318"/>
                    <a:pt x="202" y="320"/>
                    <a:pt x="200" y="321"/>
                  </a:cubicBezTo>
                  <a:cubicBezTo>
                    <a:pt x="198" y="325"/>
                    <a:pt x="195" y="327"/>
                    <a:pt x="192" y="327"/>
                  </a:cubicBezTo>
                  <a:cubicBezTo>
                    <a:pt x="187" y="327"/>
                    <a:pt x="184" y="327"/>
                    <a:pt x="181" y="327"/>
                  </a:cubicBezTo>
                  <a:cubicBezTo>
                    <a:pt x="180" y="327"/>
                    <a:pt x="178" y="327"/>
                    <a:pt x="177" y="327"/>
                  </a:cubicBezTo>
                  <a:cubicBezTo>
                    <a:pt x="172" y="327"/>
                    <a:pt x="169" y="325"/>
                    <a:pt x="166" y="321"/>
                  </a:cubicBezTo>
                  <a:cubicBezTo>
                    <a:pt x="165" y="320"/>
                    <a:pt x="164" y="318"/>
                    <a:pt x="162" y="318"/>
                  </a:cubicBezTo>
                  <a:cubicBezTo>
                    <a:pt x="161" y="318"/>
                    <a:pt x="161" y="318"/>
                    <a:pt x="160" y="318"/>
                  </a:cubicBezTo>
                  <a:cubicBezTo>
                    <a:pt x="144" y="318"/>
                    <a:pt x="133" y="326"/>
                    <a:pt x="129" y="340"/>
                  </a:cubicBezTo>
                  <a:cubicBezTo>
                    <a:pt x="127" y="347"/>
                    <a:pt x="127" y="355"/>
                    <a:pt x="128" y="362"/>
                  </a:cubicBezTo>
                  <a:cubicBezTo>
                    <a:pt x="128" y="365"/>
                    <a:pt x="128" y="368"/>
                    <a:pt x="127" y="371"/>
                  </a:cubicBezTo>
                  <a:cubicBezTo>
                    <a:pt x="127" y="373"/>
                    <a:pt x="130" y="375"/>
                    <a:pt x="132" y="376"/>
                  </a:cubicBezTo>
                  <a:cubicBezTo>
                    <a:pt x="135" y="376"/>
                    <a:pt x="138" y="376"/>
                    <a:pt x="141" y="376"/>
                  </a:cubicBezTo>
                  <a:cubicBezTo>
                    <a:pt x="152" y="376"/>
                    <a:pt x="152" y="376"/>
                    <a:pt x="152" y="376"/>
                  </a:cubicBezTo>
                  <a:cubicBezTo>
                    <a:pt x="152" y="370"/>
                    <a:pt x="152" y="370"/>
                    <a:pt x="152" y="370"/>
                  </a:cubicBezTo>
                  <a:cubicBezTo>
                    <a:pt x="152" y="367"/>
                    <a:pt x="152" y="365"/>
                    <a:pt x="152" y="362"/>
                  </a:cubicBezTo>
                  <a:cubicBezTo>
                    <a:pt x="152" y="360"/>
                    <a:pt x="153" y="357"/>
                    <a:pt x="156" y="357"/>
                  </a:cubicBezTo>
                  <a:cubicBezTo>
                    <a:pt x="158" y="357"/>
                    <a:pt x="159" y="359"/>
                    <a:pt x="160" y="362"/>
                  </a:cubicBezTo>
                  <a:cubicBezTo>
                    <a:pt x="160" y="365"/>
                    <a:pt x="160" y="367"/>
                    <a:pt x="160" y="370"/>
                  </a:cubicBezTo>
                  <a:cubicBezTo>
                    <a:pt x="160" y="376"/>
                    <a:pt x="160" y="376"/>
                    <a:pt x="160" y="376"/>
                  </a:cubicBezTo>
                  <a:cubicBezTo>
                    <a:pt x="208" y="376"/>
                    <a:pt x="208" y="376"/>
                    <a:pt x="208" y="376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67"/>
                    <a:pt x="208" y="364"/>
                    <a:pt x="208" y="362"/>
                  </a:cubicBezTo>
                  <a:cubicBezTo>
                    <a:pt x="208" y="357"/>
                    <a:pt x="210" y="357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  <a:cubicBezTo>
                    <a:pt x="214" y="357"/>
                    <a:pt x="215" y="359"/>
                    <a:pt x="215" y="362"/>
                  </a:cubicBezTo>
                  <a:cubicBezTo>
                    <a:pt x="215" y="364"/>
                    <a:pt x="215" y="367"/>
                    <a:pt x="215" y="370"/>
                  </a:cubicBezTo>
                  <a:cubicBezTo>
                    <a:pt x="215" y="376"/>
                    <a:pt x="215" y="376"/>
                    <a:pt x="215" y="376"/>
                  </a:cubicBezTo>
                  <a:lnTo>
                    <a:pt x="227" y="376"/>
                  </a:lnTo>
                  <a:close/>
                  <a:moveTo>
                    <a:pt x="279" y="318"/>
                  </a:moveTo>
                  <a:cubicBezTo>
                    <a:pt x="263" y="318"/>
                    <a:pt x="250" y="328"/>
                    <a:pt x="248" y="344"/>
                  </a:cubicBezTo>
                  <a:cubicBezTo>
                    <a:pt x="247" y="351"/>
                    <a:pt x="247" y="358"/>
                    <a:pt x="247" y="365"/>
                  </a:cubicBezTo>
                  <a:cubicBezTo>
                    <a:pt x="247" y="367"/>
                    <a:pt x="247" y="369"/>
                    <a:pt x="247" y="370"/>
                  </a:cubicBezTo>
                  <a:cubicBezTo>
                    <a:pt x="247" y="373"/>
                    <a:pt x="250" y="375"/>
                    <a:pt x="252" y="376"/>
                  </a:cubicBezTo>
                  <a:cubicBezTo>
                    <a:pt x="255" y="376"/>
                    <a:pt x="258" y="376"/>
                    <a:pt x="260" y="376"/>
                  </a:cubicBezTo>
                  <a:cubicBezTo>
                    <a:pt x="272" y="376"/>
                    <a:pt x="272" y="376"/>
                    <a:pt x="272" y="376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72" y="367"/>
                    <a:pt x="272" y="364"/>
                    <a:pt x="272" y="362"/>
                  </a:cubicBezTo>
                  <a:cubicBezTo>
                    <a:pt x="272" y="360"/>
                    <a:pt x="273" y="357"/>
                    <a:pt x="276" y="357"/>
                  </a:cubicBezTo>
                  <a:cubicBezTo>
                    <a:pt x="277" y="357"/>
                    <a:pt x="279" y="358"/>
                    <a:pt x="279" y="362"/>
                  </a:cubicBezTo>
                  <a:cubicBezTo>
                    <a:pt x="279" y="365"/>
                    <a:pt x="279" y="367"/>
                    <a:pt x="279" y="370"/>
                  </a:cubicBezTo>
                  <a:cubicBezTo>
                    <a:pt x="279" y="376"/>
                    <a:pt x="279" y="376"/>
                    <a:pt x="279" y="376"/>
                  </a:cubicBezTo>
                  <a:cubicBezTo>
                    <a:pt x="327" y="376"/>
                    <a:pt x="327" y="376"/>
                    <a:pt x="327" y="376"/>
                  </a:cubicBezTo>
                  <a:cubicBezTo>
                    <a:pt x="327" y="376"/>
                    <a:pt x="327" y="371"/>
                    <a:pt x="327" y="370"/>
                  </a:cubicBezTo>
                  <a:cubicBezTo>
                    <a:pt x="327" y="367"/>
                    <a:pt x="327" y="364"/>
                    <a:pt x="327" y="361"/>
                  </a:cubicBezTo>
                  <a:cubicBezTo>
                    <a:pt x="328" y="359"/>
                    <a:pt x="329" y="357"/>
                    <a:pt x="331" y="357"/>
                  </a:cubicBezTo>
                  <a:cubicBezTo>
                    <a:pt x="331" y="357"/>
                    <a:pt x="332" y="357"/>
                    <a:pt x="332" y="357"/>
                  </a:cubicBezTo>
                  <a:cubicBezTo>
                    <a:pt x="334" y="358"/>
                    <a:pt x="335" y="359"/>
                    <a:pt x="335" y="362"/>
                  </a:cubicBezTo>
                  <a:cubicBezTo>
                    <a:pt x="335" y="365"/>
                    <a:pt x="335" y="367"/>
                    <a:pt x="335" y="37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47" y="376"/>
                    <a:pt x="347" y="376"/>
                    <a:pt x="347" y="376"/>
                  </a:cubicBezTo>
                  <a:cubicBezTo>
                    <a:pt x="349" y="376"/>
                    <a:pt x="352" y="376"/>
                    <a:pt x="354" y="376"/>
                  </a:cubicBezTo>
                  <a:cubicBezTo>
                    <a:pt x="356" y="376"/>
                    <a:pt x="359" y="375"/>
                    <a:pt x="359" y="370"/>
                  </a:cubicBezTo>
                  <a:cubicBezTo>
                    <a:pt x="359" y="366"/>
                    <a:pt x="359" y="363"/>
                    <a:pt x="359" y="360"/>
                  </a:cubicBezTo>
                  <a:cubicBezTo>
                    <a:pt x="359" y="357"/>
                    <a:pt x="359" y="353"/>
                    <a:pt x="359" y="350"/>
                  </a:cubicBezTo>
                  <a:cubicBezTo>
                    <a:pt x="359" y="332"/>
                    <a:pt x="346" y="318"/>
                    <a:pt x="327" y="318"/>
                  </a:cubicBezTo>
                  <a:cubicBezTo>
                    <a:pt x="327" y="318"/>
                    <a:pt x="326" y="318"/>
                    <a:pt x="325" y="318"/>
                  </a:cubicBezTo>
                  <a:cubicBezTo>
                    <a:pt x="323" y="318"/>
                    <a:pt x="321" y="319"/>
                    <a:pt x="320" y="321"/>
                  </a:cubicBezTo>
                  <a:cubicBezTo>
                    <a:pt x="318" y="325"/>
                    <a:pt x="315" y="327"/>
                    <a:pt x="310" y="327"/>
                  </a:cubicBezTo>
                  <a:cubicBezTo>
                    <a:pt x="308" y="327"/>
                    <a:pt x="306" y="327"/>
                    <a:pt x="304" y="327"/>
                  </a:cubicBezTo>
                  <a:cubicBezTo>
                    <a:pt x="301" y="327"/>
                    <a:pt x="298" y="327"/>
                    <a:pt x="296" y="327"/>
                  </a:cubicBezTo>
                  <a:cubicBezTo>
                    <a:pt x="292" y="327"/>
                    <a:pt x="289" y="325"/>
                    <a:pt x="286" y="321"/>
                  </a:cubicBezTo>
                  <a:cubicBezTo>
                    <a:pt x="285" y="320"/>
                    <a:pt x="284" y="318"/>
                    <a:pt x="282" y="318"/>
                  </a:cubicBezTo>
                  <a:cubicBezTo>
                    <a:pt x="281" y="318"/>
                    <a:pt x="280" y="318"/>
                    <a:pt x="279" y="318"/>
                  </a:cubicBezTo>
                  <a:close/>
                  <a:moveTo>
                    <a:pt x="91" y="357"/>
                  </a:moveTo>
                  <a:cubicBezTo>
                    <a:pt x="92" y="357"/>
                    <a:pt x="93" y="357"/>
                    <a:pt x="93" y="358"/>
                  </a:cubicBezTo>
                  <a:cubicBezTo>
                    <a:pt x="94" y="358"/>
                    <a:pt x="95" y="360"/>
                    <a:pt x="95" y="362"/>
                  </a:cubicBezTo>
                  <a:cubicBezTo>
                    <a:pt x="95" y="365"/>
                    <a:pt x="95" y="367"/>
                    <a:pt x="95" y="370"/>
                  </a:cubicBezTo>
                  <a:cubicBezTo>
                    <a:pt x="95" y="371"/>
                    <a:pt x="95" y="373"/>
                    <a:pt x="95" y="374"/>
                  </a:cubicBezTo>
                  <a:cubicBezTo>
                    <a:pt x="95" y="376"/>
                    <a:pt x="95" y="376"/>
                    <a:pt x="95" y="376"/>
                  </a:cubicBezTo>
                  <a:cubicBezTo>
                    <a:pt x="114" y="376"/>
                    <a:pt x="114" y="376"/>
                    <a:pt x="114" y="376"/>
                  </a:cubicBezTo>
                  <a:cubicBezTo>
                    <a:pt x="116" y="376"/>
                    <a:pt x="117" y="375"/>
                    <a:pt x="118" y="374"/>
                  </a:cubicBezTo>
                  <a:cubicBezTo>
                    <a:pt x="119" y="373"/>
                    <a:pt x="120" y="372"/>
                    <a:pt x="120" y="370"/>
                  </a:cubicBezTo>
                  <a:cubicBezTo>
                    <a:pt x="120" y="366"/>
                    <a:pt x="120" y="363"/>
                    <a:pt x="120" y="360"/>
                  </a:cubicBezTo>
                  <a:cubicBezTo>
                    <a:pt x="120" y="356"/>
                    <a:pt x="120" y="353"/>
                    <a:pt x="120" y="350"/>
                  </a:cubicBezTo>
                  <a:cubicBezTo>
                    <a:pt x="120" y="332"/>
                    <a:pt x="106" y="318"/>
                    <a:pt x="88" y="318"/>
                  </a:cubicBezTo>
                  <a:cubicBezTo>
                    <a:pt x="87" y="318"/>
                    <a:pt x="86" y="318"/>
                    <a:pt x="85" y="318"/>
                  </a:cubicBezTo>
                  <a:cubicBezTo>
                    <a:pt x="84" y="318"/>
                    <a:pt x="82" y="320"/>
                    <a:pt x="81" y="321"/>
                  </a:cubicBezTo>
                  <a:cubicBezTo>
                    <a:pt x="78" y="325"/>
                    <a:pt x="75" y="327"/>
                    <a:pt x="71" y="327"/>
                  </a:cubicBezTo>
                  <a:cubicBezTo>
                    <a:pt x="69" y="327"/>
                    <a:pt x="67" y="327"/>
                    <a:pt x="65" y="327"/>
                  </a:cubicBezTo>
                  <a:cubicBezTo>
                    <a:pt x="62" y="327"/>
                    <a:pt x="59" y="327"/>
                    <a:pt x="56" y="327"/>
                  </a:cubicBezTo>
                  <a:cubicBezTo>
                    <a:pt x="52" y="327"/>
                    <a:pt x="49" y="325"/>
                    <a:pt x="47" y="321"/>
                  </a:cubicBezTo>
                  <a:cubicBezTo>
                    <a:pt x="46" y="320"/>
                    <a:pt x="44" y="318"/>
                    <a:pt x="43" y="318"/>
                  </a:cubicBezTo>
                  <a:cubicBezTo>
                    <a:pt x="42" y="318"/>
                    <a:pt x="41" y="318"/>
                    <a:pt x="40" y="318"/>
                  </a:cubicBezTo>
                  <a:cubicBezTo>
                    <a:pt x="23" y="318"/>
                    <a:pt x="11" y="329"/>
                    <a:pt x="8" y="344"/>
                  </a:cubicBezTo>
                  <a:cubicBezTo>
                    <a:pt x="7" y="351"/>
                    <a:pt x="7" y="358"/>
                    <a:pt x="8" y="364"/>
                  </a:cubicBezTo>
                  <a:cubicBezTo>
                    <a:pt x="8" y="366"/>
                    <a:pt x="8" y="368"/>
                    <a:pt x="8" y="370"/>
                  </a:cubicBezTo>
                  <a:cubicBezTo>
                    <a:pt x="8" y="372"/>
                    <a:pt x="10" y="375"/>
                    <a:pt x="12" y="376"/>
                  </a:cubicBezTo>
                  <a:cubicBezTo>
                    <a:pt x="15" y="376"/>
                    <a:pt x="18" y="376"/>
                    <a:pt x="21" y="376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370"/>
                    <a:pt x="32" y="370"/>
                    <a:pt x="32" y="370"/>
                  </a:cubicBezTo>
                  <a:cubicBezTo>
                    <a:pt x="32" y="367"/>
                    <a:pt x="32" y="364"/>
                    <a:pt x="32" y="362"/>
                  </a:cubicBezTo>
                  <a:cubicBezTo>
                    <a:pt x="32" y="360"/>
                    <a:pt x="33" y="357"/>
                    <a:pt x="36" y="357"/>
                  </a:cubicBezTo>
                  <a:cubicBezTo>
                    <a:pt x="39" y="357"/>
                    <a:pt x="40" y="360"/>
                    <a:pt x="40" y="362"/>
                  </a:cubicBezTo>
                  <a:cubicBezTo>
                    <a:pt x="40" y="365"/>
                    <a:pt x="40" y="367"/>
                    <a:pt x="40" y="370"/>
                  </a:cubicBezTo>
                  <a:cubicBezTo>
                    <a:pt x="40" y="376"/>
                    <a:pt x="40" y="376"/>
                    <a:pt x="40" y="376"/>
                  </a:cubicBezTo>
                  <a:cubicBezTo>
                    <a:pt x="88" y="376"/>
                    <a:pt x="88" y="376"/>
                    <a:pt x="88" y="376"/>
                  </a:cubicBezTo>
                  <a:cubicBezTo>
                    <a:pt x="88" y="374"/>
                    <a:pt x="88" y="374"/>
                    <a:pt x="88" y="374"/>
                  </a:cubicBezTo>
                  <a:cubicBezTo>
                    <a:pt x="88" y="372"/>
                    <a:pt x="88" y="371"/>
                    <a:pt x="88" y="370"/>
                  </a:cubicBezTo>
                  <a:cubicBezTo>
                    <a:pt x="88" y="367"/>
                    <a:pt x="88" y="364"/>
                    <a:pt x="88" y="361"/>
                  </a:cubicBezTo>
                  <a:cubicBezTo>
                    <a:pt x="88" y="359"/>
                    <a:pt x="90" y="357"/>
                    <a:pt x="91" y="357"/>
                  </a:cubicBezTo>
                  <a:close/>
                  <a:moveTo>
                    <a:pt x="87" y="311"/>
                  </a:moveTo>
                  <a:cubicBezTo>
                    <a:pt x="102" y="311"/>
                    <a:pt x="114" y="317"/>
                    <a:pt x="122" y="329"/>
                  </a:cubicBezTo>
                  <a:cubicBezTo>
                    <a:pt x="124" y="332"/>
                    <a:pt x="124" y="332"/>
                    <a:pt x="124" y="332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34" y="317"/>
                    <a:pt x="145" y="311"/>
                    <a:pt x="161" y="311"/>
                  </a:cubicBezTo>
                  <a:cubicBezTo>
                    <a:pt x="161" y="311"/>
                    <a:pt x="164" y="311"/>
                    <a:pt x="164" y="311"/>
                  </a:cubicBezTo>
                  <a:cubicBezTo>
                    <a:pt x="164" y="309"/>
                    <a:pt x="164" y="309"/>
                    <a:pt x="164" y="309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307"/>
                    <a:pt x="164" y="306"/>
                    <a:pt x="164" y="305"/>
                  </a:cubicBezTo>
                  <a:cubicBezTo>
                    <a:pt x="165" y="301"/>
                    <a:pt x="163" y="297"/>
                    <a:pt x="160" y="294"/>
                  </a:cubicBezTo>
                  <a:cubicBezTo>
                    <a:pt x="153" y="288"/>
                    <a:pt x="149" y="280"/>
                    <a:pt x="148" y="271"/>
                  </a:cubicBezTo>
                  <a:cubicBezTo>
                    <a:pt x="148" y="266"/>
                    <a:pt x="148" y="260"/>
                    <a:pt x="148" y="254"/>
                  </a:cubicBezTo>
                  <a:cubicBezTo>
                    <a:pt x="148" y="252"/>
                    <a:pt x="148" y="249"/>
                    <a:pt x="148" y="247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7" y="237"/>
                    <a:pt x="147" y="229"/>
                    <a:pt x="153" y="221"/>
                  </a:cubicBezTo>
                  <a:cubicBezTo>
                    <a:pt x="155" y="218"/>
                    <a:pt x="155" y="218"/>
                    <a:pt x="155" y="218"/>
                  </a:cubicBezTo>
                  <a:cubicBezTo>
                    <a:pt x="92" y="218"/>
                    <a:pt x="92" y="218"/>
                    <a:pt x="92" y="218"/>
                  </a:cubicBezTo>
                  <a:cubicBezTo>
                    <a:pt x="94" y="221"/>
                    <a:pt x="94" y="221"/>
                    <a:pt x="94" y="221"/>
                  </a:cubicBezTo>
                  <a:cubicBezTo>
                    <a:pt x="98" y="226"/>
                    <a:pt x="99" y="232"/>
                    <a:pt x="100" y="238"/>
                  </a:cubicBezTo>
                  <a:cubicBezTo>
                    <a:pt x="100" y="241"/>
                    <a:pt x="100" y="241"/>
                    <a:pt x="100" y="241"/>
                  </a:cubicBezTo>
                  <a:cubicBezTo>
                    <a:pt x="100" y="249"/>
                    <a:pt x="100" y="258"/>
                    <a:pt x="100" y="267"/>
                  </a:cubicBezTo>
                  <a:cubicBezTo>
                    <a:pt x="99" y="279"/>
                    <a:pt x="95" y="289"/>
                    <a:pt x="86" y="296"/>
                  </a:cubicBezTo>
                  <a:cubicBezTo>
                    <a:pt x="84" y="297"/>
                    <a:pt x="83" y="299"/>
                    <a:pt x="83" y="300"/>
                  </a:cubicBezTo>
                  <a:cubicBezTo>
                    <a:pt x="83" y="302"/>
                    <a:pt x="83" y="304"/>
                    <a:pt x="83" y="306"/>
                  </a:cubicBezTo>
                  <a:cubicBezTo>
                    <a:pt x="83" y="307"/>
                    <a:pt x="83" y="308"/>
                    <a:pt x="83" y="309"/>
                  </a:cubicBezTo>
                  <a:cubicBezTo>
                    <a:pt x="83" y="311"/>
                    <a:pt x="83" y="311"/>
                    <a:pt x="83" y="311"/>
                  </a:cubicBezTo>
                  <a:cubicBezTo>
                    <a:pt x="85" y="311"/>
                    <a:pt x="85" y="311"/>
                    <a:pt x="85" y="311"/>
                  </a:cubicBezTo>
                  <a:cubicBezTo>
                    <a:pt x="85" y="311"/>
                    <a:pt x="86" y="311"/>
                    <a:pt x="87" y="311"/>
                  </a:cubicBezTo>
                  <a:close/>
                  <a:moveTo>
                    <a:pt x="156" y="272"/>
                  </a:moveTo>
                  <a:cubicBezTo>
                    <a:pt x="156" y="272"/>
                    <a:pt x="156" y="272"/>
                    <a:pt x="156" y="272"/>
                  </a:cubicBezTo>
                  <a:cubicBezTo>
                    <a:pt x="156" y="273"/>
                    <a:pt x="156" y="273"/>
                    <a:pt x="156" y="274"/>
                  </a:cubicBezTo>
                  <a:cubicBezTo>
                    <a:pt x="158" y="281"/>
                    <a:pt x="162" y="287"/>
                    <a:pt x="168" y="291"/>
                  </a:cubicBezTo>
                  <a:cubicBezTo>
                    <a:pt x="171" y="293"/>
                    <a:pt x="172" y="295"/>
                    <a:pt x="172" y="299"/>
                  </a:cubicBezTo>
                  <a:cubicBezTo>
                    <a:pt x="172" y="302"/>
                    <a:pt x="172" y="305"/>
                    <a:pt x="172" y="307"/>
                  </a:cubicBezTo>
                  <a:cubicBezTo>
                    <a:pt x="172" y="309"/>
                    <a:pt x="172" y="311"/>
                    <a:pt x="172" y="313"/>
                  </a:cubicBezTo>
                  <a:cubicBezTo>
                    <a:pt x="172" y="315"/>
                    <a:pt x="172" y="317"/>
                    <a:pt x="173" y="318"/>
                  </a:cubicBezTo>
                  <a:cubicBezTo>
                    <a:pt x="175" y="319"/>
                    <a:pt x="176" y="320"/>
                    <a:pt x="178" y="320"/>
                  </a:cubicBezTo>
                  <a:cubicBezTo>
                    <a:pt x="180" y="320"/>
                    <a:pt x="182" y="320"/>
                    <a:pt x="183" y="320"/>
                  </a:cubicBezTo>
                  <a:cubicBezTo>
                    <a:pt x="185" y="320"/>
                    <a:pt x="187" y="320"/>
                    <a:pt x="188" y="320"/>
                  </a:cubicBezTo>
                  <a:cubicBezTo>
                    <a:pt x="188" y="320"/>
                    <a:pt x="188" y="320"/>
                    <a:pt x="188" y="320"/>
                  </a:cubicBezTo>
                  <a:cubicBezTo>
                    <a:pt x="191" y="320"/>
                    <a:pt x="192" y="319"/>
                    <a:pt x="193" y="318"/>
                  </a:cubicBezTo>
                  <a:cubicBezTo>
                    <a:pt x="195" y="317"/>
                    <a:pt x="195" y="315"/>
                    <a:pt x="195" y="313"/>
                  </a:cubicBezTo>
                  <a:cubicBezTo>
                    <a:pt x="195" y="311"/>
                    <a:pt x="195" y="310"/>
                    <a:pt x="195" y="308"/>
                  </a:cubicBezTo>
                  <a:cubicBezTo>
                    <a:pt x="195" y="306"/>
                    <a:pt x="195" y="304"/>
                    <a:pt x="195" y="302"/>
                  </a:cubicBezTo>
                  <a:cubicBezTo>
                    <a:pt x="194" y="296"/>
                    <a:pt x="196" y="293"/>
                    <a:pt x="201" y="290"/>
                  </a:cubicBezTo>
                  <a:cubicBezTo>
                    <a:pt x="207" y="286"/>
                    <a:pt x="211" y="277"/>
                    <a:pt x="211" y="272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207" y="270"/>
                    <a:pt x="207" y="270"/>
                    <a:pt x="207" y="270"/>
                  </a:cubicBezTo>
                  <a:cubicBezTo>
                    <a:pt x="199" y="276"/>
                    <a:pt x="191" y="279"/>
                    <a:pt x="183" y="279"/>
                  </a:cubicBezTo>
                  <a:cubicBezTo>
                    <a:pt x="175" y="279"/>
                    <a:pt x="167" y="276"/>
                    <a:pt x="159" y="270"/>
                  </a:cubicBezTo>
                  <a:cubicBezTo>
                    <a:pt x="156" y="268"/>
                    <a:pt x="156" y="268"/>
                    <a:pt x="156" y="268"/>
                  </a:cubicBezTo>
                  <a:lnTo>
                    <a:pt x="156" y="272"/>
                  </a:lnTo>
                  <a:close/>
                  <a:moveTo>
                    <a:pt x="275" y="272"/>
                  </a:moveTo>
                  <a:cubicBezTo>
                    <a:pt x="277" y="281"/>
                    <a:pt x="281" y="287"/>
                    <a:pt x="288" y="291"/>
                  </a:cubicBezTo>
                  <a:cubicBezTo>
                    <a:pt x="291" y="293"/>
                    <a:pt x="292" y="295"/>
                    <a:pt x="292" y="298"/>
                  </a:cubicBezTo>
                  <a:cubicBezTo>
                    <a:pt x="291" y="302"/>
                    <a:pt x="291" y="307"/>
                    <a:pt x="292" y="312"/>
                  </a:cubicBezTo>
                  <a:cubicBezTo>
                    <a:pt x="292" y="318"/>
                    <a:pt x="293" y="320"/>
                    <a:pt x="299" y="320"/>
                  </a:cubicBezTo>
                  <a:cubicBezTo>
                    <a:pt x="304" y="320"/>
                    <a:pt x="304" y="320"/>
                    <a:pt x="304" y="320"/>
                  </a:cubicBezTo>
                  <a:cubicBezTo>
                    <a:pt x="306" y="320"/>
                    <a:pt x="307" y="320"/>
                    <a:pt x="309" y="320"/>
                  </a:cubicBezTo>
                  <a:cubicBezTo>
                    <a:pt x="312" y="320"/>
                    <a:pt x="315" y="317"/>
                    <a:pt x="315" y="314"/>
                  </a:cubicBezTo>
                  <a:cubicBezTo>
                    <a:pt x="315" y="312"/>
                    <a:pt x="315" y="311"/>
                    <a:pt x="315" y="310"/>
                  </a:cubicBezTo>
                  <a:cubicBezTo>
                    <a:pt x="315" y="308"/>
                    <a:pt x="315" y="306"/>
                    <a:pt x="315" y="304"/>
                  </a:cubicBezTo>
                  <a:cubicBezTo>
                    <a:pt x="314" y="296"/>
                    <a:pt x="316" y="292"/>
                    <a:pt x="321" y="290"/>
                  </a:cubicBezTo>
                  <a:cubicBezTo>
                    <a:pt x="322" y="289"/>
                    <a:pt x="322" y="288"/>
                    <a:pt x="323" y="288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8" y="283"/>
                    <a:pt x="331" y="276"/>
                    <a:pt x="330" y="27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27" y="270"/>
                    <a:pt x="327" y="270"/>
                    <a:pt x="327" y="270"/>
                  </a:cubicBezTo>
                  <a:cubicBezTo>
                    <a:pt x="319" y="276"/>
                    <a:pt x="311" y="279"/>
                    <a:pt x="303" y="279"/>
                  </a:cubicBezTo>
                  <a:cubicBezTo>
                    <a:pt x="295" y="279"/>
                    <a:pt x="287" y="276"/>
                    <a:pt x="279" y="270"/>
                  </a:cubicBezTo>
                  <a:cubicBezTo>
                    <a:pt x="275" y="267"/>
                    <a:pt x="275" y="267"/>
                    <a:pt x="275" y="267"/>
                  </a:cubicBezTo>
                  <a:lnTo>
                    <a:pt x="275" y="272"/>
                  </a:lnTo>
                  <a:close/>
                  <a:moveTo>
                    <a:pt x="36" y="272"/>
                  </a:moveTo>
                  <a:cubicBezTo>
                    <a:pt x="37" y="280"/>
                    <a:pt x="41" y="286"/>
                    <a:pt x="47" y="290"/>
                  </a:cubicBezTo>
                  <a:cubicBezTo>
                    <a:pt x="51" y="293"/>
                    <a:pt x="53" y="296"/>
                    <a:pt x="52" y="300"/>
                  </a:cubicBezTo>
                  <a:cubicBezTo>
                    <a:pt x="52" y="303"/>
                    <a:pt x="52" y="306"/>
                    <a:pt x="52" y="309"/>
                  </a:cubicBezTo>
                  <a:cubicBezTo>
                    <a:pt x="52" y="311"/>
                    <a:pt x="52" y="312"/>
                    <a:pt x="52" y="313"/>
                  </a:cubicBezTo>
                  <a:cubicBezTo>
                    <a:pt x="52" y="317"/>
                    <a:pt x="54" y="320"/>
                    <a:pt x="58" y="320"/>
                  </a:cubicBezTo>
                  <a:cubicBezTo>
                    <a:pt x="60" y="320"/>
                    <a:pt x="62" y="320"/>
                    <a:pt x="64" y="320"/>
                  </a:cubicBezTo>
                  <a:cubicBezTo>
                    <a:pt x="69" y="320"/>
                    <a:pt x="69" y="320"/>
                    <a:pt x="69" y="320"/>
                  </a:cubicBezTo>
                  <a:cubicBezTo>
                    <a:pt x="71" y="320"/>
                    <a:pt x="73" y="319"/>
                    <a:pt x="74" y="318"/>
                  </a:cubicBezTo>
                  <a:cubicBezTo>
                    <a:pt x="75" y="317"/>
                    <a:pt x="75" y="315"/>
                    <a:pt x="75" y="313"/>
                  </a:cubicBezTo>
                  <a:cubicBezTo>
                    <a:pt x="75" y="312"/>
                    <a:pt x="75" y="311"/>
                    <a:pt x="75" y="309"/>
                  </a:cubicBezTo>
                  <a:cubicBezTo>
                    <a:pt x="75" y="306"/>
                    <a:pt x="75" y="303"/>
                    <a:pt x="75" y="300"/>
                  </a:cubicBezTo>
                  <a:cubicBezTo>
                    <a:pt x="75" y="296"/>
                    <a:pt x="76" y="293"/>
                    <a:pt x="80" y="290"/>
                  </a:cubicBezTo>
                  <a:cubicBezTo>
                    <a:pt x="86" y="286"/>
                    <a:pt x="90" y="280"/>
                    <a:pt x="91" y="272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88" y="270"/>
                    <a:pt x="88" y="270"/>
                    <a:pt x="88" y="270"/>
                  </a:cubicBezTo>
                  <a:cubicBezTo>
                    <a:pt x="80" y="276"/>
                    <a:pt x="72" y="279"/>
                    <a:pt x="64" y="279"/>
                  </a:cubicBezTo>
                  <a:cubicBezTo>
                    <a:pt x="56" y="279"/>
                    <a:pt x="47" y="276"/>
                    <a:pt x="39" y="270"/>
                  </a:cubicBezTo>
                  <a:cubicBezTo>
                    <a:pt x="35" y="267"/>
                    <a:pt x="35" y="267"/>
                    <a:pt x="35" y="267"/>
                  </a:cubicBezTo>
                  <a:lnTo>
                    <a:pt x="36" y="272"/>
                  </a:lnTo>
                  <a:close/>
                  <a:moveTo>
                    <a:pt x="178" y="218"/>
                  </a:moveTo>
                  <a:cubicBezTo>
                    <a:pt x="176" y="218"/>
                    <a:pt x="175" y="218"/>
                    <a:pt x="174" y="218"/>
                  </a:cubicBezTo>
                  <a:cubicBezTo>
                    <a:pt x="164" y="218"/>
                    <a:pt x="157" y="225"/>
                    <a:pt x="155" y="234"/>
                  </a:cubicBezTo>
                  <a:cubicBezTo>
                    <a:pt x="155" y="238"/>
                    <a:pt x="155" y="242"/>
                    <a:pt x="156" y="248"/>
                  </a:cubicBezTo>
                  <a:cubicBezTo>
                    <a:pt x="157" y="258"/>
                    <a:pt x="163" y="266"/>
                    <a:pt x="173" y="270"/>
                  </a:cubicBezTo>
                  <a:cubicBezTo>
                    <a:pt x="176" y="271"/>
                    <a:pt x="180" y="272"/>
                    <a:pt x="184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90" y="272"/>
                    <a:pt x="195" y="270"/>
                    <a:pt x="201" y="266"/>
                  </a:cubicBezTo>
                  <a:cubicBezTo>
                    <a:pt x="213" y="256"/>
                    <a:pt x="213" y="243"/>
                    <a:pt x="211" y="233"/>
                  </a:cubicBezTo>
                  <a:cubicBezTo>
                    <a:pt x="210" y="224"/>
                    <a:pt x="202" y="218"/>
                    <a:pt x="193" y="218"/>
                  </a:cubicBezTo>
                  <a:cubicBezTo>
                    <a:pt x="191" y="218"/>
                    <a:pt x="190" y="218"/>
                    <a:pt x="189" y="218"/>
                  </a:cubicBezTo>
                  <a:cubicBezTo>
                    <a:pt x="184" y="218"/>
                    <a:pt x="184" y="218"/>
                    <a:pt x="184" y="218"/>
                  </a:cubicBezTo>
                  <a:lnTo>
                    <a:pt x="178" y="218"/>
                  </a:lnTo>
                  <a:close/>
                  <a:moveTo>
                    <a:pt x="297" y="218"/>
                  </a:moveTo>
                  <a:cubicBezTo>
                    <a:pt x="296" y="218"/>
                    <a:pt x="295" y="218"/>
                    <a:pt x="293" y="218"/>
                  </a:cubicBezTo>
                  <a:cubicBezTo>
                    <a:pt x="284" y="218"/>
                    <a:pt x="276" y="225"/>
                    <a:pt x="275" y="234"/>
                  </a:cubicBezTo>
                  <a:cubicBezTo>
                    <a:pt x="275" y="238"/>
                    <a:pt x="275" y="242"/>
                    <a:pt x="275" y="247"/>
                  </a:cubicBezTo>
                  <a:cubicBezTo>
                    <a:pt x="276" y="258"/>
                    <a:pt x="282" y="265"/>
                    <a:pt x="292" y="270"/>
                  </a:cubicBezTo>
                  <a:cubicBezTo>
                    <a:pt x="296" y="271"/>
                    <a:pt x="300" y="272"/>
                    <a:pt x="303" y="272"/>
                  </a:cubicBezTo>
                  <a:cubicBezTo>
                    <a:pt x="309" y="272"/>
                    <a:pt x="314" y="270"/>
                    <a:pt x="320" y="267"/>
                  </a:cubicBezTo>
                  <a:cubicBezTo>
                    <a:pt x="332" y="258"/>
                    <a:pt x="334" y="242"/>
                    <a:pt x="330" y="230"/>
                  </a:cubicBezTo>
                  <a:cubicBezTo>
                    <a:pt x="327" y="223"/>
                    <a:pt x="321" y="218"/>
                    <a:pt x="313" y="218"/>
                  </a:cubicBezTo>
                  <a:cubicBezTo>
                    <a:pt x="312" y="218"/>
                    <a:pt x="311" y="218"/>
                    <a:pt x="309" y="218"/>
                  </a:cubicBezTo>
                  <a:cubicBezTo>
                    <a:pt x="308" y="218"/>
                    <a:pt x="304" y="218"/>
                    <a:pt x="303" y="218"/>
                  </a:cubicBezTo>
                  <a:lnTo>
                    <a:pt x="297" y="218"/>
                  </a:lnTo>
                  <a:close/>
                  <a:moveTo>
                    <a:pt x="58" y="218"/>
                  </a:moveTo>
                  <a:cubicBezTo>
                    <a:pt x="56" y="218"/>
                    <a:pt x="55" y="218"/>
                    <a:pt x="54" y="218"/>
                  </a:cubicBezTo>
                  <a:cubicBezTo>
                    <a:pt x="45" y="218"/>
                    <a:pt x="37" y="225"/>
                    <a:pt x="36" y="233"/>
                  </a:cubicBezTo>
                  <a:cubicBezTo>
                    <a:pt x="35" y="236"/>
                    <a:pt x="35" y="239"/>
                    <a:pt x="35" y="243"/>
                  </a:cubicBezTo>
                  <a:cubicBezTo>
                    <a:pt x="36" y="260"/>
                    <a:pt x="48" y="272"/>
                    <a:pt x="63" y="272"/>
                  </a:cubicBezTo>
                  <a:cubicBezTo>
                    <a:pt x="63" y="272"/>
                    <a:pt x="63" y="272"/>
                    <a:pt x="63" y="272"/>
                  </a:cubicBezTo>
                  <a:cubicBezTo>
                    <a:pt x="68" y="272"/>
                    <a:pt x="73" y="271"/>
                    <a:pt x="78" y="268"/>
                  </a:cubicBezTo>
                  <a:cubicBezTo>
                    <a:pt x="89" y="262"/>
                    <a:pt x="94" y="249"/>
                    <a:pt x="92" y="235"/>
                  </a:cubicBezTo>
                  <a:cubicBezTo>
                    <a:pt x="90" y="224"/>
                    <a:pt x="83" y="218"/>
                    <a:pt x="72" y="218"/>
                  </a:cubicBezTo>
                  <a:cubicBezTo>
                    <a:pt x="71" y="218"/>
                    <a:pt x="70" y="218"/>
                    <a:pt x="69" y="218"/>
                  </a:cubicBezTo>
                  <a:cubicBezTo>
                    <a:pt x="62" y="218"/>
                    <a:pt x="62" y="218"/>
                    <a:pt x="62" y="218"/>
                  </a:cubicBezTo>
                  <a:cubicBezTo>
                    <a:pt x="62" y="218"/>
                    <a:pt x="62" y="218"/>
                    <a:pt x="62" y="218"/>
                  </a:cubicBezTo>
                  <a:lnTo>
                    <a:pt x="58" y="218"/>
                  </a:lnTo>
                  <a:close/>
                  <a:moveTo>
                    <a:pt x="355" y="137"/>
                  </a:moveTo>
                  <a:cubicBezTo>
                    <a:pt x="358" y="137"/>
                    <a:pt x="359" y="140"/>
                    <a:pt x="359" y="142"/>
                  </a:cubicBezTo>
                  <a:cubicBezTo>
                    <a:pt x="359" y="143"/>
                    <a:pt x="359" y="143"/>
                    <a:pt x="359" y="144"/>
                  </a:cubicBezTo>
                  <a:cubicBezTo>
                    <a:pt x="359" y="210"/>
                    <a:pt x="359" y="210"/>
                    <a:pt x="359" y="210"/>
                  </a:cubicBezTo>
                  <a:cubicBezTo>
                    <a:pt x="361" y="210"/>
                    <a:pt x="361" y="210"/>
                    <a:pt x="361" y="210"/>
                  </a:cubicBezTo>
                  <a:cubicBezTo>
                    <a:pt x="373" y="209"/>
                    <a:pt x="381" y="201"/>
                    <a:pt x="381" y="190"/>
                  </a:cubicBezTo>
                  <a:cubicBezTo>
                    <a:pt x="381" y="187"/>
                    <a:pt x="381" y="184"/>
                    <a:pt x="381" y="182"/>
                  </a:cubicBezTo>
                  <a:cubicBezTo>
                    <a:pt x="381" y="162"/>
                    <a:pt x="381" y="162"/>
                    <a:pt x="381" y="162"/>
                  </a:cubicBezTo>
                  <a:cubicBezTo>
                    <a:pt x="381" y="149"/>
                    <a:pt x="381" y="136"/>
                    <a:pt x="381" y="123"/>
                  </a:cubicBezTo>
                  <a:cubicBezTo>
                    <a:pt x="381" y="111"/>
                    <a:pt x="373" y="102"/>
                    <a:pt x="361" y="102"/>
                  </a:cubicBezTo>
                  <a:cubicBezTo>
                    <a:pt x="360" y="102"/>
                    <a:pt x="359" y="101"/>
                    <a:pt x="358" y="101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3" y="102"/>
                    <a:pt x="352" y="102"/>
                    <a:pt x="351" y="101"/>
                  </a:cubicBezTo>
                  <a:cubicBezTo>
                    <a:pt x="350" y="101"/>
                    <a:pt x="350" y="101"/>
                    <a:pt x="350" y="101"/>
                  </a:cubicBezTo>
                  <a:cubicBezTo>
                    <a:pt x="347" y="101"/>
                    <a:pt x="345" y="103"/>
                    <a:pt x="344" y="106"/>
                  </a:cubicBezTo>
                  <a:cubicBezTo>
                    <a:pt x="341" y="112"/>
                    <a:pt x="335" y="115"/>
                    <a:pt x="328" y="115"/>
                  </a:cubicBezTo>
                  <a:cubicBezTo>
                    <a:pt x="321" y="115"/>
                    <a:pt x="315" y="112"/>
                    <a:pt x="312" y="106"/>
                  </a:cubicBezTo>
                  <a:cubicBezTo>
                    <a:pt x="310" y="103"/>
                    <a:pt x="308" y="101"/>
                    <a:pt x="305" y="101"/>
                  </a:cubicBezTo>
                  <a:cubicBezTo>
                    <a:pt x="280" y="101"/>
                    <a:pt x="256" y="102"/>
                    <a:pt x="232" y="102"/>
                  </a:cubicBezTo>
                  <a:cubicBezTo>
                    <a:pt x="193" y="102"/>
                    <a:pt x="193" y="102"/>
                    <a:pt x="193" y="102"/>
                  </a:cubicBezTo>
                  <a:cubicBezTo>
                    <a:pt x="192" y="102"/>
                    <a:pt x="191" y="102"/>
                    <a:pt x="190" y="102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6" y="109"/>
                    <a:pt x="186" y="109"/>
                    <a:pt x="186" y="109"/>
                  </a:cubicBezTo>
                  <a:cubicBezTo>
                    <a:pt x="186" y="120"/>
                    <a:pt x="190" y="123"/>
                    <a:pt x="200" y="123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92" y="123"/>
                    <a:pt x="294" y="125"/>
                    <a:pt x="294" y="133"/>
                  </a:cubicBezTo>
                  <a:cubicBezTo>
                    <a:pt x="294" y="210"/>
                    <a:pt x="294" y="210"/>
                    <a:pt x="294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187"/>
                    <a:pt x="351" y="187"/>
                    <a:pt x="351" y="187"/>
                  </a:cubicBezTo>
                  <a:cubicBezTo>
                    <a:pt x="351" y="172"/>
                    <a:pt x="351" y="157"/>
                    <a:pt x="351" y="142"/>
                  </a:cubicBezTo>
                  <a:cubicBezTo>
                    <a:pt x="351" y="139"/>
                    <a:pt x="353" y="137"/>
                    <a:pt x="355" y="137"/>
                  </a:cubicBezTo>
                  <a:close/>
                  <a:moveTo>
                    <a:pt x="38" y="97"/>
                  </a:moveTo>
                  <a:cubicBezTo>
                    <a:pt x="34" y="97"/>
                    <a:pt x="32" y="100"/>
                    <a:pt x="32" y="103"/>
                  </a:cubicBezTo>
                  <a:cubicBezTo>
                    <a:pt x="32" y="107"/>
                    <a:pt x="34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3" y="110"/>
                    <a:pt x="45" y="107"/>
                    <a:pt x="45" y="104"/>
                  </a:cubicBezTo>
                  <a:cubicBezTo>
                    <a:pt x="45" y="102"/>
                    <a:pt x="45" y="100"/>
                    <a:pt x="43" y="99"/>
                  </a:cubicBezTo>
                  <a:cubicBezTo>
                    <a:pt x="42" y="97"/>
                    <a:pt x="40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lnTo>
                    <a:pt x="38" y="97"/>
                  </a:lnTo>
                  <a:close/>
                  <a:moveTo>
                    <a:pt x="317" y="92"/>
                  </a:moveTo>
                  <a:cubicBezTo>
                    <a:pt x="317" y="93"/>
                    <a:pt x="317" y="96"/>
                    <a:pt x="317" y="98"/>
                  </a:cubicBezTo>
                  <a:cubicBezTo>
                    <a:pt x="318" y="103"/>
                    <a:pt x="322" y="108"/>
                    <a:pt x="328" y="108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3" y="108"/>
                    <a:pt x="338" y="104"/>
                    <a:pt x="338" y="98"/>
                  </a:cubicBezTo>
                  <a:cubicBezTo>
                    <a:pt x="338" y="96"/>
                    <a:pt x="338" y="94"/>
                    <a:pt x="338" y="92"/>
                  </a:cubicBezTo>
                  <a:cubicBezTo>
                    <a:pt x="338" y="91"/>
                    <a:pt x="338" y="90"/>
                    <a:pt x="338" y="89"/>
                  </a:cubicBezTo>
                  <a:cubicBezTo>
                    <a:pt x="338" y="87"/>
                    <a:pt x="338" y="87"/>
                    <a:pt x="338" y="87"/>
                  </a:cubicBezTo>
                  <a:cubicBezTo>
                    <a:pt x="317" y="87"/>
                    <a:pt x="317" y="87"/>
                    <a:pt x="317" y="87"/>
                  </a:cubicBezTo>
                  <a:lnTo>
                    <a:pt x="317" y="92"/>
                  </a:lnTo>
                  <a:close/>
                  <a:moveTo>
                    <a:pt x="119" y="83"/>
                  </a:moveTo>
                  <a:cubicBezTo>
                    <a:pt x="115" y="83"/>
                    <a:pt x="113" y="86"/>
                    <a:pt x="112" y="89"/>
                  </a:cubicBezTo>
                  <a:cubicBezTo>
                    <a:pt x="112" y="93"/>
                    <a:pt x="115" y="96"/>
                    <a:pt x="119" y="97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21" y="97"/>
                    <a:pt x="123" y="96"/>
                    <a:pt x="124" y="94"/>
                  </a:cubicBezTo>
                  <a:cubicBezTo>
                    <a:pt x="125" y="93"/>
                    <a:pt x="126" y="91"/>
                    <a:pt x="126" y="90"/>
                  </a:cubicBezTo>
                  <a:cubicBezTo>
                    <a:pt x="125" y="86"/>
                    <a:pt x="123" y="83"/>
                    <a:pt x="119" y="83"/>
                  </a:cubicBezTo>
                  <a:close/>
                  <a:moveTo>
                    <a:pt x="183" y="77"/>
                  </a:moveTo>
                  <a:cubicBezTo>
                    <a:pt x="182" y="77"/>
                    <a:pt x="180" y="77"/>
                    <a:pt x="179" y="79"/>
                  </a:cubicBezTo>
                  <a:cubicBezTo>
                    <a:pt x="178" y="80"/>
                    <a:pt x="177" y="82"/>
                    <a:pt x="177" y="84"/>
                  </a:cubicBezTo>
                  <a:cubicBezTo>
                    <a:pt x="177" y="88"/>
                    <a:pt x="180" y="90"/>
                    <a:pt x="184" y="90"/>
                  </a:cubicBezTo>
                  <a:cubicBezTo>
                    <a:pt x="187" y="90"/>
                    <a:pt x="190" y="88"/>
                    <a:pt x="190" y="84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190" y="83"/>
                    <a:pt x="190" y="83"/>
                    <a:pt x="190" y="83"/>
                  </a:cubicBezTo>
                  <a:cubicBezTo>
                    <a:pt x="190" y="80"/>
                    <a:pt x="188" y="77"/>
                    <a:pt x="184" y="77"/>
                  </a:cubicBezTo>
                  <a:cubicBezTo>
                    <a:pt x="184" y="77"/>
                    <a:pt x="184" y="77"/>
                    <a:pt x="183" y="77"/>
                  </a:cubicBezTo>
                  <a:close/>
                  <a:moveTo>
                    <a:pt x="315" y="35"/>
                  </a:moveTo>
                  <a:cubicBezTo>
                    <a:pt x="315" y="35"/>
                    <a:pt x="314" y="35"/>
                    <a:pt x="314" y="35"/>
                  </a:cubicBezTo>
                  <a:cubicBezTo>
                    <a:pt x="307" y="36"/>
                    <a:pt x="302" y="41"/>
                    <a:pt x="302" y="48"/>
                  </a:cubicBezTo>
                  <a:cubicBezTo>
                    <a:pt x="302" y="49"/>
                    <a:pt x="302" y="49"/>
                    <a:pt x="302" y="49"/>
                  </a:cubicBezTo>
                  <a:cubicBezTo>
                    <a:pt x="302" y="51"/>
                    <a:pt x="302" y="54"/>
                    <a:pt x="302" y="56"/>
                  </a:cubicBezTo>
                  <a:cubicBezTo>
                    <a:pt x="303" y="66"/>
                    <a:pt x="309" y="74"/>
                    <a:pt x="318" y="78"/>
                  </a:cubicBezTo>
                  <a:cubicBezTo>
                    <a:pt x="321" y="79"/>
                    <a:pt x="325" y="80"/>
                    <a:pt x="328" y="80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34" y="80"/>
                    <a:pt x="339" y="78"/>
                    <a:pt x="344" y="75"/>
                  </a:cubicBezTo>
                  <a:cubicBezTo>
                    <a:pt x="354" y="67"/>
                    <a:pt x="355" y="57"/>
                    <a:pt x="354" y="48"/>
                  </a:cubicBezTo>
                  <a:cubicBezTo>
                    <a:pt x="354" y="40"/>
                    <a:pt x="349" y="36"/>
                    <a:pt x="342" y="35"/>
                  </a:cubicBezTo>
                  <a:cubicBezTo>
                    <a:pt x="340" y="35"/>
                    <a:pt x="338" y="35"/>
                    <a:pt x="337" y="35"/>
                  </a:cubicBezTo>
                  <a:cubicBezTo>
                    <a:pt x="328" y="35"/>
                    <a:pt x="328" y="35"/>
                    <a:pt x="328" y="35"/>
                  </a:cubicBezTo>
                  <a:lnTo>
                    <a:pt x="315" y="35"/>
                  </a:lnTo>
                  <a:close/>
                  <a:moveTo>
                    <a:pt x="77" y="61"/>
                  </a:moveTo>
                  <a:cubicBezTo>
                    <a:pt x="75" y="61"/>
                    <a:pt x="73" y="61"/>
                    <a:pt x="72" y="63"/>
                  </a:cubicBezTo>
                  <a:cubicBezTo>
                    <a:pt x="71" y="64"/>
                    <a:pt x="70" y="66"/>
                    <a:pt x="70" y="68"/>
                  </a:cubicBezTo>
                  <a:cubicBezTo>
                    <a:pt x="71" y="72"/>
                    <a:pt x="73" y="74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1" y="74"/>
                    <a:pt x="84" y="71"/>
                    <a:pt x="84" y="67"/>
                  </a:cubicBezTo>
                  <a:cubicBezTo>
                    <a:pt x="83" y="63"/>
                    <a:pt x="81" y="61"/>
                    <a:pt x="77" y="61"/>
                  </a:cubicBezTo>
                  <a:close/>
                  <a:moveTo>
                    <a:pt x="152" y="43"/>
                  </a:moveTo>
                  <a:cubicBezTo>
                    <a:pt x="148" y="43"/>
                    <a:pt x="145" y="46"/>
                    <a:pt x="145" y="49"/>
                  </a:cubicBezTo>
                  <a:cubicBezTo>
                    <a:pt x="145" y="51"/>
                    <a:pt x="146" y="53"/>
                    <a:pt x="147" y="54"/>
                  </a:cubicBezTo>
                  <a:cubicBezTo>
                    <a:pt x="148" y="56"/>
                    <a:pt x="150" y="57"/>
                    <a:pt x="151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6" y="56"/>
                    <a:pt x="158" y="54"/>
                    <a:pt x="158" y="50"/>
                  </a:cubicBezTo>
                  <a:cubicBezTo>
                    <a:pt x="158" y="46"/>
                    <a:pt x="156" y="43"/>
                    <a:pt x="152" y="43"/>
                  </a:cubicBezTo>
                  <a:close/>
                  <a:moveTo>
                    <a:pt x="224" y="28"/>
                  </a:moveTo>
                  <a:cubicBezTo>
                    <a:pt x="223" y="28"/>
                    <a:pt x="223" y="28"/>
                    <a:pt x="223" y="28"/>
                  </a:cubicBezTo>
                  <a:cubicBezTo>
                    <a:pt x="219" y="28"/>
                    <a:pt x="217" y="31"/>
                    <a:pt x="217" y="35"/>
                  </a:cubicBezTo>
                  <a:cubicBezTo>
                    <a:pt x="217" y="38"/>
                    <a:pt x="219" y="41"/>
                    <a:pt x="223" y="41"/>
                  </a:cubicBezTo>
                  <a:cubicBezTo>
                    <a:pt x="228" y="41"/>
                    <a:pt x="230" y="38"/>
                    <a:pt x="230" y="34"/>
                  </a:cubicBezTo>
                  <a:cubicBezTo>
                    <a:pt x="230" y="33"/>
                    <a:pt x="229" y="31"/>
                    <a:pt x="228" y="30"/>
                  </a:cubicBezTo>
                  <a:cubicBezTo>
                    <a:pt x="227" y="28"/>
                    <a:pt x="225" y="28"/>
                    <a:pt x="224" y="28"/>
                  </a:cubicBezTo>
                  <a:close/>
                  <a:moveTo>
                    <a:pt x="328" y="7"/>
                  </a:moveTo>
                  <a:cubicBezTo>
                    <a:pt x="323" y="7"/>
                    <a:pt x="318" y="8"/>
                    <a:pt x="313" y="8"/>
                  </a:cubicBezTo>
                  <a:cubicBezTo>
                    <a:pt x="308" y="8"/>
                    <a:pt x="303" y="12"/>
                    <a:pt x="302" y="18"/>
                  </a:cubicBezTo>
                  <a:cubicBezTo>
                    <a:pt x="302" y="20"/>
                    <a:pt x="302" y="23"/>
                    <a:pt x="302" y="25"/>
                  </a:cubicBezTo>
                  <a:cubicBezTo>
                    <a:pt x="302" y="26"/>
                    <a:pt x="302" y="27"/>
                    <a:pt x="302" y="28"/>
                  </a:cubicBezTo>
                  <a:cubicBezTo>
                    <a:pt x="302" y="31"/>
                    <a:pt x="302" y="31"/>
                    <a:pt x="302" y="31"/>
                  </a:cubicBezTo>
                  <a:cubicBezTo>
                    <a:pt x="305" y="30"/>
                    <a:pt x="305" y="30"/>
                    <a:pt x="305" y="30"/>
                  </a:cubicBezTo>
                  <a:cubicBezTo>
                    <a:pt x="305" y="30"/>
                    <a:pt x="306" y="30"/>
                    <a:pt x="307" y="29"/>
                  </a:cubicBezTo>
                  <a:cubicBezTo>
                    <a:pt x="308" y="29"/>
                    <a:pt x="309" y="29"/>
                    <a:pt x="310" y="29"/>
                  </a:cubicBezTo>
                  <a:cubicBezTo>
                    <a:pt x="312" y="28"/>
                    <a:pt x="315" y="28"/>
                    <a:pt x="317" y="24"/>
                  </a:cubicBezTo>
                  <a:cubicBezTo>
                    <a:pt x="317" y="23"/>
                    <a:pt x="319" y="22"/>
                    <a:pt x="319" y="22"/>
                  </a:cubicBezTo>
                  <a:cubicBezTo>
                    <a:pt x="321" y="22"/>
                    <a:pt x="322" y="23"/>
                    <a:pt x="323" y="24"/>
                  </a:cubicBezTo>
                  <a:cubicBezTo>
                    <a:pt x="324" y="27"/>
                    <a:pt x="326" y="28"/>
                    <a:pt x="329" y="28"/>
                  </a:cubicBezTo>
                  <a:cubicBezTo>
                    <a:pt x="334" y="28"/>
                    <a:pt x="340" y="28"/>
                    <a:pt x="346" y="2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54" y="27"/>
                    <a:pt x="354" y="27"/>
                    <a:pt x="354" y="27"/>
                  </a:cubicBezTo>
                  <a:cubicBezTo>
                    <a:pt x="354" y="26"/>
                    <a:pt x="354" y="26"/>
                    <a:pt x="354" y="25"/>
                  </a:cubicBezTo>
                  <a:cubicBezTo>
                    <a:pt x="354" y="23"/>
                    <a:pt x="355" y="20"/>
                    <a:pt x="354" y="18"/>
                  </a:cubicBezTo>
                  <a:cubicBezTo>
                    <a:pt x="354" y="12"/>
                    <a:pt x="349" y="8"/>
                    <a:pt x="343" y="8"/>
                  </a:cubicBezTo>
                  <a:cubicBezTo>
                    <a:pt x="338" y="8"/>
                    <a:pt x="333" y="7"/>
                    <a:pt x="32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0F2111A7-DEE5-4407-8373-2A70314DC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88" y="-2900363"/>
              <a:ext cx="484188" cy="15875"/>
            </a:xfrm>
            <a:custGeom>
              <a:avLst/>
              <a:gdLst>
                <a:gd name="T0" fmla="*/ 4 w 204"/>
                <a:gd name="T1" fmla="*/ 7 h 7"/>
                <a:gd name="T2" fmla="*/ 0 w 204"/>
                <a:gd name="T3" fmla="*/ 3 h 7"/>
                <a:gd name="T4" fmla="*/ 1 w 204"/>
                <a:gd name="T5" fmla="*/ 1 h 7"/>
                <a:gd name="T6" fmla="*/ 4 w 204"/>
                <a:gd name="T7" fmla="*/ 0 h 7"/>
                <a:gd name="T8" fmla="*/ 25 w 204"/>
                <a:gd name="T9" fmla="*/ 0 h 7"/>
                <a:gd name="T10" fmla="*/ 197 w 204"/>
                <a:gd name="T11" fmla="*/ 0 h 7"/>
                <a:gd name="T12" fmla="*/ 204 w 204"/>
                <a:gd name="T13" fmla="*/ 3 h 7"/>
                <a:gd name="T14" fmla="*/ 203 w 204"/>
                <a:gd name="T15" fmla="*/ 6 h 7"/>
                <a:gd name="T16" fmla="*/ 197 w 204"/>
                <a:gd name="T17" fmla="*/ 7 h 7"/>
                <a:gd name="T18" fmla="*/ 5 w 204"/>
                <a:gd name="T19" fmla="*/ 7 h 7"/>
                <a:gd name="T20" fmla="*/ 4 w 204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11" y="0"/>
                    <a:pt x="18" y="0"/>
                    <a:pt x="2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3" y="0"/>
                    <a:pt x="204" y="2"/>
                    <a:pt x="204" y="3"/>
                  </a:cubicBezTo>
                  <a:cubicBezTo>
                    <a:pt x="204" y="5"/>
                    <a:pt x="203" y="5"/>
                    <a:pt x="203" y="6"/>
                  </a:cubicBezTo>
                  <a:cubicBezTo>
                    <a:pt x="202" y="6"/>
                    <a:pt x="201" y="7"/>
                    <a:pt x="197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597C04FE-850C-4084-A44D-531E1812C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88" y="-2847976"/>
              <a:ext cx="255588" cy="15875"/>
            </a:xfrm>
            <a:custGeom>
              <a:avLst/>
              <a:gdLst>
                <a:gd name="T0" fmla="*/ 5 w 108"/>
                <a:gd name="T1" fmla="*/ 7 h 7"/>
                <a:gd name="T2" fmla="*/ 3 w 108"/>
                <a:gd name="T3" fmla="*/ 7 h 7"/>
                <a:gd name="T4" fmla="*/ 0 w 108"/>
                <a:gd name="T5" fmla="*/ 4 h 7"/>
                <a:gd name="T6" fmla="*/ 3 w 108"/>
                <a:gd name="T7" fmla="*/ 0 h 7"/>
                <a:gd name="T8" fmla="*/ 4 w 108"/>
                <a:gd name="T9" fmla="*/ 0 h 7"/>
                <a:gd name="T10" fmla="*/ 6 w 108"/>
                <a:gd name="T11" fmla="*/ 0 h 7"/>
                <a:gd name="T12" fmla="*/ 103 w 108"/>
                <a:gd name="T13" fmla="*/ 0 h 7"/>
                <a:gd name="T14" fmla="*/ 105 w 108"/>
                <a:gd name="T15" fmla="*/ 0 h 7"/>
                <a:gd name="T16" fmla="*/ 108 w 108"/>
                <a:gd name="T17" fmla="*/ 3 h 7"/>
                <a:gd name="T18" fmla="*/ 105 w 108"/>
                <a:gd name="T19" fmla="*/ 7 h 7"/>
                <a:gd name="T20" fmla="*/ 103 w 108"/>
                <a:gd name="T21" fmla="*/ 7 h 7"/>
                <a:gd name="T22" fmla="*/ 5 w 108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7">
                  <a:moveTo>
                    <a:pt x="5" y="7"/>
                  </a:moveTo>
                  <a:cubicBezTo>
                    <a:pt x="4" y="7"/>
                    <a:pt x="3" y="7"/>
                    <a:pt x="3" y="7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2"/>
                    <a:pt x="0" y="1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5" y="0"/>
                  </a:cubicBezTo>
                  <a:cubicBezTo>
                    <a:pt x="107" y="0"/>
                    <a:pt x="108" y="2"/>
                    <a:pt x="108" y="3"/>
                  </a:cubicBezTo>
                  <a:cubicBezTo>
                    <a:pt x="108" y="6"/>
                    <a:pt x="107" y="7"/>
                    <a:pt x="105" y="7"/>
                  </a:cubicBezTo>
                  <a:cubicBezTo>
                    <a:pt x="104" y="7"/>
                    <a:pt x="104" y="7"/>
                    <a:pt x="103" y="7"/>
                  </a:cubicBezTo>
                  <a:lnTo>
                    <a:pt x="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6FBE3E-8C48-43C1-A837-9EDDD03610D7}"/>
              </a:ext>
            </a:extLst>
          </p:cNvPr>
          <p:cNvGrpSpPr/>
          <p:nvPr/>
        </p:nvGrpSpPr>
        <p:grpSpPr>
          <a:xfrm>
            <a:off x="2708583" y="3963286"/>
            <a:ext cx="338898" cy="340672"/>
            <a:chOff x="9070976" y="-3298826"/>
            <a:chExt cx="909638" cy="914400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C389598C-46F8-47FD-B9F7-7F2E322B9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0976" y="-3298826"/>
              <a:ext cx="909638" cy="914400"/>
            </a:xfrm>
            <a:custGeom>
              <a:avLst/>
              <a:gdLst>
                <a:gd name="T0" fmla="*/ 89 w 383"/>
                <a:gd name="T1" fmla="*/ 351 h 384"/>
                <a:gd name="T2" fmla="*/ 87 w 383"/>
                <a:gd name="T3" fmla="*/ 334 h 384"/>
                <a:gd name="T4" fmla="*/ 0 w 383"/>
                <a:gd name="T5" fmla="*/ 244 h 384"/>
                <a:gd name="T6" fmla="*/ 87 w 383"/>
                <a:gd name="T7" fmla="*/ 159 h 384"/>
                <a:gd name="T8" fmla="*/ 0 w 383"/>
                <a:gd name="T9" fmla="*/ 70 h 384"/>
                <a:gd name="T10" fmla="*/ 88 w 383"/>
                <a:gd name="T11" fmla="*/ 59 h 384"/>
                <a:gd name="T12" fmla="*/ 89 w 383"/>
                <a:gd name="T13" fmla="*/ 33 h 384"/>
                <a:gd name="T14" fmla="*/ 255 w 383"/>
                <a:gd name="T15" fmla="*/ 1 h 384"/>
                <a:gd name="T16" fmla="*/ 296 w 383"/>
                <a:gd name="T17" fmla="*/ 107 h 384"/>
                <a:gd name="T18" fmla="*/ 383 w 383"/>
                <a:gd name="T19" fmla="*/ 137 h 384"/>
                <a:gd name="T20" fmla="*/ 333 w 383"/>
                <a:gd name="T21" fmla="*/ 228 h 384"/>
                <a:gd name="T22" fmla="*/ 296 w 383"/>
                <a:gd name="T23" fmla="*/ 341 h 384"/>
                <a:gd name="T24" fmla="*/ 181 w 383"/>
                <a:gd name="T25" fmla="*/ 384 h 384"/>
                <a:gd name="T26" fmla="*/ 191 w 383"/>
                <a:gd name="T27" fmla="*/ 375 h 384"/>
                <a:gd name="T28" fmla="*/ 288 w 383"/>
                <a:gd name="T29" fmla="*/ 322 h 384"/>
                <a:gd name="T30" fmla="*/ 146 w 383"/>
                <a:gd name="T31" fmla="*/ 309 h 384"/>
                <a:gd name="T32" fmla="*/ 120 w 383"/>
                <a:gd name="T33" fmla="*/ 334 h 384"/>
                <a:gd name="T34" fmla="*/ 18 w 383"/>
                <a:gd name="T35" fmla="*/ 234 h 384"/>
                <a:gd name="T36" fmla="*/ 18 w 383"/>
                <a:gd name="T37" fmla="*/ 325 h 384"/>
                <a:gd name="T38" fmla="*/ 138 w 383"/>
                <a:gd name="T39" fmla="*/ 316 h 384"/>
                <a:gd name="T40" fmla="*/ 141 w 383"/>
                <a:gd name="T41" fmla="*/ 281 h 384"/>
                <a:gd name="T42" fmla="*/ 150 w 383"/>
                <a:gd name="T43" fmla="*/ 269 h 384"/>
                <a:gd name="T44" fmla="*/ 138 w 383"/>
                <a:gd name="T45" fmla="*/ 245 h 384"/>
                <a:gd name="T46" fmla="*/ 74 w 383"/>
                <a:gd name="T47" fmla="*/ 234 h 384"/>
                <a:gd name="T48" fmla="*/ 146 w 383"/>
                <a:gd name="T49" fmla="*/ 243 h 384"/>
                <a:gd name="T50" fmla="*/ 150 w 383"/>
                <a:gd name="T51" fmla="*/ 260 h 384"/>
                <a:gd name="T52" fmla="*/ 167 w 383"/>
                <a:gd name="T53" fmla="*/ 278 h 384"/>
                <a:gd name="T54" fmla="*/ 146 w 383"/>
                <a:gd name="T55" fmla="*/ 296 h 384"/>
                <a:gd name="T56" fmla="*/ 287 w 383"/>
                <a:gd name="T57" fmla="*/ 300 h 384"/>
                <a:gd name="T58" fmla="*/ 263 w 383"/>
                <a:gd name="T59" fmla="*/ 199 h 384"/>
                <a:gd name="T60" fmla="*/ 283 w 383"/>
                <a:gd name="T61" fmla="*/ 108 h 384"/>
                <a:gd name="T62" fmla="*/ 287 w 383"/>
                <a:gd name="T63" fmla="*/ 47 h 384"/>
                <a:gd name="T64" fmla="*/ 116 w 383"/>
                <a:gd name="T65" fmla="*/ 63 h 384"/>
                <a:gd name="T66" fmla="*/ 134 w 383"/>
                <a:gd name="T67" fmla="*/ 153 h 384"/>
                <a:gd name="T68" fmla="*/ 96 w 383"/>
                <a:gd name="T69" fmla="*/ 159 h 384"/>
                <a:gd name="T70" fmla="*/ 128 w 383"/>
                <a:gd name="T71" fmla="*/ 225 h 384"/>
                <a:gd name="T72" fmla="*/ 271 w 383"/>
                <a:gd name="T73" fmla="*/ 197 h 384"/>
                <a:gd name="T74" fmla="*/ 353 w 383"/>
                <a:gd name="T75" fmla="*/ 219 h 384"/>
                <a:gd name="T76" fmla="*/ 353 w 383"/>
                <a:gd name="T77" fmla="*/ 115 h 384"/>
                <a:gd name="T78" fmla="*/ 9 w 383"/>
                <a:gd name="T79" fmla="*/ 150 h 384"/>
                <a:gd name="T80" fmla="*/ 120 w 383"/>
                <a:gd name="T81" fmla="*/ 80 h 384"/>
                <a:gd name="T82" fmla="*/ 67 w 383"/>
                <a:gd name="T83" fmla="*/ 121 h 384"/>
                <a:gd name="T84" fmla="*/ 9 w 383"/>
                <a:gd name="T85" fmla="*/ 76 h 384"/>
                <a:gd name="T86" fmla="*/ 117 w 383"/>
                <a:gd name="T87" fmla="*/ 72 h 384"/>
                <a:gd name="T88" fmla="*/ 181 w 383"/>
                <a:gd name="T89" fmla="*/ 9 h 384"/>
                <a:gd name="T90" fmla="*/ 97 w 383"/>
                <a:gd name="T91" fmla="*/ 38 h 384"/>
                <a:gd name="T92" fmla="*/ 260 w 383"/>
                <a:gd name="T93" fmla="*/ 10 h 384"/>
                <a:gd name="T94" fmla="*/ 181 w 383"/>
                <a:gd name="T95" fmla="*/ 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3" h="384">
                  <a:moveTo>
                    <a:pt x="181" y="384"/>
                  </a:moveTo>
                  <a:cubicBezTo>
                    <a:pt x="164" y="384"/>
                    <a:pt x="148" y="384"/>
                    <a:pt x="131" y="384"/>
                  </a:cubicBezTo>
                  <a:cubicBezTo>
                    <a:pt x="110" y="384"/>
                    <a:pt x="93" y="371"/>
                    <a:pt x="89" y="351"/>
                  </a:cubicBezTo>
                  <a:cubicBezTo>
                    <a:pt x="88" y="348"/>
                    <a:pt x="88" y="345"/>
                    <a:pt x="88" y="341"/>
                  </a:cubicBezTo>
                  <a:cubicBezTo>
                    <a:pt x="87" y="339"/>
                    <a:pt x="87" y="337"/>
                    <a:pt x="87" y="336"/>
                  </a:cubicBezTo>
                  <a:cubicBezTo>
                    <a:pt x="87" y="334"/>
                    <a:pt x="87" y="334"/>
                    <a:pt x="87" y="334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7" y="334"/>
                    <a:pt x="0" y="327"/>
                    <a:pt x="0" y="315"/>
                  </a:cubicBezTo>
                  <a:cubicBezTo>
                    <a:pt x="0" y="291"/>
                    <a:pt x="0" y="268"/>
                    <a:pt x="0" y="244"/>
                  </a:cubicBezTo>
                  <a:cubicBezTo>
                    <a:pt x="0" y="232"/>
                    <a:pt x="7" y="225"/>
                    <a:pt x="19" y="225"/>
                  </a:cubicBezTo>
                  <a:cubicBezTo>
                    <a:pt x="87" y="225"/>
                    <a:pt x="87" y="225"/>
                    <a:pt x="87" y="225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1" y="159"/>
                    <a:pt x="0" y="158"/>
                    <a:pt x="0" y="15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4"/>
                    <a:pt x="1" y="63"/>
                    <a:pt x="7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7"/>
                    <a:pt x="88" y="56"/>
                  </a:cubicBezTo>
                  <a:cubicBezTo>
                    <a:pt x="88" y="54"/>
                    <a:pt x="88" y="51"/>
                    <a:pt x="88" y="49"/>
                  </a:cubicBezTo>
                  <a:cubicBezTo>
                    <a:pt x="88" y="44"/>
                    <a:pt x="88" y="38"/>
                    <a:pt x="89" y="33"/>
                  </a:cubicBezTo>
                  <a:cubicBezTo>
                    <a:pt x="93" y="14"/>
                    <a:pt x="109" y="1"/>
                    <a:pt x="129" y="1"/>
                  </a:cubicBezTo>
                  <a:cubicBezTo>
                    <a:pt x="151" y="0"/>
                    <a:pt x="172" y="0"/>
                    <a:pt x="194" y="0"/>
                  </a:cubicBezTo>
                  <a:cubicBezTo>
                    <a:pt x="214" y="0"/>
                    <a:pt x="234" y="0"/>
                    <a:pt x="255" y="1"/>
                  </a:cubicBezTo>
                  <a:cubicBezTo>
                    <a:pt x="278" y="1"/>
                    <a:pt x="296" y="19"/>
                    <a:pt x="296" y="43"/>
                  </a:cubicBezTo>
                  <a:cubicBezTo>
                    <a:pt x="296" y="56"/>
                    <a:pt x="296" y="69"/>
                    <a:pt x="296" y="82"/>
                  </a:cubicBezTo>
                  <a:cubicBezTo>
                    <a:pt x="296" y="107"/>
                    <a:pt x="296" y="107"/>
                    <a:pt x="296" y="107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52" y="107"/>
                    <a:pt x="352" y="107"/>
                    <a:pt x="352" y="107"/>
                  </a:cubicBezTo>
                  <a:cubicBezTo>
                    <a:pt x="371" y="107"/>
                    <a:pt x="383" y="119"/>
                    <a:pt x="383" y="137"/>
                  </a:cubicBezTo>
                  <a:cubicBezTo>
                    <a:pt x="383" y="157"/>
                    <a:pt x="383" y="177"/>
                    <a:pt x="383" y="197"/>
                  </a:cubicBezTo>
                  <a:cubicBezTo>
                    <a:pt x="383" y="215"/>
                    <a:pt x="371" y="227"/>
                    <a:pt x="353" y="228"/>
                  </a:cubicBezTo>
                  <a:cubicBezTo>
                    <a:pt x="347" y="228"/>
                    <a:pt x="340" y="228"/>
                    <a:pt x="333" y="228"/>
                  </a:cubicBezTo>
                  <a:cubicBezTo>
                    <a:pt x="296" y="228"/>
                    <a:pt x="296" y="228"/>
                    <a:pt x="296" y="228"/>
                  </a:cubicBezTo>
                  <a:cubicBezTo>
                    <a:pt x="296" y="266"/>
                    <a:pt x="296" y="266"/>
                    <a:pt x="296" y="266"/>
                  </a:cubicBezTo>
                  <a:cubicBezTo>
                    <a:pt x="296" y="291"/>
                    <a:pt x="296" y="316"/>
                    <a:pt x="296" y="341"/>
                  </a:cubicBezTo>
                  <a:cubicBezTo>
                    <a:pt x="296" y="363"/>
                    <a:pt x="282" y="380"/>
                    <a:pt x="260" y="383"/>
                  </a:cubicBezTo>
                  <a:cubicBezTo>
                    <a:pt x="258" y="384"/>
                    <a:pt x="255" y="384"/>
                    <a:pt x="252" y="384"/>
                  </a:cubicBezTo>
                  <a:cubicBezTo>
                    <a:pt x="252" y="384"/>
                    <a:pt x="200" y="384"/>
                    <a:pt x="181" y="384"/>
                  </a:cubicBezTo>
                  <a:close/>
                  <a:moveTo>
                    <a:pt x="96" y="342"/>
                  </a:moveTo>
                  <a:cubicBezTo>
                    <a:pt x="96" y="361"/>
                    <a:pt x="111" y="375"/>
                    <a:pt x="129" y="375"/>
                  </a:cubicBezTo>
                  <a:cubicBezTo>
                    <a:pt x="150" y="375"/>
                    <a:pt x="170" y="375"/>
                    <a:pt x="191" y="375"/>
                  </a:cubicBezTo>
                  <a:cubicBezTo>
                    <a:pt x="212" y="375"/>
                    <a:pt x="233" y="375"/>
                    <a:pt x="254" y="375"/>
                  </a:cubicBezTo>
                  <a:cubicBezTo>
                    <a:pt x="272" y="375"/>
                    <a:pt x="286" y="362"/>
                    <a:pt x="287" y="345"/>
                  </a:cubicBezTo>
                  <a:cubicBezTo>
                    <a:pt x="288" y="337"/>
                    <a:pt x="288" y="329"/>
                    <a:pt x="288" y="322"/>
                  </a:cubicBezTo>
                  <a:cubicBezTo>
                    <a:pt x="287" y="318"/>
                    <a:pt x="287" y="315"/>
                    <a:pt x="287" y="311"/>
                  </a:cubicBezTo>
                  <a:cubicBezTo>
                    <a:pt x="287" y="309"/>
                    <a:pt x="287" y="309"/>
                    <a:pt x="287" y="309"/>
                  </a:cubicBezTo>
                  <a:cubicBezTo>
                    <a:pt x="146" y="309"/>
                    <a:pt x="146" y="309"/>
                    <a:pt x="146" y="309"/>
                  </a:cubicBezTo>
                  <a:cubicBezTo>
                    <a:pt x="146" y="316"/>
                    <a:pt x="146" y="316"/>
                    <a:pt x="146" y="316"/>
                  </a:cubicBezTo>
                  <a:cubicBezTo>
                    <a:pt x="146" y="327"/>
                    <a:pt x="139" y="334"/>
                    <a:pt x="128" y="334"/>
                  </a:cubicBezTo>
                  <a:cubicBezTo>
                    <a:pt x="126" y="334"/>
                    <a:pt x="123" y="334"/>
                    <a:pt x="120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96" y="334"/>
                    <a:pt x="96" y="341"/>
                    <a:pt x="96" y="342"/>
                  </a:cubicBezTo>
                  <a:close/>
                  <a:moveTo>
                    <a:pt x="18" y="234"/>
                  </a:moveTo>
                  <a:cubicBezTo>
                    <a:pt x="12" y="234"/>
                    <a:pt x="9" y="237"/>
                    <a:pt x="9" y="243"/>
                  </a:cubicBezTo>
                  <a:cubicBezTo>
                    <a:pt x="9" y="267"/>
                    <a:pt x="9" y="292"/>
                    <a:pt x="9" y="316"/>
                  </a:cubicBezTo>
                  <a:cubicBezTo>
                    <a:pt x="9" y="322"/>
                    <a:pt x="12" y="325"/>
                    <a:pt x="18" y="325"/>
                  </a:cubicBezTo>
                  <a:cubicBezTo>
                    <a:pt x="37" y="325"/>
                    <a:pt x="55" y="325"/>
                    <a:pt x="74" y="325"/>
                  </a:cubicBezTo>
                  <a:cubicBezTo>
                    <a:pt x="92" y="325"/>
                    <a:pt x="110" y="325"/>
                    <a:pt x="128" y="325"/>
                  </a:cubicBezTo>
                  <a:cubicBezTo>
                    <a:pt x="135" y="325"/>
                    <a:pt x="138" y="322"/>
                    <a:pt x="138" y="316"/>
                  </a:cubicBezTo>
                  <a:cubicBezTo>
                    <a:pt x="138" y="311"/>
                    <a:pt x="138" y="311"/>
                    <a:pt x="138" y="311"/>
                  </a:cubicBezTo>
                  <a:cubicBezTo>
                    <a:pt x="138" y="303"/>
                    <a:pt x="138" y="295"/>
                    <a:pt x="138" y="287"/>
                  </a:cubicBezTo>
                  <a:cubicBezTo>
                    <a:pt x="138" y="284"/>
                    <a:pt x="139" y="283"/>
                    <a:pt x="141" y="281"/>
                  </a:cubicBezTo>
                  <a:cubicBezTo>
                    <a:pt x="144" y="280"/>
                    <a:pt x="147" y="279"/>
                    <a:pt x="150" y="277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50" y="269"/>
                    <a:pt x="150" y="269"/>
                    <a:pt x="150" y="269"/>
                  </a:cubicBezTo>
                  <a:cubicBezTo>
                    <a:pt x="147" y="268"/>
                    <a:pt x="144" y="266"/>
                    <a:pt x="141" y="265"/>
                  </a:cubicBezTo>
                  <a:cubicBezTo>
                    <a:pt x="138" y="264"/>
                    <a:pt x="138" y="262"/>
                    <a:pt x="138" y="260"/>
                  </a:cubicBezTo>
                  <a:cubicBezTo>
                    <a:pt x="138" y="255"/>
                    <a:pt x="138" y="250"/>
                    <a:pt x="138" y="245"/>
                  </a:cubicBezTo>
                  <a:cubicBezTo>
                    <a:pt x="138" y="243"/>
                    <a:pt x="138" y="243"/>
                    <a:pt x="138" y="243"/>
                  </a:cubicBezTo>
                  <a:cubicBezTo>
                    <a:pt x="138" y="237"/>
                    <a:pt x="134" y="234"/>
                    <a:pt x="128" y="234"/>
                  </a:cubicBezTo>
                  <a:cubicBezTo>
                    <a:pt x="110" y="234"/>
                    <a:pt x="92" y="234"/>
                    <a:pt x="74" y="234"/>
                  </a:cubicBezTo>
                  <a:cubicBezTo>
                    <a:pt x="55" y="234"/>
                    <a:pt x="37" y="234"/>
                    <a:pt x="18" y="234"/>
                  </a:cubicBezTo>
                  <a:close/>
                  <a:moveTo>
                    <a:pt x="128" y="225"/>
                  </a:moveTo>
                  <a:cubicBezTo>
                    <a:pt x="139" y="225"/>
                    <a:pt x="146" y="232"/>
                    <a:pt x="146" y="243"/>
                  </a:cubicBezTo>
                  <a:cubicBezTo>
                    <a:pt x="146" y="246"/>
                    <a:pt x="146" y="246"/>
                    <a:pt x="146" y="246"/>
                  </a:cubicBezTo>
                  <a:cubicBezTo>
                    <a:pt x="146" y="249"/>
                    <a:pt x="146" y="251"/>
                    <a:pt x="146" y="253"/>
                  </a:cubicBezTo>
                  <a:cubicBezTo>
                    <a:pt x="146" y="258"/>
                    <a:pt x="148" y="259"/>
                    <a:pt x="150" y="260"/>
                  </a:cubicBezTo>
                  <a:cubicBezTo>
                    <a:pt x="156" y="263"/>
                    <a:pt x="162" y="266"/>
                    <a:pt x="167" y="269"/>
                  </a:cubicBezTo>
                  <a:cubicBezTo>
                    <a:pt x="169" y="270"/>
                    <a:pt x="171" y="272"/>
                    <a:pt x="171" y="274"/>
                  </a:cubicBezTo>
                  <a:cubicBezTo>
                    <a:pt x="171" y="274"/>
                    <a:pt x="171" y="276"/>
                    <a:pt x="167" y="278"/>
                  </a:cubicBezTo>
                  <a:cubicBezTo>
                    <a:pt x="161" y="281"/>
                    <a:pt x="155" y="284"/>
                    <a:pt x="150" y="287"/>
                  </a:cubicBezTo>
                  <a:cubicBezTo>
                    <a:pt x="148" y="287"/>
                    <a:pt x="147" y="289"/>
                    <a:pt x="146" y="291"/>
                  </a:cubicBezTo>
                  <a:cubicBezTo>
                    <a:pt x="146" y="293"/>
                    <a:pt x="146" y="294"/>
                    <a:pt x="146" y="296"/>
                  </a:cubicBezTo>
                  <a:cubicBezTo>
                    <a:pt x="146" y="297"/>
                    <a:pt x="146" y="297"/>
                    <a:pt x="146" y="298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287" y="300"/>
                    <a:pt x="287" y="300"/>
                    <a:pt x="287" y="300"/>
                  </a:cubicBezTo>
                  <a:cubicBezTo>
                    <a:pt x="287" y="228"/>
                    <a:pt x="287" y="228"/>
                    <a:pt x="287" y="228"/>
                  </a:cubicBezTo>
                  <a:cubicBezTo>
                    <a:pt x="286" y="227"/>
                    <a:pt x="286" y="227"/>
                    <a:pt x="286" y="227"/>
                  </a:cubicBezTo>
                  <a:cubicBezTo>
                    <a:pt x="271" y="222"/>
                    <a:pt x="263" y="212"/>
                    <a:pt x="263" y="199"/>
                  </a:cubicBezTo>
                  <a:cubicBezTo>
                    <a:pt x="262" y="180"/>
                    <a:pt x="262" y="158"/>
                    <a:pt x="263" y="135"/>
                  </a:cubicBezTo>
                  <a:cubicBezTo>
                    <a:pt x="263" y="125"/>
                    <a:pt x="267" y="117"/>
                    <a:pt x="277" y="111"/>
                  </a:cubicBezTo>
                  <a:cubicBezTo>
                    <a:pt x="279" y="110"/>
                    <a:pt x="281" y="109"/>
                    <a:pt x="283" y="108"/>
                  </a:cubicBezTo>
                  <a:cubicBezTo>
                    <a:pt x="284" y="108"/>
                    <a:pt x="285" y="107"/>
                    <a:pt x="286" y="107"/>
                  </a:cubicBezTo>
                  <a:cubicBezTo>
                    <a:pt x="287" y="106"/>
                    <a:pt x="287" y="106"/>
                    <a:pt x="287" y="10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20" y="63"/>
                    <a:pt x="124" y="63"/>
                    <a:pt x="128" y="63"/>
                  </a:cubicBezTo>
                  <a:cubicBezTo>
                    <a:pt x="132" y="63"/>
                    <a:pt x="134" y="64"/>
                    <a:pt x="134" y="68"/>
                  </a:cubicBezTo>
                  <a:cubicBezTo>
                    <a:pt x="134" y="97"/>
                    <a:pt x="134" y="125"/>
                    <a:pt x="134" y="153"/>
                  </a:cubicBezTo>
                  <a:cubicBezTo>
                    <a:pt x="134" y="157"/>
                    <a:pt x="132" y="159"/>
                    <a:pt x="128" y="159"/>
                  </a:cubicBezTo>
                  <a:cubicBezTo>
                    <a:pt x="125" y="159"/>
                    <a:pt x="121" y="159"/>
                    <a:pt x="117" y="159"/>
                  </a:cubicBezTo>
                  <a:cubicBezTo>
                    <a:pt x="96" y="159"/>
                    <a:pt x="96" y="159"/>
                    <a:pt x="96" y="159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118" y="225"/>
                    <a:pt x="118" y="225"/>
                    <a:pt x="118" y="225"/>
                  </a:cubicBezTo>
                  <a:lnTo>
                    <a:pt x="128" y="225"/>
                  </a:lnTo>
                  <a:close/>
                  <a:moveTo>
                    <a:pt x="293" y="115"/>
                  </a:moveTo>
                  <a:cubicBezTo>
                    <a:pt x="280" y="115"/>
                    <a:pt x="271" y="124"/>
                    <a:pt x="271" y="137"/>
                  </a:cubicBezTo>
                  <a:cubicBezTo>
                    <a:pt x="271" y="157"/>
                    <a:pt x="271" y="177"/>
                    <a:pt x="271" y="197"/>
                  </a:cubicBezTo>
                  <a:cubicBezTo>
                    <a:pt x="271" y="210"/>
                    <a:pt x="280" y="219"/>
                    <a:pt x="293" y="219"/>
                  </a:cubicBezTo>
                  <a:cubicBezTo>
                    <a:pt x="297" y="219"/>
                    <a:pt x="301" y="219"/>
                    <a:pt x="305" y="219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66" y="219"/>
                    <a:pt x="375" y="210"/>
                    <a:pt x="375" y="197"/>
                  </a:cubicBezTo>
                  <a:cubicBezTo>
                    <a:pt x="375" y="177"/>
                    <a:pt x="375" y="157"/>
                    <a:pt x="375" y="138"/>
                  </a:cubicBezTo>
                  <a:cubicBezTo>
                    <a:pt x="375" y="124"/>
                    <a:pt x="366" y="115"/>
                    <a:pt x="353" y="115"/>
                  </a:cubicBezTo>
                  <a:cubicBezTo>
                    <a:pt x="343" y="115"/>
                    <a:pt x="333" y="115"/>
                    <a:pt x="323" y="115"/>
                  </a:cubicBezTo>
                  <a:cubicBezTo>
                    <a:pt x="313" y="115"/>
                    <a:pt x="303" y="115"/>
                    <a:pt x="293" y="115"/>
                  </a:cubicBezTo>
                  <a:close/>
                  <a:moveTo>
                    <a:pt x="9" y="150"/>
                  </a:moveTo>
                  <a:cubicBezTo>
                    <a:pt x="125" y="150"/>
                    <a:pt x="125" y="150"/>
                    <a:pt x="125" y="150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20" y="81"/>
                    <a:pt x="119" y="81"/>
                    <a:pt x="118" y="8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0" y="120"/>
                    <a:pt x="68" y="121"/>
                    <a:pt x="67" y="121"/>
                  </a:cubicBezTo>
                  <a:cubicBezTo>
                    <a:pt x="66" y="121"/>
                    <a:pt x="64" y="120"/>
                    <a:pt x="62" y="118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2" y="86"/>
                    <a:pt x="9" y="76"/>
                    <a:pt x="9" y="76"/>
                  </a:cubicBezTo>
                  <a:lnTo>
                    <a:pt x="9" y="150"/>
                  </a:lnTo>
                  <a:close/>
                  <a:moveTo>
                    <a:pt x="67" y="112"/>
                  </a:moveTo>
                  <a:cubicBezTo>
                    <a:pt x="117" y="72"/>
                    <a:pt x="117" y="72"/>
                    <a:pt x="117" y="72"/>
                  </a:cubicBezTo>
                  <a:cubicBezTo>
                    <a:pt x="17" y="72"/>
                    <a:pt x="17" y="72"/>
                    <a:pt x="17" y="72"/>
                  </a:cubicBezTo>
                  <a:lnTo>
                    <a:pt x="67" y="112"/>
                  </a:lnTo>
                  <a:close/>
                  <a:moveTo>
                    <a:pt x="181" y="9"/>
                  </a:moveTo>
                  <a:cubicBezTo>
                    <a:pt x="164" y="9"/>
                    <a:pt x="147" y="9"/>
                    <a:pt x="130" y="9"/>
                  </a:cubicBezTo>
                  <a:cubicBezTo>
                    <a:pt x="114" y="9"/>
                    <a:pt x="100" y="20"/>
                    <a:pt x="97" y="35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287" y="38"/>
                    <a:pt x="287" y="38"/>
                    <a:pt x="287" y="38"/>
                  </a:cubicBezTo>
                  <a:cubicBezTo>
                    <a:pt x="287" y="35"/>
                    <a:pt x="287" y="35"/>
                    <a:pt x="287" y="35"/>
                  </a:cubicBezTo>
                  <a:cubicBezTo>
                    <a:pt x="284" y="22"/>
                    <a:pt x="273" y="12"/>
                    <a:pt x="260" y="10"/>
                  </a:cubicBezTo>
                  <a:cubicBezTo>
                    <a:pt x="256" y="9"/>
                    <a:pt x="251" y="9"/>
                    <a:pt x="246" y="9"/>
                  </a:cubicBezTo>
                  <a:cubicBezTo>
                    <a:pt x="245" y="9"/>
                    <a:pt x="245" y="9"/>
                    <a:pt x="245" y="9"/>
                  </a:cubicBezTo>
                  <a:cubicBezTo>
                    <a:pt x="224" y="9"/>
                    <a:pt x="202" y="9"/>
                    <a:pt x="18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31C3907B-3F97-4366-8370-CED59D4E1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5313" y="-2525713"/>
              <a:ext cx="80963" cy="80963"/>
            </a:xfrm>
            <a:custGeom>
              <a:avLst/>
              <a:gdLst>
                <a:gd name="T0" fmla="*/ 17 w 34"/>
                <a:gd name="T1" fmla="*/ 34 h 34"/>
                <a:gd name="T2" fmla="*/ 5 w 34"/>
                <a:gd name="T3" fmla="*/ 29 h 34"/>
                <a:gd name="T4" fmla="*/ 0 w 34"/>
                <a:gd name="T5" fmla="*/ 17 h 34"/>
                <a:gd name="T6" fmla="*/ 17 w 34"/>
                <a:gd name="T7" fmla="*/ 0 h 34"/>
                <a:gd name="T8" fmla="*/ 29 w 34"/>
                <a:gd name="T9" fmla="*/ 5 h 34"/>
                <a:gd name="T10" fmla="*/ 34 w 34"/>
                <a:gd name="T11" fmla="*/ 17 h 34"/>
                <a:gd name="T12" fmla="*/ 17 w 34"/>
                <a:gd name="T13" fmla="*/ 34 h 34"/>
                <a:gd name="T14" fmla="*/ 17 w 34"/>
                <a:gd name="T15" fmla="*/ 9 h 34"/>
                <a:gd name="T16" fmla="*/ 9 w 34"/>
                <a:gd name="T17" fmla="*/ 17 h 34"/>
                <a:gd name="T18" fmla="*/ 17 w 34"/>
                <a:gd name="T19" fmla="*/ 25 h 34"/>
                <a:gd name="T20" fmla="*/ 23 w 34"/>
                <a:gd name="T21" fmla="*/ 23 h 34"/>
                <a:gd name="T22" fmla="*/ 25 w 34"/>
                <a:gd name="T23" fmla="*/ 17 h 34"/>
                <a:gd name="T24" fmla="*/ 17 w 34"/>
                <a:gd name="T25" fmla="*/ 9 h 34"/>
                <a:gd name="T26" fmla="*/ 17 w 34"/>
                <a:gd name="T27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12" y="34"/>
                    <a:pt x="8" y="32"/>
                    <a:pt x="5" y="29"/>
                  </a:cubicBezTo>
                  <a:cubicBezTo>
                    <a:pt x="2" y="26"/>
                    <a:pt x="0" y="21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1" y="0"/>
                    <a:pt x="25" y="2"/>
                    <a:pt x="29" y="5"/>
                  </a:cubicBezTo>
                  <a:cubicBezTo>
                    <a:pt x="32" y="8"/>
                    <a:pt x="34" y="13"/>
                    <a:pt x="34" y="17"/>
                  </a:cubicBezTo>
                  <a:cubicBezTo>
                    <a:pt x="33" y="26"/>
                    <a:pt x="26" y="34"/>
                    <a:pt x="17" y="34"/>
                  </a:cubicBezTo>
                  <a:close/>
                  <a:moveTo>
                    <a:pt x="17" y="9"/>
                  </a:moveTo>
                  <a:cubicBezTo>
                    <a:pt x="12" y="9"/>
                    <a:pt x="9" y="13"/>
                    <a:pt x="9" y="17"/>
                  </a:cubicBezTo>
                  <a:cubicBezTo>
                    <a:pt x="9" y="22"/>
                    <a:pt x="12" y="25"/>
                    <a:pt x="17" y="25"/>
                  </a:cubicBezTo>
                  <a:cubicBezTo>
                    <a:pt x="19" y="25"/>
                    <a:pt x="21" y="24"/>
                    <a:pt x="23" y="23"/>
                  </a:cubicBezTo>
                  <a:cubicBezTo>
                    <a:pt x="24" y="21"/>
                    <a:pt x="25" y="19"/>
                    <a:pt x="25" y="17"/>
                  </a:cubicBezTo>
                  <a:cubicBezTo>
                    <a:pt x="25" y="12"/>
                    <a:pt x="21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F2D02805-13E8-407A-A0A1-DE73A6F4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-2700338"/>
              <a:ext cx="2286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496AC001-F2D3-4665-BC3C-CECA7E1C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713" y="-2582863"/>
              <a:ext cx="2286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65664327-B483-4E47-B1C5-23C594BA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76" y="-2644776"/>
              <a:ext cx="1666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B2EDDFD3-8F98-4F1C-AACD-68528CCDA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9476" y="-2955926"/>
              <a:ext cx="136525" cy="141288"/>
            </a:xfrm>
            <a:custGeom>
              <a:avLst/>
              <a:gdLst>
                <a:gd name="T0" fmla="*/ 29 w 58"/>
                <a:gd name="T1" fmla="*/ 59 h 59"/>
                <a:gd name="T2" fmla="*/ 8 w 58"/>
                <a:gd name="T3" fmla="*/ 50 h 59"/>
                <a:gd name="T4" fmla="*/ 0 w 58"/>
                <a:gd name="T5" fmla="*/ 29 h 59"/>
                <a:gd name="T6" fmla="*/ 29 w 58"/>
                <a:gd name="T7" fmla="*/ 0 h 59"/>
                <a:gd name="T8" fmla="*/ 58 w 58"/>
                <a:gd name="T9" fmla="*/ 29 h 59"/>
                <a:gd name="T10" fmla="*/ 50 w 58"/>
                <a:gd name="T11" fmla="*/ 50 h 59"/>
                <a:gd name="T12" fmla="*/ 29 w 58"/>
                <a:gd name="T13" fmla="*/ 59 h 59"/>
                <a:gd name="T14" fmla="*/ 29 w 58"/>
                <a:gd name="T15" fmla="*/ 9 h 59"/>
                <a:gd name="T16" fmla="*/ 14 w 58"/>
                <a:gd name="T17" fmla="*/ 15 h 59"/>
                <a:gd name="T18" fmla="*/ 8 w 58"/>
                <a:gd name="T19" fmla="*/ 29 h 59"/>
                <a:gd name="T20" fmla="*/ 29 w 58"/>
                <a:gd name="T21" fmla="*/ 50 h 59"/>
                <a:gd name="T22" fmla="*/ 29 w 58"/>
                <a:gd name="T23" fmla="*/ 50 h 59"/>
                <a:gd name="T24" fmla="*/ 44 w 58"/>
                <a:gd name="T25" fmla="*/ 44 h 59"/>
                <a:gd name="T26" fmla="*/ 50 w 58"/>
                <a:gd name="T27" fmla="*/ 29 h 59"/>
                <a:gd name="T28" fmla="*/ 29 w 58"/>
                <a:gd name="T2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9">
                  <a:moveTo>
                    <a:pt x="29" y="59"/>
                  </a:moveTo>
                  <a:cubicBezTo>
                    <a:pt x="21" y="59"/>
                    <a:pt x="14" y="55"/>
                    <a:pt x="8" y="50"/>
                  </a:cubicBezTo>
                  <a:cubicBezTo>
                    <a:pt x="3" y="44"/>
                    <a:pt x="0" y="37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37"/>
                    <a:pt x="55" y="44"/>
                    <a:pt x="50" y="50"/>
                  </a:cubicBezTo>
                  <a:cubicBezTo>
                    <a:pt x="44" y="55"/>
                    <a:pt x="37" y="58"/>
                    <a:pt x="29" y="59"/>
                  </a:cubicBezTo>
                  <a:close/>
                  <a:moveTo>
                    <a:pt x="29" y="9"/>
                  </a:moveTo>
                  <a:cubicBezTo>
                    <a:pt x="23" y="9"/>
                    <a:pt x="18" y="11"/>
                    <a:pt x="14" y="15"/>
                  </a:cubicBezTo>
                  <a:cubicBezTo>
                    <a:pt x="10" y="19"/>
                    <a:pt x="8" y="24"/>
                    <a:pt x="8" y="29"/>
                  </a:cubicBezTo>
                  <a:cubicBezTo>
                    <a:pt x="8" y="41"/>
                    <a:pt x="18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5" y="50"/>
                    <a:pt x="40" y="48"/>
                    <a:pt x="44" y="44"/>
                  </a:cubicBezTo>
                  <a:cubicBezTo>
                    <a:pt x="48" y="40"/>
                    <a:pt x="50" y="35"/>
                    <a:pt x="50" y="29"/>
                  </a:cubicBezTo>
                  <a:cubicBezTo>
                    <a:pt x="50" y="18"/>
                    <a:pt x="40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7">
              <a:extLst>
                <a:ext uri="{FF2B5EF4-FFF2-40B4-BE49-F238E27FC236}">
                  <a16:creationId xmlns:a16="http://schemas.microsoft.com/office/drawing/2014/main" id="{4BD901AB-14BD-4168-9AEE-6B707DD7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38" y="-2984501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AD32F94-9C6C-406B-BC28-3E58A25A299C}"/>
              </a:ext>
            </a:extLst>
          </p:cNvPr>
          <p:cNvGrpSpPr/>
          <p:nvPr/>
        </p:nvGrpSpPr>
        <p:grpSpPr>
          <a:xfrm>
            <a:off x="2719250" y="2929976"/>
            <a:ext cx="341639" cy="334212"/>
            <a:chOff x="7191376" y="-3370263"/>
            <a:chExt cx="949325" cy="928688"/>
          </a:xfrm>
          <a:gradFill>
            <a:gsLst>
              <a:gs pos="0">
                <a:srgbClr val="4AA4A7"/>
              </a:gs>
              <a:gs pos="100000">
                <a:srgbClr val="557BA1"/>
              </a:gs>
            </a:gsLst>
            <a:lin ang="3391971" scaled="0"/>
          </a:gradFill>
        </p:grpSpPr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50EF5AC0-C59C-4311-A139-394068649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1076" y="-3370263"/>
              <a:ext cx="669925" cy="574675"/>
            </a:xfrm>
            <a:custGeom>
              <a:avLst/>
              <a:gdLst>
                <a:gd name="T0" fmla="*/ 141 w 282"/>
                <a:gd name="T1" fmla="*/ 241 h 241"/>
                <a:gd name="T2" fmla="*/ 136 w 282"/>
                <a:gd name="T3" fmla="*/ 237 h 241"/>
                <a:gd name="T4" fmla="*/ 129 w 282"/>
                <a:gd name="T5" fmla="*/ 229 h 241"/>
                <a:gd name="T6" fmla="*/ 108 w 282"/>
                <a:gd name="T7" fmla="*/ 204 h 241"/>
                <a:gd name="T8" fmla="*/ 100 w 282"/>
                <a:gd name="T9" fmla="*/ 200 h 241"/>
                <a:gd name="T10" fmla="*/ 65 w 282"/>
                <a:gd name="T11" fmla="*/ 200 h 241"/>
                <a:gd name="T12" fmla="*/ 33 w 282"/>
                <a:gd name="T13" fmla="*/ 200 h 241"/>
                <a:gd name="T14" fmla="*/ 0 w 282"/>
                <a:gd name="T15" fmla="*/ 167 h 241"/>
                <a:gd name="T16" fmla="*/ 0 w 282"/>
                <a:gd name="T17" fmla="*/ 34 h 241"/>
                <a:gd name="T18" fmla="*/ 34 w 282"/>
                <a:gd name="T19" fmla="*/ 0 h 241"/>
                <a:gd name="T20" fmla="*/ 248 w 282"/>
                <a:gd name="T21" fmla="*/ 0 h 241"/>
                <a:gd name="T22" fmla="*/ 282 w 282"/>
                <a:gd name="T23" fmla="*/ 34 h 241"/>
                <a:gd name="T24" fmla="*/ 282 w 282"/>
                <a:gd name="T25" fmla="*/ 167 h 241"/>
                <a:gd name="T26" fmla="*/ 248 w 282"/>
                <a:gd name="T27" fmla="*/ 200 h 241"/>
                <a:gd name="T28" fmla="*/ 218 w 282"/>
                <a:gd name="T29" fmla="*/ 200 h 241"/>
                <a:gd name="T30" fmla="*/ 182 w 282"/>
                <a:gd name="T31" fmla="*/ 200 h 241"/>
                <a:gd name="T32" fmla="*/ 182 w 282"/>
                <a:gd name="T33" fmla="*/ 200 h 241"/>
                <a:gd name="T34" fmla="*/ 174 w 282"/>
                <a:gd name="T35" fmla="*/ 204 h 241"/>
                <a:gd name="T36" fmla="*/ 151 w 282"/>
                <a:gd name="T37" fmla="*/ 232 h 241"/>
                <a:gd name="T38" fmla="*/ 146 w 282"/>
                <a:gd name="T39" fmla="*/ 238 h 241"/>
                <a:gd name="T40" fmla="*/ 141 w 282"/>
                <a:gd name="T41" fmla="*/ 241 h 241"/>
                <a:gd name="T42" fmla="*/ 104 w 282"/>
                <a:gd name="T43" fmla="*/ 190 h 241"/>
                <a:gd name="T44" fmla="*/ 113 w 282"/>
                <a:gd name="T45" fmla="*/ 194 h 241"/>
                <a:gd name="T46" fmla="*/ 132 w 282"/>
                <a:gd name="T47" fmla="*/ 217 h 241"/>
                <a:gd name="T48" fmla="*/ 141 w 282"/>
                <a:gd name="T49" fmla="*/ 229 h 241"/>
                <a:gd name="T50" fmla="*/ 150 w 282"/>
                <a:gd name="T51" fmla="*/ 218 h 241"/>
                <a:gd name="T52" fmla="*/ 170 w 282"/>
                <a:gd name="T53" fmla="*/ 194 h 241"/>
                <a:gd name="T54" fmla="*/ 178 w 282"/>
                <a:gd name="T55" fmla="*/ 190 h 241"/>
                <a:gd name="T56" fmla="*/ 214 w 282"/>
                <a:gd name="T57" fmla="*/ 191 h 241"/>
                <a:gd name="T58" fmla="*/ 249 w 282"/>
                <a:gd name="T59" fmla="*/ 191 h 241"/>
                <a:gd name="T60" fmla="*/ 272 w 282"/>
                <a:gd name="T61" fmla="*/ 168 h 241"/>
                <a:gd name="T62" fmla="*/ 272 w 282"/>
                <a:gd name="T63" fmla="*/ 33 h 241"/>
                <a:gd name="T64" fmla="*/ 249 w 282"/>
                <a:gd name="T65" fmla="*/ 10 h 241"/>
                <a:gd name="T66" fmla="*/ 33 w 282"/>
                <a:gd name="T67" fmla="*/ 10 h 241"/>
                <a:gd name="T68" fmla="*/ 10 w 282"/>
                <a:gd name="T69" fmla="*/ 33 h 241"/>
                <a:gd name="T70" fmla="*/ 10 w 282"/>
                <a:gd name="T71" fmla="*/ 167 h 241"/>
                <a:gd name="T72" fmla="*/ 33 w 282"/>
                <a:gd name="T73" fmla="*/ 191 h 241"/>
                <a:gd name="T74" fmla="*/ 68 w 282"/>
                <a:gd name="T75" fmla="*/ 191 h 241"/>
                <a:gd name="T76" fmla="*/ 104 w 282"/>
                <a:gd name="T77" fmla="*/ 19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2" h="241">
                  <a:moveTo>
                    <a:pt x="141" y="241"/>
                  </a:moveTo>
                  <a:cubicBezTo>
                    <a:pt x="140" y="241"/>
                    <a:pt x="138" y="240"/>
                    <a:pt x="136" y="23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22" y="221"/>
                    <a:pt x="115" y="213"/>
                    <a:pt x="108" y="204"/>
                  </a:cubicBezTo>
                  <a:cubicBezTo>
                    <a:pt x="106" y="201"/>
                    <a:pt x="103" y="200"/>
                    <a:pt x="100" y="200"/>
                  </a:cubicBezTo>
                  <a:cubicBezTo>
                    <a:pt x="88" y="200"/>
                    <a:pt x="76" y="200"/>
                    <a:pt x="65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3" y="200"/>
                    <a:pt x="0" y="187"/>
                    <a:pt x="0" y="167"/>
                  </a:cubicBezTo>
                  <a:cubicBezTo>
                    <a:pt x="0" y="122"/>
                    <a:pt x="0" y="78"/>
                    <a:pt x="0" y="34"/>
                  </a:cubicBezTo>
                  <a:cubicBezTo>
                    <a:pt x="0" y="13"/>
                    <a:pt x="13" y="0"/>
                    <a:pt x="34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69" y="0"/>
                    <a:pt x="282" y="13"/>
                    <a:pt x="282" y="34"/>
                  </a:cubicBezTo>
                  <a:cubicBezTo>
                    <a:pt x="282" y="78"/>
                    <a:pt x="282" y="122"/>
                    <a:pt x="282" y="167"/>
                  </a:cubicBezTo>
                  <a:cubicBezTo>
                    <a:pt x="282" y="187"/>
                    <a:pt x="269" y="200"/>
                    <a:pt x="248" y="200"/>
                  </a:cubicBezTo>
                  <a:cubicBezTo>
                    <a:pt x="218" y="200"/>
                    <a:pt x="218" y="200"/>
                    <a:pt x="218" y="200"/>
                  </a:cubicBezTo>
                  <a:cubicBezTo>
                    <a:pt x="206" y="200"/>
                    <a:pt x="194" y="200"/>
                    <a:pt x="182" y="200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79" y="200"/>
                    <a:pt x="176" y="201"/>
                    <a:pt x="174" y="204"/>
                  </a:cubicBezTo>
                  <a:cubicBezTo>
                    <a:pt x="167" y="213"/>
                    <a:pt x="159" y="222"/>
                    <a:pt x="151" y="232"/>
                  </a:cubicBezTo>
                  <a:cubicBezTo>
                    <a:pt x="146" y="238"/>
                    <a:pt x="146" y="238"/>
                    <a:pt x="146" y="238"/>
                  </a:cubicBezTo>
                  <a:cubicBezTo>
                    <a:pt x="144" y="240"/>
                    <a:pt x="143" y="241"/>
                    <a:pt x="141" y="241"/>
                  </a:cubicBezTo>
                  <a:close/>
                  <a:moveTo>
                    <a:pt x="104" y="190"/>
                  </a:moveTo>
                  <a:cubicBezTo>
                    <a:pt x="108" y="190"/>
                    <a:pt x="110" y="192"/>
                    <a:pt x="113" y="194"/>
                  </a:cubicBezTo>
                  <a:cubicBezTo>
                    <a:pt x="119" y="202"/>
                    <a:pt x="125" y="210"/>
                    <a:pt x="132" y="217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50" y="218"/>
                    <a:pt x="150" y="218"/>
                    <a:pt x="150" y="218"/>
                  </a:cubicBezTo>
                  <a:cubicBezTo>
                    <a:pt x="157" y="210"/>
                    <a:pt x="163" y="202"/>
                    <a:pt x="170" y="194"/>
                  </a:cubicBezTo>
                  <a:cubicBezTo>
                    <a:pt x="172" y="192"/>
                    <a:pt x="174" y="190"/>
                    <a:pt x="178" y="190"/>
                  </a:cubicBezTo>
                  <a:cubicBezTo>
                    <a:pt x="190" y="191"/>
                    <a:pt x="202" y="191"/>
                    <a:pt x="214" y="191"/>
                  </a:cubicBezTo>
                  <a:cubicBezTo>
                    <a:pt x="224" y="191"/>
                    <a:pt x="249" y="191"/>
                    <a:pt x="249" y="191"/>
                  </a:cubicBezTo>
                  <a:cubicBezTo>
                    <a:pt x="263" y="191"/>
                    <a:pt x="272" y="182"/>
                    <a:pt x="272" y="168"/>
                  </a:cubicBezTo>
                  <a:cubicBezTo>
                    <a:pt x="272" y="123"/>
                    <a:pt x="272" y="78"/>
                    <a:pt x="272" y="33"/>
                  </a:cubicBezTo>
                  <a:cubicBezTo>
                    <a:pt x="272" y="19"/>
                    <a:pt x="263" y="10"/>
                    <a:pt x="249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19" y="10"/>
                    <a:pt x="10" y="19"/>
                    <a:pt x="10" y="33"/>
                  </a:cubicBezTo>
                  <a:cubicBezTo>
                    <a:pt x="10" y="78"/>
                    <a:pt x="10" y="122"/>
                    <a:pt x="10" y="167"/>
                  </a:cubicBezTo>
                  <a:cubicBezTo>
                    <a:pt x="10" y="182"/>
                    <a:pt x="19" y="191"/>
                    <a:pt x="33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80" y="191"/>
                    <a:pt x="92" y="191"/>
                    <a:pt x="10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185FDAE6-E800-4A94-97ED-84F7DE0F4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6" y="-2833688"/>
              <a:ext cx="358775" cy="392113"/>
            </a:xfrm>
            <a:custGeom>
              <a:avLst/>
              <a:gdLst>
                <a:gd name="T0" fmla="*/ 59 w 151"/>
                <a:gd name="T1" fmla="*/ 165 h 165"/>
                <a:gd name="T2" fmla="*/ 48 w 151"/>
                <a:gd name="T3" fmla="*/ 155 h 165"/>
                <a:gd name="T4" fmla="*/ 48 w 151"/>
                <a:gd name="T5" fmla="*/ 145 h 165"/>
                <a:gd name="T6" fmla="*/ 48 w 151"/>
                <a:gd name="T7" fmla="*/ 138 h 165"/>
                <a:gd name="T8" fmla="*/ 38 w 151"/>
                <a:gd name="T9" fmla="*/ 138 h 165"/>
                <a:gd name="T10" fmla="*/ 34 w 151"/>
                <a:gd name="T11" fmla="*/ 138 h 165"/>
                <a:gd name="T12" fmla="*/ 19 w 151"/>
                <a:gd name="T13" fmla="*/ 124 h 165"/>
                <a:gd name="T14" fmla="*/ 19 w 151"/>
                <a:gd name="T15" fmla="*/ 112 h 165"/>
                <a:gd name="T16" fmla="*/ 19 w 151"/>
                <a:gd name="T17" fmla="*/ 104 h 165"/>
                <a:gd name="T18" fmla="*/ 11 w 151"/>
                <a:gd name="T19" fmla="*/ 104 h 165"/>
                <a:gd name="T20" fmla="*/ 2 w 151"/>
                <a:gd name="T21" fmla="*/ 100 h 165"/>
                <a:gd name="T22" fmla="*/ 2 w 151"/>
                <a:gd name="T23" fmla="*/ 90 h 165"/>
                <a:gd name="T24" fmla="*/ 15 w 151"/>
                <a:gd name="T25" fmla="*/ 52 h 165"/>
                <a:gd name="T26" fmla="*/ 77 w 151"/>
                <a:gd name="T27" fmla="*/ 0 h 165"/>
                <a:gd name="T28" fmla="*/ 81 w 151"/>
                <a:gd name="T29" fmla="*/ 0 h 165"/>
                <a:gd name="T30" fmla="*/ 141 w 151"/>
                <a:gd name="T31" fmla="*/ 42 h 165"/>
                <a:gd name="T32" fmla="*/ 129 w 151"/>
                <a:gd name="T33" fmla="*/ 114 h 165"/>
                <a:gd name="T34" fmla="*/ 126 w 151"/>
                <a:gd name="T35" fmla="*/ 121 h 165"/>
                <a:gd name="T36" fmla="*/ 126 w 151"/>
                <a:gd name="T37" fmla="*/ 143 h 165"/>
                <a:gd name="T38" fmla="*/ 126 w 151"/>
                <a:gd name="T39" fmla="*/ 155 h 165"/>
                <a:gd name="T40" fmla="*/ 115 w 151"/>
                <a:gd name="T41" fmla="*/ 165 h 165"/>
                <a:gd name="T42" fmla="*/ 87 w 151"/>
                <a:gd name="T43" fmla="*/ 165 h 165"/>
                <a:gd name="T44" fmla="*/ 59 w 151"/>
                <a:gd name="T45" fmla="*/ 165 h 165"/>
                <a:gd name="T46" fmla="*/ 47 w 151"/>
                <a:gd name="T47" fmla="*/ 129 h 165"/>
                <a:gd name="T48" fmla="*/ 58 w 151"/>
                <a:gd name="T49" fmla="*/ 139 h 165"/>
                <a:gd name="T50" fmla="*/ 58 w 151"/>
                <a:gd name="T51" fmla="*/ 149 h 165"/>
                <a:gd name="T52" fmla="*/ 58 w 151"/>
                <a:gd name="T53" fmla="*/ 156 h 165"/>
                <a:gd name="T54" fmla="*/ 116 w 151"/>
                <a:gd name="T55" fmla="*/ 156 h 165"/>
                <a:gd name="T56" fmla="*/ 116 w 151"/>
                <a:gd name="T57" fmla="*/ 143 h 165"/>
                <a:gd name="T58" fmla="*/ 116 w 151"/>
                <a:gd name="T59" fmla="*/ 118 h 165"/>
                <a:gd name="T60" fmla="*/ 120 w 151"/>
                <a:gd name="T61" fmla="*/ 109 h 165"/>
                <a:gd name="T62" fmla="*/ 136 w 151"/>
                <a:gd name="T63" fmla="*/ 58 h 165"/>
                <a:gd name="T64" fmla="*/ 78 w 151"/>
                <a:gd name="T65" fmla="*/ 9 h 165"/>
                <a:gd name="T66" fmla="*/ 66 w 151"/>
                <a:gd name="T67" fmla="*/ 10 h 165"/>
                <a:gd name="T68" fmla="*/ 23 w 151"/>
                <a:gd name="T69" fmla="*/ 64 h 165"/>
                <a:gd name="T70" fmla="*/ 21 w 151"/>
                <a:gd name="T71" fmla="*/ 74 h 165"/>
                <a:gd name="T72" fmla="*/ 15 w 151"/>
                <a:gd name="T73" fmla="*/ 86 h 165"/>
                <a:gd name="T74" fmla="*/ 12 w 151"/>
                <a:gd name="T75" fmla="*/ 92 h 165"/>
                <a:gd name="T76" fmla="*/ 11 w 151"/>
                <a:gd name="T77" fmla="*/ 94 h 165"/>
                <a:gd name="T78" fmla="*/ 15 w 151"/>
                <a:gd name="T79" fmla="*/ 95 h 165"/>
                <a:gd name="T80" fmla="*/ 18 w 151"/>
                <a:gd name="T81" fmla="*/ 95 h 165"/>
                <a:gd name="T82" fmla="*/ 29 w 151"/>
                <a:gd name="T83" fmla="*/ 106 h 165"/>
                <a:gd name="T84" fmla="*/ 29 w 151"/>
                <a:gd name="T85" fmla="*/ 110 h 165"/>
                <a:gd name="T86" fmla="*/ 29 w 151"/>
                <a:gd name="T87" fmla="*/ 123 h 165"/>
                <a:gd name="T88" fmla="*/ 30 w 151"/>
                <a:gd name="T89" fmla="*/ 127 h 165"/>
                <a:gd name="T90" fmla="*/ 34 w 151"/>
                <a:gd name="T91" fmla="*/ 129 h 165"/>
                <a:gd name="T92" fmla="*/ 35 w 151"/>
                <a:gd name="T93" fmla="*/ 129 h 165"/>
                <a:gd name="T94" fmla="*/ 40 w 151"/>
                <a:gd name="T95" fmla="*/ 129 h 165"/>
                <a:gd name="T96" fmla="*/ 47 w 151"/>
                <a:gd name="T97" fmla="*/ 12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65">
                  <a:moveTo>
                    <a:pt x="59" y="165"/>
                  </a:moveTo>
                  <a:cubicBezTo>
                    <a:pt x="52" y="165"/>
                    <a:pt x="48" y="162"/>
                    <a:pt x="48" y="155"/>
                  </a:cubicBezTo>
                  <a:cubicBezTo>
                    <a:pt x="48" y="152"/>
                    <a:pt x="48" y="148"/>
                    <a:pt x="48" y="145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25" y="138"/>
                    <a:pt x="19" y="133"/>
                    <a:pt x="19" y="124"/>
                  </a:cubicBezTo>
                  <a:cubicBezTo>
                    <a:pt x="19" y="120"/>
                    <a:pt x="19" y="116"/>
                    <a:pt x="19" y="112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4"/>
                    <a:pt x="4" y="103"/>
                    <a:pt x="2" y="100"/>
                  </a:cubicBezTo>
                  <a:cubicBezTo>
                    <a:pt x="0" y="97"/>
                    <a:pt x="0" y="94"/>
                    <a:pt x="2" y="90"/>
                  </a:cubicBezTo>
                  <a:cubicBezTo>
                    <a:pt x="9" y="77"/>
                    <a:pt x="13" y="65"/>
                    <a:pt x="15" y="52"/>
                  </a:cubicBezTo>
                  <a:cubicBezTo>
                    <a:pt x="21" y="21"/>
                    <a:pt x="46" y="0"/>
                    <a:pt x="77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109" y="1"/>
                    <a:pt x="130" y="16"/>
                    <a:pt x="141" y="42"/>
                  </a:cubicBezTo>
                  <a:cubicBezTo>
                    <a:pt x="151" y="68"/>
                    <a:pt x="147" y="92"/>
                    <a:pt x="129" y="114"/>
                  </a:cubicBezTo>
                  <a:cubicBezTo>
                    <a:pt x="127" y="115"/>
                    <a:pt x="126" y="118"/>
                    <a:pt x="126" y="121"/>
                  </a:cubicBezTo>
                  <a:cubicBezTo>
                    <a:pt x="126" y="128"/>
                    <a:pt x="126" y="136"/>
                    <a:pt x="126" y="143"/>
                  </a:cubicBezTo>
                  <a:cubicBezTo>
                    <a:pt x="126" y="147"/>
                    <a:pt x="126" y="151"/>
                    <a:pt x="126" y="155"/>
                  </a:cubicBezTo>
                  <a:cubicBezTo>
                    <a:pt x="126" y="162"/>
                    <a:pt x="122" y="165"/>
                    <a:pt x="115" y="165"/>
                  </a:cubicBezTo>
                  <a:cubicBezTo>
                    <a:pt x="106" y="165"/>
                    <a:pt x="96" y="165"/>
                    <a:pt x="87" y="165"/>
                  </a:cubicBezTo>
                  <a:cubicBezTo>
                    <a:pt x="78" y="165"/>
                    <a:pt x="68" y="165"/>
                    <a:pt x="59" y="165"/>
                  </a:cubicBezTo>
                  <a:close/>
                  <a:moveTo>
                    <a:pt x="47" y="129"/>
                  </a:moveTo>
                  <a:cubicBezTo>
                    <a:pt x="54" y="129"/>
                    <a:pt x="58" y="132"/>
                    <a:pt x="58" y="139"/>
                  </a:cubicBezTo>
                  <a:cubicBezTo>
                    <a:pt x="58" y="142"/>
                    <a:pt x="58" y="146"/>
                    <a:pt x="58" y="149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116" y="156"/>
                    <a:pt x="116" y="156"/>
                    <a:pt x="116" y="156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16" y="135"/>
                    <a:pt x="116" y="127"/>
                    <a:pt x="116" y="118"/>
                  </a:cubicBezTo>
                  <a:cubicBezTo>
                    <a:pt x="116" y="114"/>
                    <a:pt x="117" y="111"/>
                    <a:pt x="120" y="109"/>
                  </a:cubicBezTo>
                  <a:cubicBezTo>
                    <a:pt x="134" y="95"/>
                    <a:pt x="139" y="78"/>
                    <a:pt x="136" y="58"/>
                  </a:cubicBezTo>
                  <a:cubicBezTo>
                    <a:pt x="131" y="30"/>
                    <a:pt x="106" y="9"/>
                    <a:pt x="78" y="9"/>
                  </a:cubicBezTo>
                  <a:cubicBezTo>
                    <a:pt x="74" y="9"/>
                    <a:pt x="70" y="9"/>
                    <a:pt x="66" y="10"/>
                  </a:cubicBezTo>
                  <a:cubicBezTo>
                    <a:pt x="43" y="15"/>
                    <a:pt x="24" y="38"/>
                    <a:pt x="23" y="64"/>
                  </a:cubicBezTo>
                  <a:cubicBezTo>
                    <a:pt x="23" y="67"/>
                    <a:pt x="22" y="70"/>
                    <a:pt x="21" y="74"/>
                  </a:cubicBezTo>
                  <a:cubicBezTo>
                    <a:pt x="19" y="78"/>
                    <a:pt x="17" y="82"/>
                    <a:pt x="15" y="86"/>
                  </a:cubicBezTo>
                  <a:cubicBezTo>
                    <a:pt x="14" y="88"/>
                    <a:pt x="13" y="90"/>
                    <a:pt x="12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6" y="95"/>
                    <a:pt x="17" y="95"/>
                    <a:pt x="18" y="95"/>
                  </a:cubicBezTo>
                  <a:cubicBezTo>
                    <a:pt x="26" y="95"/>
                    <a:pt x="29" y="98"/>
                    <a:pt x="29" y="106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29" y="114"/>
                    <a:pt x="29" y="119"/>
                    <a:pt x="29" y="123"/>
                  </a:cubicBezTo>
                  <a:cubicBezTo>
                    <a:pt x="29" y="124"/>
                    <a:pt x="29" y="126"/>
                    <a:pt x="30" y="127"/>
                  </a:cubicBezTo>
                  <a:cubicBezTo>
                    <a:pt x="31" y="128"/>
                    <a:pt x="33" y="129"/>
                    <a:pt x="34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7" y="129"/>
                    <a:pt x="38" y="129"/>
                    <a:pt x="40" y="129"/>
                  </a:cubicBezTo>
                  <a:cubicBezTo>
                    <a:pt x="42" y="129"/>
                    <a:pt x="47" y="129"/>
                    <a:pt x="47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F51A0A82-88BC-4C28-81FA-3202692EA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1376" y="-2833688"/>
              <a:ext cx="358775" cy="392113"/>
            </a:xfrm>
            <a:custGeom>
              <a:avLst/>
              <a:gdLst>
                <a:gd name="T0" fmla="*/ 36 w 151"/>
                <a:gd name="T1" fmla="*/ 165 h 165"/>
                <a:gd name="T2" fmla="*/ 25 w 151"/>
                <a:gd name="T3" fmla="*/ 155 h 165"/>
                <a:gd name="T4" fmla="*/ 25 w 151"/>
                <a:gd name="T5" fmla="*/ 143 h 165"/>
                <a:gd name="T6" fmla="*/ 25 w 151"/>
                <a:gd name="T7" fmla="*/ 121 h 165"/>
                <a:gd name="T8" fmla="*/ 23 w 151"/>
                <a:gd name="T9" fmla="*/ 114 h 165"/>
                <a:gd name="T10" fmla="*/ 9 w 151"/>
                <a:gd name="T11" fmla="*/ 44 h 165"/>
                <a:gd name="T12" fmla="*/ 64 w 151"/>
                <a:gd name="T13" fmla="*/ 0 h 165"/>
                <a:gd name="T14" fmla="*/ 74 w 151"/>
                <a:gd name="T15" fmla="*/ 0 h 165"/>
                <a:gd name="T16" fmla="*/ 138 w 151"/>
                <a:gd name="T17" fmla="*/ 63 h 165"/>
                <a:gd name="T18" fmla="*/ 140 w 151"/>
                <a:gd name="T19" fmla="*/ 71 h 165"/>
                <a:gd name="T20" fmla="*/ 145 w 151"/>
                <a:gd name="T21" fmla="*/ 82 h 165"/>
                <a:gd name="T22" fmla="*/ 149 w 151"/>
                <a:gd name="T23" fmla="*/ 91 h 165"/>
                <a:gd name="T24" fmla="*/ 149 w 151"/>
                <a:gd name="T25" fmla="*/ 100 h 165"/>
                <a:gd name="T26" fmla="*/ 141 w 151"/>
                <a:gd name="T27" fmla="*/ 104 h 165"/>
                <a:gd name="T28" fmla="*/ 136 w 151"/>
                <a:gd name="T29" fmla="*/ 104 h 165"/>
                <a:gd name="T30" fmla="*/ 132 w 151"/>
                <a:gd name="T31" fmla="*/ 104 h 165"/>
                <a:gd name="T32" fmla="*/ 132 w 151"/>
                <a:gd name="T33" fmla="*/ 112 h 165"/>
                <a:gd name="T34" fmla="*/ 132 w 151"/>
                <a:gd name="T35" fmla="*/ 124 h 165"/>
                <a:gd name="T36" fmla="*/ 118 w 151"/>
                <a:gd name="T37" fmla="*/ 138 h 165"/>
                <a:gd name="T38" fmla="*/ 113 w 151"/>
                <a:gd name="T39" fmla="*/ 138 h 165"/>
                <a:gd name="T40" fmla="*/ 103 w 151"/>
                <a:gd name="T41" fmla="*/ 138 h 165"/>
                <a:gd name="T42" fmla="*/ 103 w 151"/>
                <a:gd name="T43" fmla="*/ 154 h 165"/>
                <a:gd name="T44" fmla="*/ 92 w 151"/>
                <a:gd name="T45" fmla="*/ 165 h 165"/>
                <a:gd name="T46" fmla="*/ 64 w 151"/>
                <a:gd name="T47" fmla="*/ 165 h 165"/>
                <a:gd name="T48" fmla="*/ 36 w 151"/>
                <a:gd name="T49" fmla="*/ 165 h 165"/>
                <a:gd name="T50" fmla="*/ 74 w 151"/>
                <a:gd name="T51" fmla="*/ 9 h 165"/>
                <a:gd name="T52" fmla="*/ 25 w 151"/>
                <a:gd name="T53" fmla="*/ 35 h 165"/>
                <a:gd name="T54" fmla="*/ 30 w 151"/>
                <a:gd name="T55" fmla="*/ 107 h 165"/>
                <a:gd name="T56" fmla="*/ 35 w 151"/>
                <a:gd name="T57" fmla="*/ 120 h 165"/>
                <a:gd name="T58" fmla="*/ 35 w 151"/>
                <a:gd name="T59" fmla="*/ 141 h 165"/>
                <a:gd name="T60" fmla="*/ 35 w 151"/>
                <a:gd name="T61" fmla="*/ 156 h 165"/>
                <a:gd name="T62" fmla="*/ 93 w 151"/>
                <a:gd name="T63" fmla="*/ 156 h 165"/>
                <a:gd name="T64" fmla="*/ 93 w 151"/>
                <a:gd name="T65" fmla="*/ 149 h 165"/>
                <a:gd name="T66" fmla="*/ 93 w 151"/>
                <a:gd name="T67" fmla="*/ 138 h 165"/>
                <a:gd name="T68" fmla="*/ 103 w 151"/>
                <a:gd name="T69" fmla="*/ 129 h 165"/>
                <a:gd name="T70" fmla="*/ 110 w 151"/>
                <a:gd name="T71" fmla="*/ 129 h 165"/>
                <a:gd name="T72" fmla="*/ 116 w 151"/>
                <a:gd name="T73" fmla="*/ 129 h 165"/>
                <a:gd name="T74" fmla="*/ 117 w 151"/>
                <a:gd name="T75" fmla="*/ 129 h 165"/>
                <a:gd name="T76" fmla="*/ 121 w 151"/>
                <a:gd name="T77" fmla="*/ 127 h 165"/>
                <a:gd name="T78" fmla="*/ 122 w 151"/>
                <a:gd name="T79" fmla="*/ 123 h 165"/>
                <a:gd name="T80" fmla="*/ 122 w 151"/>
                <a:gd name="T81" fmla="*/ 114 h 165"/>
                <a:gd name="T82" fmla="*/ 122 w 151"/>
                <a:gd name="T83" fmla="*/ 110 h 165"/>
                <a:gd name="T84" fmla="*/ 137 w 151"/>
                <a:gd name="T85" fmla="*/ 94 h 165"/>
                <a:gd name="T86" fmla="*/ 140 w 151"/>
                <a:gd name="T87" fmla="*/ 94 h 165"/>
                <a:gd name="T88" fmla="*/ 137 w 151"/>
                <a:gd name="T89" fmla="*/ 87 h 165"/>
                <a:gd name="T90" fmla="*/ 131 w 151"/>
                <a:gd name="T91" fmla="*/ 76 h 165"/>
                <a:gd name="T92" fmla="*/ 128 w 151"/>
                <a:gd name="T93" fmla="*/ 63 h 165"/>
                <a:gd name="T94" fmla="*/ 93 w 151"/>
                <a:gd name="T95" fmla="*/ 13 h 165"/>
                <a:gd name="T96" fmla="*/ 74 w 151"/>
                <a:gd name="T97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65">
                  <a:moveTo>
                    <a:pt x="36" y="165"/>
                  </a:moveTo>
                  <a:cubicBezTo>
                    <a:pt x="29" y="165"/>
                    <a:pt x="25" y="162"/>
                    <a:pt x="25" y="155"/>
                  </a:cubicBezTo>
                  <a:cubicBezTo>
                    <a:pt x="25" y="151"/>
                    <a:pt x="25" y="147"/>
                    <a:pt x="25" y="143"/>
                  </a:cubicBezTo>
                  <a:cubicBezTo>
                    <a:pt x="25" y="136"/>
                    <a:pt x="25" y="128"/>
                    <a:pt x="25" y="121"/>
                  </a:cubicBezTo>
                  <a:cubicBezTo>
                    <a:pt x="25" y="118"/>
                    <a:pt x="24" y="115"/>
                    <a:pt x="23" y="114"/>
                  </a:cubicBezTo>
                  <a:cubicBezTo>
                    <a:pt x="5" y="93"/>
                    <a:pt x="0" y="70"/>
                    <a:pt x="9" y="44"/>
                  </a:cubicBezTo>
                  <a:cubicBezTo>
                    <a:pt x="19" y="19"/>
                    <a:pt x="37" y="5"/>
                    <a:pt x="64" y="0"/>
                  </a:cubicBezTo>
                  <a:cubicBezTo>
                    <a:pt x="67" y="0"/>
                    <a:pt x="71" y="0"/>
                    <a:pt x="74" y="0"/>
                  </a:cubicBezTo>
                  <a:cubicBezTo>
                    <a:pt x="108" y="0"/>
                    <a:pt x="135" y="27"/>
                    <a:pt x="138" y="63"/>
                  </a:cubicBezTo>
                  <a:cubicBezTo>
                    <a:pt x="138" y="66"/>
                    <a:pt x="139" y="68"/>
                    <a:pt x="140" y="71"/>
                  </a:cubicBezTo>
                  <a:cubicBezTo>
                    <a:pt x="142" y="75"/>
                    <a:pt x="143" y="79"/>
                    <a:pt x="145" y="82"/>
                  </a:cubicBezTo>
                  <a:cubicBezTo>
                    <a:pt x="147" y="85"/>
                    <a:pt x="148" y="88"/>
                    <a:pt x="149" y="91"/>
                  </a:cubicBezTo>
                  <a:cubicBezTo>
                    <a:pt x="151" y="94"/>
                    <a:pt x="151" y="97"/>
                    <a:pt x="149" y="100"/>
                  </a:cubicBezTo>
                  <a:cubicBezTo>
                    <a:pt x="148" y="103"/>
                    <a:pt x="144" y="104"/>
                    <a:pt x="141" y="104"/>
                  </a:cubicBezTo>
                  <a:cubicBezTo>
                    <a:pt x="140" y="104"/>
                    <a:pt x="136" y="104"/>
                    <a:pt x="136" y="104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132" y="116"/>
                    <a:pt x="132" y="120"/>
                    <a:pt x="132" y="124"/>
                  </a:cubicBezTo>
                  <a:cubicBezTo>
                    <a:pt x="132" y="133"/>
                    <a:pt x="126" y="138"/>
                    <a:pt x="118" y="138"/>
                  </a:cubicBezTo>
                  <a:cubicBezTo>
                    <a:pt x="116" y="138"/>
                    <a:pt x="115" y="138"/>
                    <a:pt x="113" y="13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8"/>
                    <a:pt x="103" y="151"/>
                    <a:pt x="103" y="154"/>
                  </a:cubicBezTo>
                  <a:cubicBezTo>
                    <a:pt x="103" y="162"/>
                    <a:pt x="100" y="165"/>
                    <a:pt x="92" y="165"/>
                  </a:cubicBezTo>
                  <a:cubicBezTo>
                    <a:pt x="83" y="165"/>
                    <a:pt x="73" y="165"/>
                    <a:pt x="64" y="165"/>
                  </a:cubicBezTo>
                  <a:cubicBezTo>
                    <a:pt x="54" y="165"/>
                    <a:pt x="45" y="165"/>
                    <a:pt x="36" y="165"/>
                  </a:cubicBezTo>
                  <a:close/>
                  <a:moveTo>
                    <a:pt x="74" y="9"/>
                  </a:moveTo>
                  <a:cubicBezTo>
                    <a:pt x="54" y="9"/>
                    <a:pt x="35" y="19"/>
                    <a:pt x="25" y="35"/>
                  </a:cubicBezTo>
                  <a:cubicBezTo>
                    <a:pt x="9" y="58"/>
                    <a:pt x="11" y="88"/>
                    <a:pt x="30" y="107"/>
                  </a:cubicBezTo>
                  <a:cubicBezTo>
                    <a:pt x="34" y="111"/>
                    <a:pt x="35" y="115"/>
                    <a:pt x="35" y="120"/>
                  </a:cubicBezTo>
                  <a:cubicBezTo>
                    <a:pt x="35" y="127"/>
                    <a:pt x="35" y="134"/>
                    <a:pt x="35" y="141"/>
                  </a:cubicBezTo>
                  <a:cubicBezTo>
                    <a:pt x="35" y="144"/>
                    <a:pt x="35" y="156"/>
                    <a:pt x="35" y="156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5"/>
                    <a:pt x="93" y="142"/>
                    <a:pt x="93" y="138"/>
                  </a:cubicBezTo>
                  <a:cubicBezTo>
                    <a:pt x="94" y="132"/>
                    <a:pt x="97" y="129"/>
                    <a:pt x="103" y="129"/>
                  </a:cubicBezTo>
                  <a:cubicBezTo>
                    <a:pt x="105" y="129"/>
                    <a:pt x="108" y="129"/>
                    <a:pt x="110" y="129"/>
                  </a:cubicBezTo>
                  <a:cubicBezTo>
                    <a:pt x="112" y="129"/>
                    <a:pt x="114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9" y="129"/>
                    <a:pt x="120" y="128"/>
                    <a:pt x="121" y="127"/>
                  </a:cubicBezTo>
                  <a:cubicBezTo>
                    <a:pt x="122" y="126"/>
                    <a:pt x="122" y="124"/>
                    <a:pt x="122" y="123"/>
                  </a:cubicBezTo>
                  <a:cubicBezTo>
                    <a:pt x="122" y="120"/>
                    <a:pt x="122" y="117"/>
                    <a:pt x="122" y="114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2" y="97"/>
                    <a:pt x="123" y="95"/>
                    <a:pt x="137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37" y="87"/>
                    <a:pt x="137" y="87"/>
                    <a:pt x="137" y="87"/>
                  </a:cubicBezTo>
                  <a:cubicBezTo>
                    <a:pt x="135" y="83"/>
                    <a:pt x="133" y="79"/>
                    <a:pt x="131" y="76"/>
                  </a:cubicBezTo>
                  <a:cubicBezTo>
                    <a:pt x="130" y="72"/>
                    <a:pt x="128" y="68"/>
                    <a:pt x="128" y="63"/>
                  </a:cubicBezTo>
                  <a:cubicBezTo>
                    <a:pt x="126" y="38"/>
                    <a:pt x="114" y="21"/>
                    <a:pt x="93" y="13"/>
                  </a:cubicBezTo>
                  <a:cubicBezTo>
                    <a:pt x="87" y="10"/>
                    <a:pt x="80" y="9"/>
                    <a:pt x="7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FEF4547D-6D5F-48AC-9E58-FB5957D34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-3303588"/>
              <a:ext cx="182563" cy="184150"/>
            </a:xfrm>
            <a:custGeom>
              <a:avLst/>
              <a:gdLst>
                <a:gd name="T0" fmla="*/ 66 w 77"/>
                <a:gd name="T1" fmla="*/ 77 h 77"/>
                <a:gd name="T2" fmla="*/ 64 w 77"/>
                <a:gd name="T3" fmla="*/ 76 h 77"/>
                <a:gd name="T4" fmla="*/ 49 w 77"/>
                <a:gd name="T5" fmla="*/ 67 h 77"/>
                <a:gd name="T6" fmla="*/ 44 w 77"/>
                <a:gd name="T7" fmla="*/ 65 h 77"/>
                <a:gd name="T8" fmla="*/ 42 w 77"/>
                <a:gd name="T9" fmla="*/ 63 h 77"/>
                <a:gd name="T10" fmla="*/ 41 w 77"/>
                <a:gd name="T11" fmla="*/ 62 h 77"/>
                <a:gd name="T12" fmla="*/ 40 w 77"/>
                <a:gd name="T13" fmla="*/ 63 h 77"/>
                <a:gd name="T14" fmla="*/ 32 w 77"/>
                <a:gd name="T15" fmla="*/ 67 h 77"/>
                <a:gd name="T16" fmla="*/ 15 w 77"/>
                <a:gd name="T17" fmla="*/ 76 h 77"/>
                <a:gd name="T18" fmla="*/ 11 w 77"/>
                <a:gd name="T19" fmla="*/ 77 h 77"/>
                <a:gd name="T20" fmla="*/ 7 w 77"/>
                <a:gd name="T21" fmla="*/ 74 h 77"/>
                <a:gd name="T22" fmla="*/ 11 w 77"/>
                <a:gd name="T23" fmla="*/ 67 h 77"/>
                <a:gd name="T24" fmla="*/ 25 w 77"/>
                <a:gd name="T25" fmla="*/ 60 h 77"/>
                <a:gd name="T26" fmla="*/ 31 w 77"/>
                <a:gd name="T27" fmla="*/ 57 h 77"/>
                <a:gd name="T28" fmla="*/ 33 w 77"/>
                <a:gd name="T29" fmla="*/ 56 h 77"/>
                <a:gd name="T30" fmla="*/ 28 w 77"/>
                <a:gd name="T31" fmla="*/ 50 h 77"/>
                <a:gd name="T32" fmla="*/ 22 w 77"/>
                <a:gd name="T33" fmla="*/ 43 h 77"/>
                <a:gd name="T34" fmla="*/ 22 w 77"/>
                <a:gd name="T35" fmla="*/ 35 h 77"/>
                <a:gd name="T36" fmla="*/ 25 w 77"/>
                <a:gd name="T37" fmla="*/ 33 h 77"/>
                <a:gd name="T38" fmla="*/ 30 w 77"/>
                <a:gd name="T39" fmla="*/ 37 h 77"/>
                <a:gd name="T40" fmla="*/ 35 w 77"/>
                <a:gd name="T41" fmla="*/ 43 h 77"/>
                <a:gd name="T42" fmla="*/ 40 w 77"/>
                <a:gd name="T43" fmla="*/ 49 h 77"/>
                <a:gd name="T44" fmla="*/ 54 w 77"/>
                <a:gd name="T45" fmla="*/ 23 h 77"/>
                <a:gd name="T46" fmla="*/ 6 w 77"/>
                <a:gd name="T47" fmla="*/ 23 h 77"/>
                <a:gd name="T48" fmla="*/ 5 w 77"/>
                <a:gd name="T49" fmla="*/ 23 h 77"/>
                <a:gd name="T50" fmla="*/ 0 w 77"/>
                <a:gd name="T51" fmla="*/ 18 h 77"/>
                <a:gd name="T52" fmla="*/ 5 w 77"/>
                <a:gd name="T53" fmla="*/ 13 h 77"/>
                <a:gd name="T54" fmla="*/ 14 w 77"/>
                <a:gd name="T55" fmla="*/ 13 h 77"/>
                <a:gd name="T56" fmla="*/ 33 w 77"/>
                <a:gd name="T57" fmla="*/ 13 h 77"/>
                <a:gd name="T58" fmla="*/ 33 w 77"/>
                <a:gd name="T59" fmla="*/ 11 h 77"/>
                <a:gd name="T60" fmla="*/ 34 w 77"/>
                <a:gd name="T61" fmla="*/ 7 h 77"/>
                <a:gd name="T62" fmla="*/ 38 w 77"/>
                <a:gd name="T63" fmla="*/ 0 h 77"/>
                <a:gd name="T64" fmla="*/ 39 w 77"/>
                <a:gd name="T65" fmla="*/ 0 h 77"/>
                <a:gd name="T66" fmla="*/ 43 w 77"/>
                <a:gd name="T67" fmla="*/ 8 h 77"/>
                <a:gd name="T68" fmla="*/ 43 w 77"/>
                <a:gd name="T69" fmla="*/ 11 h 77"/>
                <a:gd name="T70" fmla="*/ 43 w 77"/>
                <a:gd name="T71" fmla="*/ 13 h 77"/>
                <a:gd name="T72" fmla="*/ 69 w 77"/>
                <a:gd name="T73" fmla="*/ 13 h 77"/>
                <a:gd name="T74" fmla="*/ 71 w 77"/>
                <a:gd name="T75" fmla="*/ 13 h 77"/>
                <a:gd name="T76" fmla="*/ 77 w 77"/>
                <a:gd name="T77" fmla="*/ 18 h 77"/>
                <a:gd name="T78" fmla="*/ 71 w 77"/>
                <a:gd name="T79" fmla="*/ 23 h 77"/>
                <a:gd name="T80" fmla="*/ 64 w 77"/>
                <a:gd name="T81" fmla="*/ 23 h 77"/>
                <a:gd name="T82" fmla="*/ 47 w 77"/>
                <a:gd name="T83" fmla="*/ 55 h 77"/>
                <a:gd name="T84" fmla="*/ 65 w 77"/>
                <a:gd name="T85" fmla="*/ 67 h 77"/>
                <a:gd name="T86" fmla="*/ 67 w 77"/>
                <a:gd name="T87" fmla="*/ 67 h 77"/>
                <a:gd name="T88" fmla="*/ 69 w 77"/>
                <a:gd name="T89" fmla="*/ 69 h 77"/>
                <a:gd name="T90" fmla="*/ 69 w 77"/>
                <a:gd name="T91" fmla="*/ 75 h 77"/>
                <a:gd name="T92" fmla="*/ 66 w 77"/>
                <a:gd name="T9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66" y="77"/>
                  </a:moveTo>
                  <a:cubicBezTo>
                    <a:pt x="65" y="77"/>
                    <a:pt x="64" y="77"/>
                    <a:pt x="64" y="76"/>
                  </a:cubicBezTo>
                  <a:cubicBezTo>
                    <a:pt x="59" y="74"/>
                    <a:pt x="54" y="70"/>
                    <a:pt x="49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4"/>
                    <a:pt x="42" y="63"/>
                    <a:pt x="42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7" y="64"/>
                    <a:pt x="35" y="66"/>
                    <a:pt x="32" y="67"/>
                  </a:cubicBezTo>
                  <a:cubicBezTo>
                    <a:pt x="26" y="70"/>
                    <a:pt x="20" y="73"/>
                    <a:pt x="15" y="76"/>
                  </a:cubicBezTo>
                  <a:cubicBezTo>
                    <a:pt x="13" y="77"/>
                    <a:pt x="12" y="77"/>
                    <a:pt x="11" y="77"/>
                  </a:cubicBezTo>
                  <a:cubicBezTo>
                    <a:pt x="8" y="77"/>
                    <a:pt x="7" y="75"/>
                    <a:pt x="7" y="74"/>
                  </a:cubicBezTo>
                  <a:cubicBezTo>
                    <a:pt x="6" y="73"/>
                    <a:pt x="5" y="70"/>
                    <a:pt x="11" y="67"/>
                  </a:cubicBezTo>
                  <a:cubicBezTo>
                    <a:pt x="16" y="65"/>
                    <a:pt x="20" y="63"/>
                    <a:pt x="25" y="60"/>
                  </a:cubicBezTo>
                  <a:cubicBezTo>
                    <a:pt x="27" y="59"/>
                    <a:pt x="29" y="58"/>
                    <a:pt x="31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6" y="47"/>
                    <a:pt x="24" y="45"/>
                    <a:pt x="22" y="43"/>
                  </a:cubicBezTo>
                  <a:cubicBezTo>
                    <a:pt x="18" y="37"/>
                    <a:pt x="21" y="35"/>
                    <a:pt x="22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7" y="33"/>
                    <a:pt x="28" y="35"/>
                    <a:pt x="30" y="37"/>
                  </a:cubicBezTo>
                  <a:cubicBezTo>
                    <a:pt x="31" y="39"/>
                    <a:pt x="33" y="41"/>
                    <a:pt x="35" y="4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5"/>
                    <a:pt x="2" y="13"/>
                    <a:pt x="5" y="13"/>
                  </a:cubicBezTo>
                  <a:cubicBezTo>
                    <a:pt x="8" y="13"/>
                    <a:pt x="11" y="13"/>
                    <a:pt x="14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9"/>
                    <a:pt x="34" y="7"/>
                  </a:cubicBezTo>
                  <a:cubicBezTo>
                    <a:pt x="34" y="2"/>
                    <a:pt x="34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2"/>
                    <a:pt x="43" y="8"/>
                  </a:cubicBezTo>
                  <a:cubicBezTo>
                    <a:pt x="43" y="9"/>
                    <a:pt x="43" y="10"/>
                    <a:pt x="43" y="1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70" y="13"/>
                    <a:pt x="71" y="13"/>
                  </a:cubicBezTo>
                  <a:cubicBezTo>
                    <a:pt x="73" y="13"/>
                    <a:pt x="77" y="14"/>
                    <a:pt x="77" y="18"/>
                  </a:cubicBezTo>
                  <a:cubicBezTo>
                    <a:pt x="77" y="22"/>
                    <a:pt x="73" y="23"/>
                    <a:pt x="71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7" y="67"/>
                  </a:cubicBezTo>
                  <a:cubicBezTo>
                    <a:pt x="67" y="68"/>
                    <a:pt x="68" y="68"/>
                    <a:pt x="69" y="69"/>
                  </a:cubicBezTo>
                  <a:cubicBezTo>
                    <a:pt x="71" y="71"/>
                    <a:pt x="71" y="73"/>
                    <a:pt x="69" y="75"/>
                  </a:cubicBezTo>
                  <a:cubicBezTo>
                    <a:pt x="69" y="76"/>
                    <a:pt x="67" y="77"/>
                    <a:pt x="6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AE48D658-5280-4C65-B08B-C4BE0DEED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801" y="-3141663"/>
              <a:ext cx="185738" cy="184150"/>
            </a:xfrm>
            <a:custGeom>
              <a:avLst/>
              <a:gdLst>
                <a:gd name="T0" fmla="*/ 5 w 78"/>
                <a:gd name="T1" fmla="*/ 77 h 77"/>
                <a:gd name="T2" fmla="*/ 3 w 78"/>
                <a:gd name="T3" fmla="*/ 76 h 77"/>
                <a:gd name="T4" fmla="*/ 0 w 78"/>
                <a:gd name="T5" fmla="*/ 71 h 77"/>
                <a:gd name="T6" fmla="*/ 1 w 78"/>
                <a:gd name="T7" fmla="*/ 68 h 77"/>
                <a:gd name="T8" fmla="*/ 12 w 78"/>
                <a:gd name="T9" fmla="*/ 47 h 77"/>
                <a:gd name="T10" fmla="*/ 33 w 78"/>
                <a:gd name="T11" fmla="*/ 5 h 77"/>
                <a:gd name="T12" fmla="*/ 39 w 78"/>
                <a:gd name="T13" fmla="*/ 0 h 77"/>
                <a:gd name="T14" fmla="*/ 45 w 78"/>
                <a:gd name="T15" fmla="*/ 5 h 77"/>
                <a:gd name="T16" fmla="*/ 67 w 78"/>
                <a:gd name="T17" fmla="*/ 50 h 77"/>
                <a:gd name="T18" fmla="*/ 76 w 78"/>
                <a:gd name="T19" fmla="*/ 68 h 77"/>
                <a:gd name="T20" fmla="*/ 77 w 78"/>
                <a:gd name="T21" fmla="*/ 70 h 77"/>
                <a:gd name="T22" fmla="*/ 75 w 78"/>
                <a:gd name="T23" fmla="*/ 76 h 77"/>
                <a:gd name="T24" fmla="*/ 73 w 78"/>
                <a:gd name="T25" fmla="*/ 77 h 77"/>
                <a:gd name="T26" fmla="*/ 69 w 78"/>
                <a:gd name="T27" fmla="*/ 74 h 77"/>
                <a:gd name="T28" fmla="*/ 62 w 78"/>
                <a:gd name="T29" fmla="*/ 61 h 77"/>
                <a:gd name="T30" fmla="*/ 55 w 78"/>
                <a:gd name="T31" fmla="*/ 57 h 77"/>
                <a:gd name="T32" fmla="*/ 55 w 78"/>
                <a:gd name="T33" fmla="*/ 57 h 77"/>
                <a:gd name="T34" fmla="*/ 48 w 78"/>
                <a:gd name="T35" fmla="*/ 57 h 77"/>
                <a:gd name="T36" fmla="*/ 40 w 78"/>
                <a:gd name="T37" fmla="*/ 57 h 77"/>
                <a:gd name="T38" fmla="*/ 35 w 78"/>
                <a:gd name="T39" fmla="*/ 55 h 77"/>
                <a:gd name="T40" fmla="*/ 34 w 78"/>
                <a:gd name="T41" fmla="*/ 52 h 77"/>
                <a:gd name="T42" fmla="*/ 39 w 78"/>
                <a:gd name="T43" fmla="*/ 47 h 77"/>
                <a:gd name="T44" fmla="*/ 44 w 78"/>
                <a:gd name="T45" fmla="*/ 47 h 77"/>
                <a:gd name="T46" fmla="*/ 55 w 78"/>
                <a:gd name="T47" fmla="*/ 47 h 77"/>
                <a:gd name="T48" fmla="*/ 39 w 78"/>
                <a:gd name="T49" fmla="*/ 15 h 77"/>
                <a:gd name="T50" fmla="*/ 36 w 78"/>
                <a:gd name="T51" fmla="*/ 20 h 77"/>
                <a:gd name="T52" fmla="*/ 35 w 78"/>
                <a:gd name="T53" fmla="*/ 23 h 77"/>
                <a:gd name="T54" fmla="*/ 11 w 78"/>
                <a:gd name="T55" fmla="*/ 72 h 77"/>
                <a:gd name="T56" fmla="*/ 10 w 78"/>
                <a:gd name="T57" fmla="*/ 72 h 77"/>
                <a:gd name="T58" fmla="*/ 8 w 78"/>
                <a:gd name="T59" fmla="*/ 75 h 77"/>
                <a:gd name="T60" fmla="*/ 5 w 78"/>
                <a:gd name="T6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77">
                  <a:moveTo>
                    <a:pt x="5" y="77"/>
                  </a:moveTo>
                  <a:cubicBezTo>
                    <a:pt x="4" y="77"/>
                    <a:pt x="3" y="77"/>
                    <a:pt x="3" y="76"/>
                  </a:cubicBezTo>
                  <a:cubicBezTo>
                    <a:pt x="0" y="75"/>
                    <a:pt x="0" y="73"/>
                    <a:pt x="0" y="71"/>
                  </a:cubicBezTo>
                  <a:cubicBezTo>
                    <a:pt x="1" y="70"/>
                    <a:pt x="1" y="69"/>
                    <a:pt x="1" y="6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9" y="33"/>
                    <a:pt x="26" y="19"/>
                    <a:pt x="33" y="5"/>
                  </a:cubicBezTo>
                  <a:cubicBezTo>
                    <a:pt x="35" y="1"/>
                    <a:pt x="36" y="0"/>
                    <a:pt x="39" y="0"/>
                  </a:cubicBezTo>
                  <a:cubicBezTo>
                    <a:pt x="41" y="0"/>
                    <a:pt x="43" y="1"/>
                    <a:pt x="45" y="5"/>
                  </a:cubicBezTo>
                  <a:cubicBezTo>
                    <a:pt x="52" y="20"/>
                    <a:pt x="59" y="35"/>
                    <a:pt x="67" y="5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7" y="69"/>
                    <a:pt x="77" y="70"/>
                  </a:cubicBezTo>
                  <a:cubicBezTo>
                    <a:pt x="78" y="73"/>
                    <a:pt x="77" y="75"/>
                    <a:pt x="75" y="76"/>
                  </a:cubicBezTo>
                  <a:cubicBezTo>
                    <a:pt x="74" y="77"/>
                    <a:pt x="73" y="77"/>
                    <a:pt x="73" y="77"/>
                  </a:cubicBezTo>
                  <a:cubicBezTo>
                    <a:pt x="71" y="77"/>
                    <a:pt x="70" y="76"/>
                    <a:pt x="69" y="74"/>
                  </a:cubicBezTo>
                  <a:cubicBezTo>
                    <a:pt x="66" y="70"/>
                    <a:pt x="64" y="65"/>
                    <a:pt x="62" y="61"/>
                  </a:cubicBezTo>
                  <a:cubicBezTo>
                    <a:pt x="61" y="58"/>
                    <a:pt x="59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7"/>
                    <a:pt x="50" y="57"/>
                    <a:pt x="48" y="57"/>
                  </a:cubicBezTo>
                  <a:cubicBezTo>
                    <a:pt x="45" y="57"/>
                    <a:pt x="42" y="57"/>
                    <a:pt x="40" y="57"/>
                  </a:cubicBezTo>
                  <a:cubicBezTo>
                    <a:pt x="38" y="57"/>
                    <a:pt x="36" y="56"/>
                    <a:pt x="35" y="55"/>
                  </a:cubicBezTo>
                  <a:cubicBezTo>
                    <a:pt x="34" y="54"/>
                    <a:pt x="34" y="53"/>
                    <a:pt x="34" y="52"/>
                  </a:cubicBezTo>
                  <a:cubicBezTo>
                    <a:pt x="34" y="49"/>
                    <a:pt x="36" y="47"/>
                    <a:pt x="39" y="47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5" y="22"/>
                    <a:pt x="35" y="23"/>
                  </a:cubicBezTo>
                  <a:cubicBezTo>
                    <a:pt x="35" y="23"/>
                    <a:pt x="16" y="62"/>
                    <a:pt x="11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3"/>
                    <a:pt x="9" y="75"/>
                    <a:pt x="8" y="75"/>
                  </a:cubicBezTo>
                  <a:cubicBezTo>
                    <a:pt x="7" y="76"/>
                    <a:pt x="6" y="77"/>
                    <a:pt x="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6B913499-ED93-45FE-9150-6FF37A870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301" y="-3305176"/>
              <a:ext cx="184150" cy="347663"/>
            </a:xfrm>
            <a:custGeom>
              <a:avLst/>
              <a:gdLst>
                <a:gd name="T0" fmla="*/ 6 w 78"/>
                <a:gd name="T1" fmla="*/ 146 h 146"/>
                <a:gd name="T2" fmla="*/ 1 w 78"/>
                <a:gd name="T3" fmla="*/ 144 h 146"/>
                <a:gd name="T4" fmla="*/ 0 w 78"/>
                <a:gd name="T5" fmla="*/ 140 h 146"/>
                <a:gd name="T6" fmla="*/ 1 w 78"/>
                <a:gd name="T7" fmla="*/ 137 h 146"/>
                <a:gd name="T8" fmla="*/ 67 w 78"/>
                <a:gd name="T9" fmla="*/ 5 h 146"/>
                <a:gd name="T10" fmla="*/ 69 w 78"/>
                <a:gd name="T11" fmla="*/ 3 h 146"/>
                <a:gd name="T12" fmla="*/ 72 w 78"/>
                <a:gd name="T13" fmla="*/ 0 h 146"/>
                <a:gd name="T14" fmla="*/ 75 w 78"/>
                <a:gd name="T15" fmla="*/ 1 h 146"/>
                <a:gd name="T16" fmla="*/ 77 w 78"/>
                <a:gd name="T17" fmla="*/ 7 h 146"/>
                <a:gd name="T18" fmla="*/ 76 w 78"/>
                <a:gd name="T19" fmla="*/ 9 h 146"/>
                <a:gd name="T20" fmla="*/ 66 w 78"/>
                <a:gd name="T21" fmla="*/ 29 h 146"/>
                <a:gd name="T22" fmla="*/ 10 w 78"/>
                <a:gd name="T23" fmla="*/ 141 h 146"/>
                <a:gd name="T24" fmla="*/ 6 w 78"/>
                <a:gd name="T25" fmla="*/ 145 h 146"/>
                <a:gd name="T26" fmla="*/ 6 w 78"/>
                <a:gd name="T2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46">
                  <a:moveTo>
                    <a:pt x="6" y="146"/>
                  </a:moveTo>
                  <a:cubicBezTo>
                    <a:pt x="4" y="146"/>
                    <a:pt x="2" y="145"/>
                    <a:pt x="1" y="144"/>
                  </a:cubicBezTo>
                  <a:cubicBezTo>
                    <a:pt x="0" y="143"/>
                    <a:pt x="0" y="141"/>
                    <a:pt x="0" y="140"/>
                  </a:cubicBezTo>
                  <a:cubicBezTo>
                    <a:pt x="0" y="139"/>
                    <a:pt x="1" y="138"/>
                    <a:pt x="1" y="13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4"/>
                    <a:pt x="68" y="3"/>
                    <a:pt x="69" y="3"/>
                  </a:cubicBezTo>
                  <a:cubicBezTo>
                    <a:pt x="70" y="1"/>
                    <a:pt x="71" y="0"/>
                    <a:pt x="72" y="0"/>
                  </a:cubicBezTo>
                  <a:cubicBezTo>
                    <a:pt x="73" y="0"/>
                    <a:pt x="74" y="1"/>
                    <a:pt x="75" y="1"/>
                  </a:cubicBezTo>
                  <a:cubicBezTo>
                    <a:pt x="77" y="2"/>
                    <a:pt x="78" y="4"/>
                    <a:pt x="77" y="7"/>
                  </a:cubicBezTo>
                  <a:cubicBezTo>
                    <a:pt x="77" y="7"/>
                    <a:pt x="77" y="8"/>
                    <a:pt x="76" y="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47" y="66"/>
                    <a:pt x="29" y="104"/>
                    <a:pt x="10" y="141"/>
                  </a:cubicBezTo>
                  <a:cubicBezTo>
                    <a:pt x="9" y="143"/>
                    <a:pt x="8" y="144"/>
                    <a:pt x="6" y="145"/>
                  </a:cubicBezTo>
                  <a:cubicBezTo>
                    <a:pt x="6" y="145"/>
                    <a:pt x="6" y="146"/>
                    <a:pt x="6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89402B71-3060-4AD6-BC11-BBF10447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2" y="4548744"/>
            <a:ext cx="1684734" cy="3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1175-7CD0-44EE-B508-40E09C50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1032712"/>
            <a:ext cx="7886700" cy="398544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Data uploading, Site creation and back up configuration, Security and Firewall Set up, Bandwidth Allocation, Training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and online Training to Field Force managers and admin 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and priority support to Admin anytime.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User Manual (Video, PPT) to all the field force.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Online Training and Direct Training to field force.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Ticketing system </a:t>
            </a: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2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effective implementation, we are offering the following support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Phone Support – 24hrs Multilingual support to field force.</a:t>
            </a:r>
          </a:p>
          <a:p>
            <a:pPr lvl="2" algn="just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Live Chat facility</a:t>
            </a:r>
          </a:p>
          <a:p>
            <a:pPr lvl="2" algn="just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 Support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Support to field force and admin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1F1E7-CB00-467F-A081-A0D546DC8F7C}"/>
              </a:ext>
            </a:extLst>
          </p:cNvPr>
          <p:cNvSpPr txBox="1"/>
          <p:nvPr/>
        </p:nvSpPr>
        <p:spPr>
          <a:xfrm>
            <a:off x="491835" y="401782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Support Mechanism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BCB62-16CE-4023-B258-3DD611FF6633}"/>
              </a:ext>
            </a:extLst>
          </p:cNvPr>
          <p:cNvSpPr/>
          <p:nvPr/>
        </p:nvSpPr>
        <p:spPr>
          <a:xfrm>
            <a:off x="581196" y="794197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9299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0AF1F-BCDE-4890-A999-599F0257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44" y="1173528"/>
            <a:ext cx="1352270" cy="575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BDA155-88D7-4CF6-A641-4CF626F15E0F}"/>
              </a:ext>
            </a:extLst>
          </p:cNvPr>
          <p:cNvSpPr/>
          <p:nvPr/>
        </p:nvSpPr>
        <p:spPr>
          <a:xfrm>
            <a:off x="1166340" y="1993134"/>
            <a:ext cx="1586735" cy="264341"/>
          </a:xfrm>
          <a:prstGeom prst="rect">
            <a:avLst/>
          </a:prstGeom>
          <a:solidFill>
            <a:srgbClr val="4AA4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5000 users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04C4E-3F8E-4E50-BDE5-4C6271164DE6}"/>
              </a:ext>
            </a:extLst>
          </p:cNvPr>
          <p:cNvSpPr txBox="1"/>
          <p:nvPr/>
        </p:nvSpPr>
        <p:spPr>
          <a:xfrm>
            <a:off x="491835" y="232720"/>
            <a:ext cx="1721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Top Customers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71926-4768-4C87-A413-2D0F317E2AAB}"/>
              </a:ext>
            </a:extLst>
          </p:cNvPr>
          <p:cNvSpPr/>
          <p:nvPr/>
        </p:nvSpPr>
        <p:spPr>
          <a:xfrm>
            <a:off x="581196" y="625135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Shape 1784">
            <a:extLst>
              <a:ext uri="{FF2B5EF4-FFF2-40B4-BE49-F238E27FC236}">
                <a16:creationId xmlns:a16="http://schemas.microsoft.com/office/drawing/2014/main" id="{67D3FFE0-F3CB-46A7-AB1F-24DDD3ADC835}"/>
              </a:ext>
            </a:extLst>
          </p:cNvPr>
          <p:cNvSpPr/>
          <p:nvPr/>
        </p:nvSpPr>
        <p:spPr>
          <a:xfrm>
            <a:off x="1171705" y="904431"/>
            <a:ext cx="1586735" cy="1046306"/>
          </a:xfrm>
          <a:prstGeom prst="rect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784">
            <a:extLst>
              <a:ext uri="{FF2B5EF4-FFF2-40B4-BE49-F238E27FC236}">
                <a16:creationId xmlns:a16="http://schemas.microsoft.com/office/drawing/2014/main" id="{CB9A65C8-D527-4033-95EA-88149A1BB674}"/>
              </a:ext>
            </a:extLst>
          </p:cNvPr>
          <p:cNvSpPr/>
          <p:nvPr/>
        </p:nvSpPr>
        <p:spPr>
          <a:xfrm>
            <a:off x="3043411" y="892950"/>
            <a:ext cx="1586736" cy="1046307"/>
          </a:xfrm>
          <a:prstGeom prst="rect">
            <a:avLst/>
          </a:prstGeom>
          <a:ln w="12700">
            <a:gradFill>
              <a:gsLst>
                <a:gs pos="0">
                  <a:srgbClr val="69B1B4"/>
                </a:gs>
                <a:gs pos="100000">
                  <a:srgbClr val="687CAA"/>
                </a:gs>
              </a:gsLst>
              <a:lin ang="5400000" scaled="1"/>
            </a:gradFill>
            <a:custDash>
              <a:ds d="200000" sp="200000"/>
            </a:custDash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2796CFE-2745-4F09-83D6-7FD2F528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2" y="199508"/>
            <a:ext cx="1684734" cy="381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65603E1-8FA8-4594-A02E-0D0822A4F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0" b="30149"/>
          <a:stretch/>
        </p:blipFill>
        <p:spPr>
          <a:xfrm>
            <a:off x="3102313" y="1098618"/>
            <a:ext cx="1470252" cy="6444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EABD68-260A-48D8-B89F-DCB6AC71476A}"/>
              </a:ext>
            </a:extLst>
          </p:cNvPr>
          <p:cNvSpPr/>
          <p:nvPr/>
        </p:nvSpPr>
        <p:spPr>
          <a:xfrm>
            <a:off x="3032158" y="1979895"/>
            <a:ext cx="1605007" cy="2643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1200 users</a:t>
            </a:r>
            <a:endParaRPr lang="en-IN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F36EA4-6EB5-4666-AF31-F4920AAC431D}"/>
              </a:ext>
            </a:extLst>
          </p:cNvPr>
          <p:cNvGrpSpPr/>
          <p:nvPr/>
        </p:nvGrpSpPr>
        <p:grpSpPr>
          <a:xfrm>
            <a:off x="6794359" y="871933"/>
            <a:ext cx="1631021" cy="1398923"/>
            <a:chOff x="6781457" y="907970"/>
            <a:chExt cx="1631021" cy="1398923"/>
          </a:xfrm>
        </p:grpSpPr>
        <p:pic>
          <p:nvPicPr>
            <p:cNvPr id="1026" name="Picture 2" descr="Aachi Products - Home | Facebook">
              <a:extLst>
                <a:ext uri="{FF2B5EF4-FFF2-40B4-BE49-F238E27FC236}">
                  <a16:creationId xmlns:a16="http://schemas.microsoft.com/office/drawing/2014/main" id="{26C4CA89-ED55-4419-95E2-3916928559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19" b="25631"/>
            <a:stretch/>
          </p:blipFill>
          <p:spPr bwMode="auto">
            <a:xfrm>
              <a:off x="6924438" y="1102471"/>
              <a:ext cx="1295406" cy="640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9CAC07-449B-4821-B2AD-1D81E3077D5E}"/>
                </a:ext>
              </a:extLst>
            </p:cNvPr>
            <p:cNvSpPr/>
            <p:nvPr/>
          </p:nvSpPr>
          <p:spPr>
            <a:xfrm>
              <a:off x="6807472" y="2042552"/>
              <a:ext cx="1605006" cy="264341"/>
            </a:xfrm>
            <a:prstGeom prst="rect">
              <a:avLst/>
            </a:prstGeom>
            <a:solidFill>
              <a:srgbClr val="4A94B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800 users</a:t>
              </a:r>
              <a:endParaRPr lang="en-IN" sz="1200" dirty="0"/>
            </a:p>
          </p:txBody>
        </p:sp>
        <p:sp>
          <p:nvSpPr>
            <p:cNvPr id="25" name="Shape 1784">
              <a:extLst>
                <a:ext uri="{FF2B5EF4-FFF2-40B4-BE49-F238E27FC236}">
                  <a16:creationId xmlns:a16="http://schemas.microsoft.com/office/drawing/2014/main" id="{54F45B01-8118-4F88-A782-54A5F218E002}"/>
                </a:ext>
              </a:extLst>
            </p:cNvPr>
            <p:cNvSpPr/>
            <p:nvPr/>
          </p:nvSpPr>
          <p:spPr>
            <a:xfrm>
              <a:off x="6781457" y="907970"/>
              <a:ext cx="1581368" cy="1042767"/>
            </a:xfrm>
            <a:prstGeom prst="rect">
              <a:avLst/>
            </a:prstGeom>
            <a:ln w="12700">
              <a:solidFill>
                <a:srgbClr val="53585F"/>
              </a:solidFill>
              <a:custDash>
                <a:ds d="200000" sp="200000"/>
              </a:custDash>
              <a:miter lim="400000"/>
            </a:ln>
          </p:spPr>
          <p:txBody>
            <a:bodyPr lIns="19050" tIns="19050" rIns="19050" bIns="1905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889EA-4753-4B52-A234-FAF4D5170428}"/>
              </a:ext>
            </a:extLst>
          </p:cNvPr>
          <p:cNvGrpSpPr/>
          <p:nvPr/>
        </p:nvGrpSpPr>
        <p:grpSpPr>
          <a:xfrm>
            <a:off x="3045065" y="2533399"/>
            <a:ext cx="1592100" cy="1371784"/>
            <a:chOff x="1166340" y="2582953"/>
            <a:chExt cx="1592100" cy="13717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E7CD20-2CB5-4E14-893D-E5A7641EF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8" t="29452" r="8577" b="26490"/>
            <a:stretch/>
          </p:blipFill>
          <p:spPr>
            <a:xfrm>
              <a:off x="1275877" y="2897311"/>
              <a:ext cx="1299683" cy="368885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9D7193-E022-41C5-9BAE-DFB8BFF39323}"/>
                </a:ext>
              </a:extLst>
            </p:cNvPr>
            <p:cNvSpPr/>
            <p:nvPr/>
          </p:nvSpPr>
          <p:spPr>
            <a:xfrm>
              <a:off x="1166340" y="3690396"/>
              <a:ext cx="1586735" cy="264341"/>
            </a:xfrm>
            <a:prstGeom prst="rect">
              <a:avLst/>
            </a:prstGeom>
            <a:solidFill>
              <a:srgbClr val="6D5D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400 users</a:t>
              </a:r>
              <a:endParaRPr lang="en-IN" sz="1200" dirty="0"/>
            </a:p>
          </p:txBody>
        </p:sp>
        <p:sp>
          <p:nvSpPr>
            <p:cNvPr id="27" name="Shape 1784">
              <a:extLst>
                <a:ext uri="{FF2B5EF4-FFF2-40B4-BE49-F238E27FC236}">
                  <a16:creationId xmlns:a16="http://schemas.microsoft.com/office/drawing/2014/main" id="{A4EAC29F-2C95-4C33-994C-889FD56E117F}"/>
                </a:ext>
              </a:extLst>
            </p:cNvPr>
            <p:cNvSpPr/>
            <p:nvPr/>
          </p:nvSpPr>
          <p:spPr>
            <a:xfrm>
              <a:off x="1171705" y="2582953"/>
              <a:ext cx="1586735" cy="1046306"/>
            </a:xfrm>
            <a:prstGeom prst="rect">
              <a:avLst/>
            </a:prstGeom>
            <a:ln w="12700">
              <a:solidFill>
                <a:srgbClr val="53585F"/>
              </a:solidFill>
              <a:custDash>
                <a:ds d="200000" sp="200000"/>
              </a:custDash>
              <a:miter lim="400000"/>
            </a:ln>
          </p:spPr>
          <p:txBody>
            <a:bodyPr lIns="19050" tIns="19050" rIns="19050" bIns="1905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4B4064-61FD-488D-BE57-6612C4B3EFDE}"/>
              </a:ext>
            </a:extLst>
          </p:cNvPr>
          <p:cNvGrpSpPr/>
          <p:nvPr/>
        </p:nvGrpSpPr>
        <p:grpSpPr>
          <a:xfrm>
            <a:off x="4901039" y="2533399"/>
            <a:ext cx="1605007" cy="1368050"/>
            <a:chOff x="3032158" y="2571472"/>
            <a:chExt cx="1605007" cy="1368050"/>
          </a:xfrm>
        </p:grpSpPr>
        <p:pic>
          <p:nvPicPr>
            <p:cNvPr id="1030" name="Picture 6" descr="Alpha Bioceuticals - Home | Facebook">
              <a:extLst>
                <a:ext uri="{FF2B5EF4-FFF2-40B4-BE49-F238E27FC236}">
                  <a16:creationId xmlns:a16="http://schemas.microsoft.com/office/drawing/2014/main" id="{5C8CECA1-28F3-459D-B446-8FF2387782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4" t="14212" r="7073" b="14979"/>
            <a:stretch/>
          </p:blipFill>
          <p:spPr bwMode="auto">
            <a:xfrm>
              <a:off x="3419031" y="2696961"/>
              <a:ext cx="893889" cy="74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3EF371-8EB0-421E-9CF0-E8DF7E79152F}"/>
                </a:ext>
              </a:extLst>
            </p:cNvPr>
            <p:cNvSpPr/>
            <p:nvPr/>
          </p:nvSpPr>
          <p:spPr>
            <a:xfrm>
              <a:off x="3032158" y="3675181"/>
              <a:ext cx="1605007" cy="264341"/>
            </a:xfrm>
            <a:prstGeom prst="rect">
              <a:avLst/>
            </a:prstGeom>
            <a:solidFill>
              <a:srgbClr val="4E51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150 users</a:t>
              </a:r>
              <a:endParaRPr lang="en-IN" sz="1200" dirty="0"/>
            </a:p>
          </p:txBody>
        </p:sp>
        <p:sp>
          <p:nvSpPr>
            <p:cNvPr id="30" name="Shape 1784">
              <a:extLst>
                <a:ext uri="{FF2B5EF4-FFF2-40B4-BE49-F238E27FC236}">
                  <a16:creationId xmlns:a16="http://schemas.microsoft.com/office/drawing/2014/main" id="{62CFC579-E2FA-4580-8F6F-49AC99FB31DB}"/>
                </a:ext>
              </a:extLst>
            </p:cNvPr>
            <p:cNvSpPr/>
            <p:nvPr/>
          </p:nvSpPr>
          <p:spPr>
            <a:xfrm>
              <a:off x="3043411" y="2571472"/>
              <a:ext cx="1586736" cy="1046307"/>
            </a:xfrm>
            <a:prstGeom prst="rect">
              <a:avLst/>
            </a:prstGeom>
            <a:ln w="12700">
              <a:gradFill>
                <a:gsLst>
                  <a:gs pos="0">
                    <a:srgbClr val="69B1B4"/>
                  </a:gs>
                  <a:gs pos="100000">
                    <a:srgbClr val="687CAA"/>
                  </a:gs>
                </a:gsLst>
                <a:lin ang="5400000" scaled="1"/>
              </a:gradFill>
              <a:custDash>
                <a:ds d="200000" sp="200000"/>
              </a:custDash>
              <a:miter lim="400000"/>
            </a:ln>
          </p:spPr>
          <p:txBody>
            <a:bodyPr lIns="19050" tIns="19050" rIns="19050" bIns="1905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262579-3954-490F-8E44-52BE8D27D271}"/>
              </a:ext>
            </a:extLst>
          </p:cNvPr>
          <p:cNvGrpSpPr/>
          <p:nvPr/>
        </p:nvGrpSpPr>
        <p:grpSpPr>
          <a:xfrm>
            <a:off x="4909750" y="883310"/>
            <a:ext cx="1605006" cy="1351400"/>
            <a:chOff x="4915118" y="2571472"/>
            <a:chExt cx="1605006" cy="1351400"/>
          </a:xfrm>
        </p:grpSpPr>
        <p:pic>
          <p:nvPicPr>
            <p:cNvPr id="1028" name="Picture 4" descr="Dabur • Download Dabur vector logo SVG • Logotyp.us">
              <a:extLst>
                <a:ext uri="{FF2B5EF4-FFF2-40B4-BE49-F238E27FC236}">
                  <a16:creationId xmlns:a16="http://schemas.microsoft.com/office/drawing/2014/main" id="{49BAFB57-8633-4B6E-B81E-BBE324335B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52" t="15519" r="22229" b="15330"/>
            <a:stretch/>
          </p:blipFill>
          <p:spPr bwMode="auto">
            <a:xfrm>
              <a:off x="5187801" y="2571472"/>
              <a:ext cx="1035997" cy="93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764D0-BA1F-427F-8F60-E168A53D7975}"/>
                </a:ext>
              </a:extLst>
            </p:cNvPr>
            <p:cNvSpPr/>
            <p:nvPr/>
          </p:nvSpPr>
          <p:spPr>
            <a:xfrm>
              <a:off x="4915118" y="3658531"/>
              <a:ext cx="1605006" cy="264341"/>
            </a:xfrm>
            <a:prstGeom prst="rect">
              <a:avLst/>
            </a:prstGeom>
            <a:solidFill>
              <a:srgbClr val="557BA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800 users</a:t>
              </a:r>
              <a:endParaRPr lang="en-IN" sz="1200" dirty="0"/>
            </a:p>
          </p:txBody>
        </p:sp>
        <p:sp>
          <p:nvSpPr>
            <p:cNvPr id="33" name="Shape 1784">
              <a:extLst>
                <a:ext uri="{FF2B5EF4-FFF2-40B4-BE49-F238E27FC236}">
                  <a16:creationId xmlns:a16="http://schemas.microsoft.com/office/drawing/2014/main" id="{D3D8EC05-A9B0-472C-9CD6-EE9AF60C243F}"/>
                </a:ext>
              </a:extLst>
            </p:cNvPr>
            <p:cNvSpPr/>
            <p:nvPr/>
          </p:nvSpPr>
          <p:spPr>
            <a:xfrm>
              <a:off x="4915118" y="2571472"/>
              <a:ext cx="1581368" cy="1042767"/>
            </a:xfrm>
            <a:prstGeom prst="rect">
              <a:avLst/>
            </a:prstGeom>
            <a:ln w="12700">
              <a:solidFill>
                <a:srgbClr val="53585F"/>
              </a:solidFill>
              <a:custDash>
                <a:ds d="200000" sp="200000"/>
              </a:custDash>
              <a:miter lim="400000"/>
            </a:ln>
          </p:spPr>
          <p:txBody>
            <a:bodyPr lIns="19050" tIns="19050" rIns="19050" bIns="1905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3F2D12-748C-4BA6-A3E2-42F8A9B5BD65}"/>
              </a:ext>
            </a:extLst>
          </p:cNvPr>
          <p:cNvGrpSpPr/>
          <p:nvPr/>
        </p:nvGrpSpPr>
        <p:grpSpPr>
          <a:xfrm>
            <a:off x="1148068" y="2533399"/>
            <a:ext cx="1605007" cy="1409574"/>
            <a:chOff x="4903297" y="892950"/>
            <a:chExt cx="1605007" cy="1409574"/>
          </a:xfrm>
        </p:grpSpPr>
        <p:sp>
          <p:nvSpPr>
            <p:cNvPr id="29" name="Shape 1784">
              <a:extLst>
                <a:ext uri="{FF2B5EF4-FFF2-40B4-BE49-F238E27FC236}">
                  <a16:creationId xmlns:a16="http://schemas.microsoft.com/office/drawing/2014/main" id="{3E1CDFF2-7A15-4E6A-A487-0444AD73962F}"/>
                </a:ext>
              </a:extLst>
            </p:cNvPr>
            <p:cNvSpPr/>
            <p:nvPr/>
          </p:nvSpPr>
          <p:spPr>
            <a:xfrm>
              <a:off x="4915118" y="892950"/>
              <a:ext cx="1581368" cy="1042767"/>
            </a:xfrm>
            <a:prstGeom prst="rect">
              <a:avLst/>
            </a:prstGeom>
            <a:ln w="12700">
              <a:solidFill>
                <a:srgbClr val="53585F"/>
              </a:solidFill>
              <a:custDash>
                <a:ds d="200000" sp="200000"/>
              </a:custDash>
              <a:miter lim="400000"/>
            </a:ln>
          </p:spPr>
          <p:txBody>
            <a:bodyPr lIns="19050" tIns="19050" rIns="19050" bIns="1905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41D8F8-B2BD-4597-A43B-43521DB37870}"/>
                </a:ext>
              </a:extLst>
            </p:cNvPr>
            <p:cNvSpPr/>
            <p:nvPr/>
          </p:nvSpPr>
          <p:spPr>
            <a:xfrm>
              <a:off x="4903297" y="2038183"/>
              <a:ext cx="1605007" cy="264341"/>
            </a:xfrm>
            <a:prstGeom prst="rect">
              <a:avLst/>
            </a:prstGeom>
            <a:solidFill>
              <a:srgbClr val="4E51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500 users</a:t>
              </a:r>
              <a:endParaRPr lang="en-IN" sz="12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F33FC4-7EFD-482C-904E-E95E54477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708" y="1098617"/>
              <a:ext cx="1474911" cy="670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78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05057-2D97-4705-AB8E-0EDC3A7F1211}"/>
              </a:ext>
            </a:extLst>
          </p:cNvPr>
          <p:cNvSpPr txBox="1"/>
          <p:nvPr/>
        </p:nvSpPr>
        <p:spPr>
          <a:xfrm>
            <a:off x="491835" y="232720"/>
            <a:ext cx="243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Future Developments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75EDC-D237-423D-8BA4-5A06DAEEEB48}"/>
              </a:ext>
            </a:extLst>
          </p:cNvPr>
          <p:cNvSpPr/>
          <p:nvPr/>
        </p:nvSpPr>
        <p:spPr>
          <a:xfrm>
            <a:off x="581196" y="625135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41C63-FB6F-4E5B-A02F-1F2CBBAC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2" y="199508"/>
            <a:ext cx="1684734" cy="381873"/>
          </a:xfrm>
          <a:prstGeom prst="rect">
            <a:avLst/>
          </a:prstGeom>
        </p:spPr>
      </p:pic>
      <p:sp>
        <p:nvSpPr>
          <p:cNvPr id="7" name="Shape 2025">
            <a:extLst>
              <a:ext uri="{FF2B5EF4-FFF2-40B4-BE49-F238E27FC236}">
                <a16:creationId xmlns:a16="http://schemas.microsoft.com/office/drawing/2014/main" id="{2AFC9712-EE0D-4461-A138-EE57963F7AA7}"/>
              </a:ext>
            </a:extLst>
          </p:cNvPr>
          <p:cNvSpPr/>
          <p:nvPr/>
        </p:nvSpPr>
        <p:spPr>
          <a:xfrm>
            <a:off x="2773234" y="1223986"/>
            <a:ext cx="1136744" cy="179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10099" y="21600"/>
                  <a:pt x="9397" y="21570"/>
                  <a:pt x="8743" y="21482"/>
                </a:cubicBezTo>
                <a:cubicBezTo>
                  <a:pt x="7948" y="21275"/>
                  <a:pt x="7153" y="21097"/>
                  <a:pt x="6312" y="21008"/>
                </a:cubicBezTo>
                <a:cubicBezTo>
                  <a:pt x="3600" y="20209"/>
                  <a:pt x="1496" y="18730"/>
                  <a:pt x="561" y="16925"/>
                </a:cubicBezTo>
                <a:cubicBezTo>
                  <a:pt x="187" y="16215"/>
                  <a:pt x="0" y="15505"/>
                  <a:pt x="0" y="14765"/>
                </a:cubicBezTo>
                <a:cubicBezTo>
                  <a:pt x="0" y="13700"/>
                  <a:pt x="421" y="12635"/>
                  <a:pt x="1169" y="11658"/>
                </a:cubicBezTo>
                <a:cubicBezTo>
                  <a:pt x="1964" y="11125"/>
                  <a:pt x="2665" y="10504"/>
                  <a:pt x="3226" y="9883"/>
                </a:cubicBezTo>
                <a:cubicBezTo>
                  <a:pt x="4255" y="8640"/>
                  <a:pt x="4769" y="7279"/>
                  <a:pt x="4769" y="5888"/>
                </a:cubicBezTo>
                <a:cubicBezTo>
                  <a:pt x="4769" y="3610"/>
                  <a:pt x="3319" y="1539"/>
                  <a:pt x="982" y="0"/>
                </a:cubicBezTo>
                <a:cubicBezTo>
                  <a:pt x="10145" y="1864"/>
                  <a:pt x="17626" y="6362"/>
                  <a:pt x="20899" y="12309"/>
                </a:cubicBezTo>
                <a:cubicBezTo>
                  <a:pt x="21086" y="12723"/>
                  <a:pt x="21086" y="12723"/>
                  <a:pt x="21086" y="12723"/>
                </a:cubicBezTo>
                <a:cubicBezTo>
                  <a:pt x="21413" y="13374"/>
                  <a:pt x="21600" y="14084"/>
                  <a:pt x="21600" y="14765"/>
                </a:cubicBezTo>
                <a:cubicBezTo>
                  <a:pt x="21600" y="18552"/>
                  <a:pt x="16738" y="21600"/>
                  <a:pt x="10800" y="21600"/>
                </a:cubicBezTo>
                <a:close/>
              </a:path>
            </a:pathLst>
          </a:custGeom>
          <a:solidFill>
            <a:srgbClr val="4A94B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27000"/>
              </a:srgbClr>
            </a:outerShdw>
          </a:effectLst>
        </p:spPr>
        <p:txBody>
          <a:bodyPr lIns="17145" rIns="17145" anchor="ctr"/>
          <a:lstStyle/>
          <a:p>
            <a:pPr defTabSz="305395">
              <a:lnSpc>
                <a:spcPct val="90000"/>
              </a:lnSpc>
              <a:defRPr sz="2400">
                <a:solidFill>
                  <a:srgbClr val="2E323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 dirty="0"/>
          </a:p>
        </p:txBody>
      </p:sp>
      <p:sp>
        <p:nvSpPr>
          <p:cNvPr id="8" name="Shape 2026">
            <a:extLst>
              <a:ext uri="{FF2B5EF4-FFF2-40B4-BE49-F238E27FC236}">
                <a16:creationId xmlns:a16="http://schemas.microsoft.com/office/drawing/2014/main" id="{816F1724-B469-4B29-9AEA-BEF5E09C1CFC}"/>
              </a:ext>
            </a:extLst>
          </p:cNvPr>
          <p:cNvSpPr/>
          <p:nvPr/>
        </p:nvSpPr>
        <p:spPr>
          <a:xfrm>
            <a:off x="1031625" y="1157639"/>
            <a:ext cx="1891995" cy="1136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12" y="21600"/>
                </a:moveTo>
                <a:cubicBezTo>
                  <a:pt x="13286" y="21600"/>
                  <a:pt x="11516" y="20288"/>
                  <a:pt x="10280" y="18039"/>
                </a:cubicBezTo>
                <a:cubicBezTo>
                  <a:pt x="10028" y="17336"/>
                  <a:pt x="9747" y="16633"/>
                  <a:pt x="9410" y="16024"/>
                </a:cubicBezTo>
                <a:cubicBezTo>
                  <a:pt x="7893" y="13119"/>
                  <a:pt x="5702" y="11479"/>
                  <a:pt x="3399" y="11479"/>
                </a:cubicBezTo>
                <a:cubicBezTo>
                  <a:pt x="2191" y="11479"/>
                  <a:pt x="1039" y="11901"/>
                  <a:pt x="0" y="12744"/>
                </a:cubicBezTo>
                <a:cubicBezTo>
                  <a:pt x="3427" y="4873"/>
                  <a:pt x="8904" y="47"/>
                  <a:pt x="14971" y="0"/>
                </a:cubicBezTo>
                <a:cubicBezTo>
                  <a:pt x="15252" y="0"/>
                  <a:pt x="15252" y="0"/>
                  <a:pt x="15252" y="0"/>
                </a:cubicBezTo>
                <a:cubicBezTo>
                  <a:pt x="18735" y="94"/>
                  <a:pt x="21600" y="4967"/>
                  <a:pt x="21600" y="10777"/>
                </a:cubicBezTo>
                <a:cubicBezTo>
                  <a:pt x="21600" y="12557"/>
                  <a:pt x="21319" y="14338"/>
                  <a:pt x="20842" y="15884"/>
                </a:cubicBezTo>
                <a:cubicBezTo>
                  <a:pt x="20561" y="16727"/>
                  <a:pt x="20196" y="17570"/>
                  <a:pt x="19774" y="18273"/>
                </a:cubicBezTo>
                <a:cubicBezTo>
                  <a:pt x="18538" y="20429"/>
                  <a:pt x="16881" y="21600"/>
                  <a:pt x="15112" y="21600"/>
                </a:cubicBezTo>
                <a:close/>
              </a:path>
            </a:pathLst>
          </a:custGeom>
          <a:solidFill>
            <a:srgbClr val="4AA4A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27000"/>
              </a:srgbClr>
            </a:outerShdw>
          </a:effectLst>
        </p:spPr>
        <p:txBody>
          <a:bodyPr lIns="17145" rIns="17145" anchor="ctr"/>
          <a:lstStyle/>
          <a:p>
            <a:pPr defTabSz="305395">
              <a:lnSpc>
                <a:spcPct val="90000"/>
              </a:lnSpc>
              <a:defRPr sz="2400">
                <a:solidFill>
                  <a:srgbClr val="2E323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 dirty="0"/>
          </a:p>
        </p:txBody>
      </p:sp>
      <p:sp>
        <p:nvSpPr>
          <p:cNvPr id="9" name="Shape 2027">
            <a:extLst>
              <a:ext uri="{FF2B5EF4-FFF2-40B4-BE49-F238E27FC236}">
                <a16:creationId xmlns:a16="http://schemas.microsoft.com/office/drawing/2014/main" id="{365EB9E3-AD35-4A9C-B79E-0020F8D89A31}"/>
              </a:ext>
            </a:extLst>
          </p:cNvPr>
          <p:cNvSpPr/>
          <p:nvPr/>
        </p:nvSpPr>
        <p:spPr>
          <a:xfrm>
            <a:off x="736383" y="1853177"/>
            <a:ext cx="1185399" cy="1866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13" y="21600"/>
                </a:moveTo>
                <a:cubicBezTo>
                  <a:pt x="1976" y="18408"/>
                  <a:pt x="0" y="14533"/>
                  <a:pt x="0" y="10487"/>
                </a:cubicBezTo>
                <a:cubicBezTo>
                  <a:pt x="0" y="8834"/>
                  <a:pt x="314" y="7181"/>
                  <a:pt x="988" y="5557"/>
                </a:cubicBezTo>
                <a:cubicBezTo>
                  <a:pt x="1123" y="5158"/>
                  <a:pt x="1212" y="4873"/>
                  <a:pt x="1347" y="4588"/>
                </a:cubicBezTo>
                <a:cubicBezTo>
                  <a:pt x="1527" y="4274"/>
                  <a:pt x="1706" y="3961"/>
                  <a:pt x="1976" y="3619"/>
                </a:cubicBezTo>
                <a:cubicBezTo>
                  <a:pt x="3772" y="1396"/>
                  <a:pt x="7320" y="0"/>
                  <a:pt x="11227" y="0"/>
                </a:cubicBezTo>
                <a:cubicBezTo>
                  <a:pt x="14190" y="0"/>
                  <a:pt x="17020" y="826"/>
                  <a:pt x="18995" y="2251"/>
                </a:cubicBezTo>
                <a:cubicBezTo>
                  <a:pt x="19444" y="2565"/>
                  <a:pt x="19849" y="2935"/>
                  <a:pt x="20208" y="3306"/>
                </a:cubicBezTo>
                <a:cubicBezTo>
                  <a:pt x="21106" y="4303"/>
                  <a:pt x="21600" y="5443"/>
                  <a:pt x="21600" y="6583"/>
                </a:cubicBezTo>
                <a:cubicBezTo>
                  <a:pt x="21600" y="7295"/>
                  <a:pt x="21420" y="7979"/>
                  <a:pt x="21061" y="8663"/>
                </a:cubicBezTo>
                <a:cubicBezTo>
                  <a:pt x="20163" y="10430"/>
                  <a:pt x="18052" y="11883"/>
                  <a:pt x="15358" y="12624"/>
                </a:cubicBezTo>
                <a:cubicBezTo>
                  <a:pt x="14640" y="12738"/>
                  <a:pt x="13966" y="12880"/>
                  <a:pt x="13337" y="13051"/>
                </a:cubicBezTo>
                <a:cubicBezTo>
                  <a:pt x="8577" y="14334"/>
                  <a:pt x="5523" y="17269"/>
                  <a:pt x="5523" y="20546"/>
                </a:cubicBezTo>
                <a:cubicBezTo>
                  <a:pt x="5523" y="20888"/>
                  <a:pt x="5568" y="21258"/>
                  <a:pt x="5613" y="21600"/>
                </a:cubicBezTo>
                <a:close/>
              </a:path>
            </a:pathLst>
          </a:custGeom>
          <a:solidFill>
            <a:srgbClr val="4E516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26666"/>
              </a:srgbClr>
            </a:outerShdw>
          </a:effectLst>
        </p:spPr>
        <p:txBody>
          <a:bodyPr lIns="17145" rIns="17145" anchor="ctr"/>
          <a:lstStyle/>
          <a:p>
            <a:pPr defTabSz="305395">
              <a:lnSpc>
                <a:spcPct val="90000"/>
              </a:lnSpc>
              <a:defRPr sz="2400">
                <a:solidFill>
                  <a:srgbClr val="2E323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10" name="Shape 2028">
            <a:extLst>
              <a:ext uri="{FF2B5EF4-FFF2-40B4-BE49-F238E27FC236}">
                <a16:creationId xmlns:a16="http://schemas.microsoft.com/office/drawing/2014/main" id="{3ABCEA5F-81B8-4A4A-A76F-34F57590AEF8}"/>
              </a:ext>
            </a:extLst>
          </p:cNvPr>
          <p:cNvSpPr/>
          <p:nvPr/>
        </p:nvSpPr>
        <p:spPr>
          <a:xfrm>
            <a:off x="1147734" y="3038576"/>
            <a:ext cx="1716174" cy="1343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54" y="21600"/>
                </a:moveTo>
                <a:cubicBezTo>
                  <a:pt x="10970" y="21600"/>
                  <a:pt x="6942" y="20015"/>
                  <a:pt x="3533" y="17042"/>
                </a:cubicBezTo>
                <a:cubicBezTo>
                  <a:pt x="3347" y="16884"/>
                  <a:pt x="3161" y="16725"/>
                  <a:pt x="3006" y="16567"/>
                </a:cubicBezTo>
                <a:cubicBezTo>
                  <a:pt x="2758" y="16329"/>
                  <a:pt x="2541" y="16131"/>
                  <a:pt x="2324" y="15893"/>
                </a:cubicBezTo>
                <a:cubicBezTo>
                  <a:pt x="837" y="14189"/>
                  <a:pt x="0" y="11731"/>
                  <a:pt x="0" y="9155"/>
                </a:cubicBezTo>
                <a:cubicBezTo>
                  <a:pt x="0" y="5509"/>
                  <a:pt x="1673" y="2219"/>
                  <a:pt x="4277" y="753"/>
                </a:cubicBezTo>
                <a:cubicBezTo>
                  <a:pt x="4772" y="594"/>
                  <a:pt x="5206" y="436"/>
                  <a:pt x="5609" y="198"/>
                </a:cubicBezTo>
                <a:cubicBezTo>
                  <a:pt x="6136" y="79"/>
                  <a:pt x="6632" y="0"/>
                  <a:pt x="7128" y="0"/>
                </a:cubicBezTo>
                <a:cubicBezTo>
                  <a:pt x="8677" y="0"/>
                  <a:pt x="10134" y="594"/>
                  <a:pt x="11373" y="1783"/>
                </a:cubicBezTo>
                <a:cubicBezTo>
                  <a:pt x="13202" y="3527"/>
                  <a:pt x="14286" y="6262"/>
                  <a:pt x="14286" y="9155"/>
                </a:cubicBezTo>
                <a:cubicBezTo>
                  <a:pt x="14286" y="14704"/>
                  <a:pt x="17447" y="19341"/>
                  <a:pt x="21600" y="20292"/>
                </a:cubicBezTo>
                <a:cubicBezTo>
                  <a:pt x="19524" y="21164"/>
                  <a:pt x="17354" y="21600"/>
                  <a:pt x="15154" y="21600"/>
                </a:cubicBezTo>
                <a:close/>
              </a:path>
            </a:pathLst>
          </a:custGeom>
          <a:solidFill>
            <a:srgbClr val="6D5DA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27000"/>
              </a:srgbClr>
            </a:outerShdw>
          </a:effectLst>
        </p:spPr>
        <p:txBody>
          <a:bodyPr lIns="17145" rIns="17145" anchor="ctr"/>
          <a:lstStyle/>
          <a:p>
            <a:pPr defTabSz="305395">
              <a:lnSpc>
                <a:spcPct val="90000"/>
              </a:lnSpc>
              <a:defRPr sz="2400">
                <a:solidFill>
                  <a:srgbClr val="2E323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 dirty="0"/>
          </a:p>
        </p:txBody>
      </p:sp>
      <p:sp>
        <p:nvSpPr>
          <p:cNvPr id="11" name="Shape 2029">
            <a:extLst>
              <a:ext uri="{FF2B5EF4-FFF2-40B4-BE49-F238E27FC236}">
                <a16:creationId xmlns:a16="http://schemas.microsoft.com/office/drawing/2014/main" id="{05746883-424B-440C-BE8E-D72D821778D8}"/>
              </a:ext>
            </a:extLst>
          </p:cNvPr>
          <p:cNvSpPr/>
          <p:nvPr/>
        </p:nvSpPr>
        <p:spPr>
          <a:xfrm>
            <a:off x="2383999" y="2738908"/>
            <a:ext cx="1575740" cy="145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96" y="21600"/>
                </a:moveTo>
                <a:cubicBezTo>
                  <a:pt x="3510" y="21600"/>
                  <a:pt x="0" y="17786"/>
                  <a:pt x="0" y="13129"/>
                </a:cubicBezTo>
                <a:cubicBezTo>
                  <a:pt x="0" y="10452"/>
                  <a:pt x="1181" y="7921"/>
                  <a:pt x="3172" y="6308"/>
                </a:cubicBezTo>
                <a:cubicBezTo>
                  <a:pt x="4556" y="5207"/>
                  <a:pt x="6142" y="4657"/>
                  <a:pt x="7796" y="4657"/>
                </a:cubicBezTo>
                <a:cubicBezTo>
                  <a:pt x="8303" y="4657"/>
                  <a:pt x="8775" y="4694"/>
                  <a:pt x="9281" y="4804"/>
                </a:cubicBezTo>
                <a:cubicBezTo>
                  <a:pt x="9889" y="5097"/>
                  <a:pt x="10496" y="5281"/>
                  <a:pt x="11104" y="5428"/>
                </a:cubicBezTo>
                <a:cubicBezTo>
                  <a:pt x="11745" y="5574"/>
                  <a:pt x="12386" y="5648"/>
                  <a:pt x="13061" y="5648"/>
                </a:cubicBezTo>
                <a:cubicBezTo>
                  <a:pt x="16774" y="5648"/>
                  <a:pt x="19980" y="3337"/>
                  <a:pt x="21600" y="0"/>
                </a:cubicBezTo>
                <a:cubicBezTo>
                  <a:pt x="21600" y="73"/>
                  <a:pt x="21600" y="110"/>
                  <a:pt x="21600" y="183"/>
                </a:cubicBezTo>
                <a:cubicBezTo>
                  <a:pt x="21600" y="7701"/>
                  <a:pt x="18495" y="14706"/>
                  <a:pt x="13061" y="19363"/>
                </a:cubicBezTo>
                <a:cubicBezTo>
                  <a:pt x="12791" y="19583"/>
                  <a:pt x="12555" y="19766"/>
                  <a:pt x="12319" y="19986"/>
                </a:cubicBezTo>
                <a:cubicBezTo>
                  <a:pt x="12083" y="20133"/>
                  <a:pt x="11914" y="20280"/>
                  <a:pt x="11745" y="20426"/>
                </a:cubicBezTo>
                <a:cubicBezTo>
                  <a:pt x="10564" y="21160"/>
                  <a:pt x="9180" y="21600"/>
                  <a:pt x="7796" y="21600"/>
                </a:cubicBezTo>
                <a:close/>
              </a:path>
            </a:pathLst>
          </a:custGeom>
          <a:solidFill>
            <a:srgbClr val="557BA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27000"/>
              </a:srgbClr>
            </a:outerShdw>
          </a:effectLst>
        </p:spPr>
        <p:txBody>
          <a:bodyPr lIns="17145" rIns="17145" anchor="ctr"/>
          <a:lstStyle/>
          <a:p>
            <a:pPr defTabSz="305395">
              <a:lnSpc>
                <a:spcPct val="90000"/>
              </a:lnSpc>
              <a:defRPr sz="2400">
                <a:solidFill>
                  <a:srgbClr val="2E323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14" name="Shape 1387">
            <a:extLst>
              <a:ext uri="{FF2B5EF4-FFF2-40B4-BE49-F238E27FC236}">
                <a16:creationId xmlns:a16="http://schemas.microsoft.com/office/drawing/2014/main" id="{91262320-7EA2-4B15-9EB9-2C4305EE2B03}"/>
              </a:ext>
            </a:extLst>
          </p:cNvPr>
          <p:cNvSpPr/>
          <p:nvPr/>
        </p:nvSpPr>
        <p:spPr>
          <a:xfrm>
            <a:off x="4546627" y="896044"/>
            <a:ext cx="42960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000" dirty="0">
                <a:solidFill>
                  <a:srgbClr val="4AA4A7"/>
                </a:solidFill>
              </a:rPr>
              <a:t>01</a:t>
            </a:r>
          </a:p>
        </p:txBody>
      </p:sp>
      <p:sp>
        <p:nvSpPr>
          <p:cNvPr id="15" name="Shape 1391">
            <a:extLst>
              <a:ext uri="{FF2B5EF4-FFF2-40B4-BE49-F238E27FC236}">
                <a16:creationId xmlns:a16="http://schemas.microsoft.com/office/drawing/2014/main" id="{758DDF77-FA02-4315-9721-5A80E623007E}"/>
              </a:ext>
            </a:extLst>
          </p:cNvPr>
          <p:cNvSpPr/>
          <p:nvPr/>
        </p:nvSpPr>
        <p:spPr>
          <a:xfrm>
            <a:off x="4546627" y="1680575"/>
            <a:ext cx="42960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000" dirty="0">
                <a:solidFill>
                  <a:srgbClr val="4A94B1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522B1-6F86-4C69-A7E1-5F6547D86FBE}"/>
              </a:ext>
            </a:extLst>
          </p:cNvPr>
          <p:cNvSpPr txBox="1"/>
          <p:nvPr/>
        </p:nvSpPr>
        <p:spPr>
          <a:xfrm>
            <a:off x="5196004" y="1784009"/>
            <a:ext cx="2713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A94B1"/>
                </a:solidFill>
              </a:rPr>
              <a:t>Business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Intelligence and 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B7F4B-E13D-4A94-A215-CE0B162E7BDA}"/>
              </a:ext>
            </a:extLst>
          </p:cNvPr>
          <p:cNvSpPr txBox="1"/>
          <p:nvPr/>
        </p:nvSpPr>
        <p:spPr>
          <a:xfrm>
            <a:off x="5196004" y="2465106"/>
            <a:ext cx="324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57BA1"/>
                </a:solidFill>
              </a:rPr>
              <a:t>Procurement app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procuring suppliers for milk industry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5D77D-0B05-4ECF-8906-300C6F9A3C3F}"/>
              </a:ext>
            </a:extLst>
          </p:cNvPr>
          <p:cNvSpPr txBox="1"/>
          <p:nvPr/>
        </p:nvSpPr>
        <p:spPr>
          <a:xfrm>
            <a:off x="5196004" y="3345816"/>
            <a:ext cx="2047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 enabled </a:t>
            </a:r>
            <a:r>
              <a:rPr lang="en-US" sz="1400" dirty="0">
                <a:solidFill>
                  <a:srgbClr val="6D5DA2"/>
                </a:solidFill>
              </a:rPr>
              <a:t>CRM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D3806-3C6B-46EF-89B0-583673E96FDD}"/>
              </a:ext>
            </a:extLst>
          </p:cNvPr>
          <p:cNvSpPr txBox="1"/>
          <p:nvPr/>
        </p:nvSpPr>
        <p:spPr>
          <a:xfrm>
            <a:off x="5196004" y="1002193"/>
            <a:ext cx="187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AA4A7"/>
                </a:solidFill>
              </a:rPr>
              <a:t>Report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Generating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D1320-1956-4F56-9690-86F9D8F7C608}"/>
              </a:ext>
            </a:extLst>
          </p:cNvPr>
          <p:cNvSpPr txBox="1"/>
          <p:nvPr/>
        </p:nvSpPr>
        <p:spPr>
          <a:xfrm>
            <a:off x="5196004" y="4011083"/>
            <a:ext cx="19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E5165"/>
                </a:solidFill>
              </a:rPr>
              <a:t>HR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management system</a:t>
            </a:r>
          </a:p>
        </p:txBody>
      </p:sp>
      <p:sp>
        <p:nvSpPr>
          <p:cNvPr id="21" name="Shape 1391">
            <a:extLst>
              <a:ext uri="{FF2B5EF4-FFF2-40B4-BE49-F238E27FC236}">
                <a16:creationId xmlns:a16="http://schemas.microsoft.com/office/drawing/2014/main" id="{4F9DE793-E67E-4111-93F6-2004610856A1}"/>
              </a:ext>
            </a:extLst>
          </p:cNvPr>
          <p:cNvSpPr/>
          <p:nvPr/>
        </p:nvSpPr>
        <p:spPr>
          <a:xfrm>
            <a:off x="4546627" y="2465106"/>
            <a:ext cx="42960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000" dirty="0">
                <a:solidFill>
                  <a:srgbClr val="557BA1"/>
                </a:solidFill>
              </a:rPr>
              <a:t>0</a:t>
            </a:r>
            <a:r>
              <a:rPr lang="en-US" sz="3000" dirty="0">
                <a:solidFill>
                  <a:srgbClr val="557BA1"/>
                </a:solidFill>
              </a:rPr>
              <a:t>3</a:t>
            </a:r>
            <a:endParaRPr sz="3000" dirty="0">
              <a:solidFill>
                <a:srgbClr val="557BA1"/>
              </a:solidFill>
            </a:endParaRPr>
          </a:p>
        </p:txBody>
      </p:sp>
      <p:sp>
        <p:nvSpPr>
          <p:cNvPr id="22" name="Shape 1391">
            <a:extLst>
              <a:ext uri="{FF2B5EF4-FFF2-40B4-BE49-F238E27FC236}">
                <a16:creationId xmlns:a16="http://schemas.microsoft.com/office/drawing/2014/main" id="{6E51086E-F234-498E-84F3-7ED47710D999}"/>
              </a:ext>
            </a:extLst>
          </p:cNvPr>
          <p:cNvSpPr/>
          <p:nvPr/>
        </p:nvSpPr>
        <p:spPr>
          <a:xfrm>
            <a:off x="4546627" y="3249637"/>
            <a:ext cx="42960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000" dirty="0">
                <a:solidFill>
                  <a:srgbClr val="6D5DA2"/>
                </a:solidFill>
              </a:rPr>
              <a:t>0</a:t>
            </a:r>
            <a:r>
              <a:rPr lang="en-US" sz="3000" dirty="0">
                <a:solidFill>
                  <a:srgbClr val="6D5DA2"/>
                </a:solidFill>
              </a:rPr>
              <a:t>4</a:t>
            </a:r>
            <a:endParaRPr sz="3000" dirty="0">
              <a:solidFill>
                <a:srgbClr val="6D5DA2"/>
              </a:solidFill>
            </a:endParaRPr>
          </a:p>
        </p:txBody>
      </p:sp>
      <p:sp>
        <p:nvSpPr>
          <p:cNvPr id="23" name="Shape 1391">
            <a:extLst>
              <a:ext uri="{FF2B5EF4-FFF2-40B4-BE49-F238E27FC236}">
                <a16:creationId xmlns:a16="http://schemas.microsoft.com/office/drawing/2014/main" id="{70A1FFA5-714B-495A-82C0-7F439257CD8B}"/>
              </a:ext>
            </a:extLst>
          </p:cNvPr>
          <p:cNvSpPr/>
          <p:nvPr/>
        </p:nvSpPr>
        <p:spPr>
          <a:xfrm>
            <a:off x="4546627" y="3939626"/>
            <a:ext cx="429605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000" dirty="0">
                <a:solidFill>
                  <a:srgbClr val="4E5165"/>
                </a:solidFill>
              </a:rPr>
              <a:t>0</a:t>
            </a:r>
            <a:r>
              <a:rPr lang="en-US" sz="3000" dirty="0">
                <a:solidFill>
                  <a:srgbClr val="4E5165"/>
                </a:solidFill>
              </a:rPr>
              <a:t>5</a:t>
            </a:r>
            <a:endParaRPr sz="3000" dirty="0">
              <a:solidFill>
                <a:srgbClr val="4E5165"/>
              </a:solidFill>
            </a:endParaRPr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0A001107-90EE-4329-877C-D530F7ECF0EE}"/>
              </a:ext>
            </a:extLst>
          </p:cNvPr>
          <p:cNvSpPr>
            <a:spLocks noGrp="1"/>
          </p:cNvSpPr>
          <p:nvPr/>
        </p:nvSpPr>
        <p:spPr>
          <a:xfrm>
            <a:off x="142239" y="4629614"/>
            <a:ext cx="8862275" cy="40237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FE552C-7E73-48D6-8CA2-9FD4C70B042F}"/>
              </a:ext>
            </a:extLst>
          </p:cNvPr>
          <p:cNvGrpSpPr/>
          <p:nvPr/>
        </p:nvGrpSpPr>
        <p:grpSpPr>
          <a:xfrm>
            <a:off x="2354157" y="1596300"/>
            <a:ext cx="344684" cy="433301"/>
            <a:chOff x="11479213" y="-2074863"/>
            <a:chExt cx="1006475" cy="1265238"/>
          </a:xfrm>
          <a:solidFill>
            <a:schemeClr val="bg1"/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3A726CD-D7F7-489B-BE21-CD2DB7A84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9213" y="-2074863"/>
              <a:ext cx="838200" cy="1265238"/>
            </a:xfrm>
            <a:custGeom>
              <a:avLst/>
              <a:gdLst>
                <a:gd name="T0" fmla="*/ 17 w 338"/>
                <a:gd name="T1" fmla="*/ 506 h 508"/>
                <a:gd name="T2" fmla="*/ 0 w 338"/>
                <a:gd name="T3" fmla="*/ 481 h 508"/>
                <a:gd name="T4" fmla="*/ 0 w 338"/>
                <a:gd name="T5" fmla="*/ 86 h 508"/>
                <a:gd name="T6" fmla="*/ 51 w 338"/>
                <a:gd name="T7" fmla="*/ 60 h 508"/>
                <a:gd name="T8" fmla="*/ 52 w 338"/>
                <a:gd name="T9" fmla="*/ 52 h 508"/>
                <a:gd name="T10" fmla="*/ 52 w 338"/>
                <a:gd name="T11" fmla="*/ 21 h 508"/>
                <a:gd name="T12" fmla="*/ 78 w 338"/>
                <a:gd name="T13" fmla="*/ 0 h 508"/>
                <a:gd name="T14" fmla="*/ 286 w 338"/>
                <a:gd name="T15" fmla="*/ 18 h 508"/>
                <a:gd name="T16" fmla="*/ 286 w 338"/>
                <a:gd name="T17" fmla="*/ 46 h 508"/>
                <a:gd name="T18" fmla="*/ 287 w 338"/>
                <a:gd name="T19" fmla="*/ 57 h 508"/>
                <a:gd name="T20" fmla="*/ 308 w 338"/>
                <a:gd name="T21" fmla="*/ 60 h 508"/>
                <a:gd name="T22" fmla="*/ 337 w 338"/>
                <a:gd name="T23" fmla="*/ 81 h 508"/>
                <a:gd name="T24" fmla="*/ 338 w 338"/>
                <a:gd name="T25" fmla="*/ 235 h 508"/>
                <a:gd name="T26" fmla="*/ 325 w 338"/>
                <a:gd name="T27" fmla="*/ 190 h 508"/>
                <a:gd name="T28" fmla="*/ 325 w 338"/>
                <a:gd name="T29" fmla="*/ 96 h 508"/>
                <a:gd name="T30" fmla="*/ 307 w 338"/>
                <a:gd name="T31" fmla="*/ 73 h 508"/>
                <a:gd name="T32" fmla="*/ 296 w 338"/>
                <a:gd name="T33" fmla="*/ 73 h 508"/>
                <a:gd name="T34" fmla="*/ 286 w 338"/>
                <a:gd name="T35" fmla="*/ 80 h 508"/>
                <a:gd name="T36" fmla="*/ 277 w 338"/>
                <a:gd name="T37" fmla="*/ 98 h 508"/>
                <a:gd name="T38" fmla="*/ 52 w 338"/>
                <a:gd name="T39" fmla="*/ 88 h 508"/>
                <a:gd name="T40" fmla="*/ 50 w 338"/>
                <a:gd name="T41" fmla="*/ 73 h 508"/>
                <a:gd name="T42" fmla="*/ 35 w 338"/>
                <a:gd name="T43" fmla="*/ 73 h 508"/>
                <a:gd name="T44" fmla="*/ 15 w 338"/>
                <a:gd name="T45" fmla="*/ 80 h 508"/>
                <a:gd name="T46" fmla="*/ 14 w 338"/>
                <a:gd name="T47" fmla="*/ 88 h 508"/>
                <a:gd name="T48" fmla="*/ 14 w 338"/>
                <a:gd name="T49" fmla="*/ 479 h 508"/>
                <a:gd name="T50" fmla="*/ 309 w 338"/>
                <a:gd name="T51" fmla="*/ 495 h 508"/>
                <a:gd name="T52" fmla="*/ 325 w 338"/>
                <a:gd name="T53" fmla="*/ 427 h 508"/>
                <a:gd name="T54" fmla="*/ 338 w 338"/>
                <a:gd name="T55" fmla="*/ 448 h 508"/>
                <a:gd name="T56" fmla="*/ 320 w 338"/>
                <a:gd name="T57" fmla="*/ 507 h 508"/>
                <a:gd name="T58" fmla="*/ 20 w 338"/>
                <a:gd name="T59" fmla="*/ 508 h 508"/>
                <a:gd name="T60" fmla="*/ 65 w 338"/>
                <a:gd name="T61" fmla="*/ 27 h 508"/>
                <a:gd name="T62" fmla="*/ 65 w 338"/>
                <a:gd name="T63" fmla="*/ 85 h 508"/>
                <a:gd name="T64" fmla="*/ 273 w 338"/>
                <a:gd name="T65" fmla="*/ 66 h 508"/>
                <a:gd name="T66" fmla="*/ 260 w 338"/>
                <a:gd name="T67" fmla="*/ 13 h 508"/>
                <a:gd name="T68" fmla="*/ 79 w 338"/>
                <a:gd name="T69" fmla="*/ 13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8" h="508">
                  <a:moveTo>
                    <a:pt x="20" y="508"/>
                  </a:moveTo>
                  <a:cubicBezTo>
                    <a:pt x="19" y="507"/>
                    <a:pt x="18" y="507"/>
                    <a:pt x="17" y="506"/>
                  </a:cubicBezTo>
                  <a:cubicBezTo>
                    <a:pt x="15" y="505"/>
                    <a:pt x="12" y="504"/>
                    <a:pt x="10" y="503"/>
                  </a:cubicBezTo>
                  <a:cubicBezTo>
                    <a:pt x="4" y="498"/>
                    <a:pt x="0" y="491"/>
                    <a:pt x="0" y="481"/>
                  </a:cubicBezTo>
                  <a:cubicBezTo>
                    <a:pt x="0" y="440"/>
                    <a:pt x="0" y="398"/>
                    <a:pt x="0" y="357"/>
                  </a:cubicBezTo>
                  <a:cubicBezTo>
                    <a:pt x="0" y="357"/>
                    <a:pt x="0" y="143"/>
                    <a:pt x="0" y="86"/>
                  </a:cubicBezTo>
                  <a:cubicBezTo>
                    <a:pt x="0" y="69"/>
                    <a:pt x="10" y="60"/>
                    <a:pt x="27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3"/>
                    <a:pt x="52" y="52"/>
                  </a:cubicBezTo>
                  <a:cubicBezTo>
                    <a:pt x="52" y="49"/>
                    <a:pt x="52" y="45"/>
                    <a:pt x="52" y="42"/>
                  </a:cubicBezTo>
                  <a:cubicBezTo>
                    <a:pt x="52" y="35"/>
                    <a:pt x="52" y="28"/>
                    <a:pt x="52" y="21"/>
                  </a:cubicBezTo>
                  <a:cubicBezTo>
                    <a:pt x="53" y="10"/>
                    <a:pt x="62" y="1"/>
                    <a:pt x="73" y="0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8" y="0"/>
                    <a:pt x="260" y="0"/>
                    <a:pt x="260" y="0"/>
                  </a:cubicBezTo>
                  <a:cubicBezTo>
                    <a:pt x="274" y="0"/>
                    <a:pt x="283" y="7"/>
                    <a:pt x="286" y="18"/>
                  </a:cubicBezTo>
                  <a:cubicBezTo>
                    <a:pt x="286" y="21"/>
                    <a:pt x="286" y="24"/>
                    <a:pt x="286" y="27"/>
                  </a:cubicBezTo>
                  <a:cubicBezTo>
                    <a:pt x="286" y="33"/>
                    <a:pt x="286" y="40"/>
                    <a:pt x="286" y="46"/>
                  </a:cubicBezTo>
                  <a:cubicBezTo>
                    <a:pt x="287" y="56"/>
                    <a:pt x="287" y="56"/>
                    <a:pt x="287" y="56"/>
                  </a:cubicBezTo>
                  <a:cubicBezTo>
                    <a:pt x="287" y="56"/>
                    <a:pt x="287" y="57"/>
                    <a:pt x="287" y="5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308" y="60"/>
                    <a:pt x="308" y="60"/>
                    <a:pt x="308" y="60"/>
                  </a:cubicBezTo>
                  <a:cubicBezTo>
                    <a:pt x="310" y="60"/>
                    <a:pt x="313" y="60"/>
                    <a:pt x="315" y="60"/>
                  </a:cubicBezTo>
                  <a:cubicBezTo>
                    <a:pt x="327" y="61"/>
                    <a:pt x="336" y="69"/>
                    <a:pt x="337" y="81"/>
                  </a:cubicBezTo>
                  <a:cubicBezTo>
                    <a:pt x="338" y="83"/>
                    <a:pt x="338" y="85"/>
                    <a:pt x="338" y="88"/>
                  </a:cubicBezTo>
                  <a:cubicBezTo>
                    <a:pt x="338" y="128"/>
                    <a:pt x="338" y="235"/>
                    <a:pt x="338" y="235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61"/>
                    <a:pt x="325" y="132"/>
                    <a:pt x="325" y="102"/>
                  </a:cubicBezTo>
                  <a:cubicBezTo>
                    <a:pt x="325" y="96"/>
                    <a:pt x="325" y="96"/>
                    <a:pt x="325" y="96"/>
                  </a:cubicBezTo>
                  <a:cubicBezTo>
                    <a:pt x="325" y="84"/>
                    <a:pt x="325" y="79"/>
                    <a:pt x="322" y="76"/>
                  </a:cubicBezTo>
                  <a:cubicBezTo>
                    <a:pt x="319" y="73"/>
                    <a:pt x="314" y="73"/>
                    <a:pt x="307" y="73"/>
                  </a:cubicBezTo>
                  <a:cubicBezTo>
                    <a:pt x="306" y="73"/>
                    <a:pt x="304" y="73"/>
                    <a:pt x="303" y="73"/>
                  </a:cubicBezTo>
                  <a:cubicBezTo>
                    <a:pt x="301" y="73"/>
                    <a:pt x="299" y="73"/>
                    <a:pt x="29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6" y="83"/>
                    <a:pt x="286" y="86"/>
                    <a:pt x="286" y="89"/>
                  </a:cubicBezTo>
                  <a:cubicBezTo>
                    <a:pt x="286" y="97"/>
                    <a:pt x="285" y="98"/>
                    <a:pt x="277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53" y="98"/>
                    <a:pt x="52" y="97"/>
                    <a:pt x="52" y="88"/>
                  </a:cubicBezTo>
                  <a:cubicBezTo>
                    <a:pt x="52" y="85"/>
                    <a:pt x="52" y="73"/>
                    <a:pt x="52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7" y="73"/>
                    <a:pt x="45" y="73"/>
                    <a:pt x="42" y="73"/>
                  </a:cubicBezTo>
                  <a:cubicBezTo>
                    <a:pt x="40" y="73"/>
                    <a:pt x="37" y="73"/>
                    <a:pt x="35" y="73"/>
                  </a:cubicBezTo>
                  <a:cubicBezTo>
                    <a:pt x="30" y="73"/>
                    <a:pt x="25" y="73"/>
                    <a:pt x="22" y="73"/>
                  </a:cubicBezTo>
                  <a:cubicBezTo>
                    <a:pt x="18" y="74"/>
                    <a:pt x="16" y="78"/>
                    <a:pt x="15" y="80"/>
                  </a:cubicBezTo>
                  <a:cubicBezTo>
                    <a:pt x="13" y="82"/>
                    <a:pt x="14" y="85"/>
                    <a:pt x="14" y="8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205"/>
                    <a:pt x="14" y="323"/>
                    <a:pt x="14" y="440"/>
                  </a:cubicBezTo>
                  <a:cubicBezTo>
                    <a:pt x="14" y="479"/>
                    <a:pt x="14" y="479"/>
                    <a:pt x="14" y="479"/>
                  </a:cubicBezTo>
                  <a:cubicBezTo>
                    <a:pt x="14" y="491"/>
                    <a:pt x="17" y="495"/>
                    <a:pt x="29" y="495"/>
                  </a:cubicBezTo>
                  <a:cubicBezTo>
                    <a:pt x="309" y="495"/>
                    <a:pt x="309" y="495"/>
                    <a:pt x="309" y="495"/>
                  </a:cubicBezTo>
                  <a:cubicBezTo>
                    <a:pt x="321" y="495"/>
                    <a:pt x="325" y="491"/>
                    <a:pt x="325" y="480"/>
                  </a:cubicBezTo>
                  <a:cubicBezTo>
                    <a:pt x="325" y="427"/>
                    <a:pt x="325" y="427"/>
                    <a:pt x="325" y="427"/>
                  </a:cubicBezTo>
                  <a:cubicBezTo>
                    <a:pt x="338" y="427"/>
                    <a:pt x="338" y="427"/>
                    <a:pt x="338" y="427"/>
                  </a:cubicBezTo>
                  <a:cubicBezTo>
                    <a:pt x="338" y="448"/>
                    <a:pt x="338" y="448"/>
                    <a:pt x="338" y="448"/>
                  </a:cubicBezTo>
                  <a:cubicBezTo>
                    <a:pt x="338" y="459"/>
                    <a:pt x="338" y="470"/>
                    <a:pt x="338" y="481"/>
                  </a:cubicBezTo>
                  <a:cubicBezTo>
                    <a:pt x="338" y="495"/>
                    <a:pt x="333" y="502"/>
                    <a:pt x="320" y="507"/>
                  </a:cubicBezTo>
                  <a:cubicBezTo>
                    <a:pt x="319" y="507"/>
                    <a:pt x="319" y="507"/>
                    <a:pt x="318" y="508"/>
                  </a:cubicBezTo>
                  <a:lnTo>
                    <a:pt x="20" y="508"/>
                  </a:lnTo>
                  <a:close/>
                  <a:moveTo>
                    <a:pt x="79" y="13"/>
                  </a:moveTo>
                  <a:cubicBezTo>
                    <a:pt x="68" y="13"/>
                    <a:pt x="65" y="17"/>
                    <a:pt x="65" y="27"/>
                  </a:cubicBezTo>
                  <a:cubicBezTo>
                    <a:pt x="65" y="39"/>
                    <a:pt x="65" y="51"/>
                    <a:pt x="65" y="63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73" y="53"/>
                    <a:pt x="273" y="40"/>
                    <a:pt x="273" y="27"/>
                  </a:cubicBezTo>
                  <a:cubicBezTo>
                    <a:pt x="273" y="17"/>
                    <a:pt x="270" y="13"/>
                    <a:pt x="260" y="13"/>
                  </a:cubicBezTo>
                  <a:cubicBezTo>
                    <a:pt x="164" y="13"/>
                    <a:pt x="164" y="13"/>
                    <a:pt x="164" y="13"/>
                  </a:cubicBezTo>
                  <a:lnTo>
                    <a:pt x="7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A545021-9E9B-4A5B-AE60-7F9BF045A7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14213" y="-1438276"/>
              <a:ext cx="371475" cy="371475"/>
            </a:xfrm>
            <a:custGeom>
              <a:avLst/>
              <a:gdLst>
                <a:gd name="T0" fmla="*/ 75 w 150"/>
                <a:gd name="T1" fmla="*/ 149 h 149"/>
                <a:gd name="T2" fmla="*/ 0 w 150"/>
                <a:gd name="T3" fmla="*/ 75 h 149"/>
                <a:gd name="T4" fmla="*/ 22 w 150"/>
                <a:gd name="T5" fmla="*/ 22 h 149"/>
                <a:gd name="T6" fmla="*/ 75 w 150"/>
                <a:gd name="T7" fmla="*/ 0 h 149"/>
                <a:gd name="T8" fmla="*/ 150 w 150"/>
                <a:gd name="T9" fmla="*/ 74 h 149"/>
                <a:gd name="T10" fmla="*/ 129 w 150"/>
                <a:gd name="T11" fmla="*/ 127 h 149"/>
                <a:gd name="T12" fmla="*/ 75 w 150"/>
                <a:gd name="T13" fmla="*/ 149 h 149"/>
                <a:gd name="T14" fmla="*/ 75 w 150"/>
                <a:gd name="T15" fmla="*/ 13 h 149"/>
                <a:gd name="T16" fmla="*/ 13 w 150"/>
                <a:gd name="T17" fmla="*/ 74 h 149"/>
                <a:gd name="T18" fmla="*/ 31 w 150"/>
                <a:gd name="T19" fmla="*/ 118 h 149"/>
                <a:gd name="T20" fmla="*/ 75 w 150"/>
                <a:gd name="T21" fmla="*/ 136 h 149"/>
                <a:gd name="T22" fmla="*/ 75 w 150"/>
                <a:gd name="T23" fmla="*/ 136 h 149"/>
                <a:gd name="T24" fmla="*/ 119 w 150"/>
                <a:gd name="T25" fmla="*/ 118 h 149"/>
                <a:gd name="T26" fmla="*/ 137 w 150"/>
                <a:gd name="T27" fmla="*/ 75 h 149"/>
                <a:gd name="T28" fmla="*/ 76 w 150"/>
                <a:gd name="T29" fmla="*/ 13 h 149"/>
                <a:gd name="T30" fmla="*/ 75 w 150"/>
                <a:gd name="T31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0" h="149">
                  <a:moveTo>
                    <a:pt x="75" y="149"/>
                  </a:moveTo>
                  <a:cubicBezTo>
                    <a:pt x="34" y="149"/>
                    <a:pt x="1" y="116"/>
                    <a:pt x="0" y="75"/>
                  </a:cubicBezTo>
                  <a:cubicBezTo>
                    <a:pt x="0" y="55"/>
                    <a:pt x="8" y="37"/>
                    <a:pt x="22" y="22"/>
                  </a:cubicBezTo>
                  <a:cubicBezTo>
                    <a:pt x="36" y="8"/>
                    <a:pt x="55" y="0"/>
                    <a:pt x="75" y="0"/>
                  </a:cubicBezTo>
                  <a:cubicBezTo>
                    <a:pt x="116" y="0"/>
                    <a:pt x="150" y="33"/>
                    <a:pt x="150" y="74"/>
                  </a:cubicBezTo>
                  <a:cubicBezTo>
                    <a:pt x="150" y="94"/>
                    <a:pt x="143" y="113"/>
                    <a:pt x="129" y="127"/>
                  </a:cubicBezTo>
                  <a:cubicBezTo>
                    <a:pt x="114" y="141"/>
                    <a:pt x="95" y="149"/>
                    <a:pt x="75" y="149"/>
                  </a:cubicBezTo>
                  <a:close/>
                  <a:moveTo>
                    <a:pt x="75" y="13"/>
                  </a:moveTo>
                  <a:cubicBezTo>
                    <a:pt x="41" y="13"/>
                    <a:pt x="14" y="40"/>
                    <a:pt x="13" y="74"/>
                  </a:cubicBezTo>
                  <a:cubicBezTo>
                    <a:pt x="13" y="91"/>
                    <a:pt x="20" y="106"/>
                    <a:pt x="31" y="118"/>
                  </a:cubicBezTo>
                  <a:cubicBezTo>
                    <a:pt x="43" y="130"/>
                    <a:pt x="58" y="136"/>
                    <a:pt x="75" y="136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92" y="136"/>
                    <a:pt x="107" y="130"/>
                    <a:pt x="119" y="118"/>
                  </a:cubicBezTo>
                  <a:cubicBezTo>
                    <a:pt x="130" y="106"/>
                    <a:pt x="137" y="91"/>
                    <a:pt x="137" y="75"/>
                  </a:cubicBezTo>
                  <a:cubicBezTo>
                    <a:pt x="137" y="41"/>
                    <a:pt x="109" y="13"/>
                    <a:pt x="76" y="13"/>
                  </a:cubicBezTo>
                  <a:lnTo>
                    <a:pt x="7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5130CE1-E462-429D-AB6E-8E8C66A72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6526" y="-1736726"/>
              <a:ext cx="327025" cy="288925"/>
            </a:xfrm>
            <a:custGeom>
              <a:avLst/>
              <a:gdLst>
                <a:gd name="T0" fmla="*/ 9 w 132"/>
                <a:gd name="T1" fmla="*/ 116 h 116"/>
                <a:gd name="T2" fmla="*/ 0 w 132"/>
                <a:gd name="T3" fmla="*/ 106 h 116"/>
                <a:gd name="T4" fmla="*/ 0 w 132"/>
                <a:gd name="T5" fmla="*/ 101 h 116"/>
                <a:gd name="T6" fmla="*/ 0 w 132"/>
                <a:gd name="T7" fmla="*/ 26 h 116"/>
                <a:gd name="T8" fmla="*/ 25 w 132"/>
                <a:gd name="T9" fmla="*/ 1 h 116"/>
                <a:gd name="T10" fmla="*/ 68 w 132"/>
                <a:gd name="T11" fmla="*/ 0 h 116"/>
                <a:gd name="T12" fmla="*/ 114 w 132"/>
                <a:gd name="T13" fmla="*/ 0 h 116"/>
                <a:gd name="T14" fmla="*/ 123 w 132"/>
                <a:gd name="T15" fmla="*/ 1 h 116"/>
                <a:gd name="T16" fmla="*/ 132 w 132"/>
                <a:gd name="T17" fmla="*/ 10 h 116"/>
                <a:gd name="T18" fmla="*/ 132 w 132"/>
                <a:gd name="T19" fmla="*/ 90 h 116"/>
                <a:gd name="T20" fmla="*/ 106 w 132"/>
                <a:gd name="T21" fmla="*/ 116 h 116"/>
                <a:gd name="T22" fmla="*/ 87 w 132"/>
                <a:gd name="T23" fmla="*/ 116 h 116"/>
                <a:gd name="T24" fmla="*/ 9 w 132"/>
                <a:gd name="T25" fmla="*/ 116 h 116"/>
                <a:gd name="T26" fmla="*/ 27 w 132"/>
                <a:gd name="T27" fmla="*/ 14 h 116"/>
                <a:gd name="T28" fmla="*/ 13 w 132"/>
                <a:gd name="T29" fmla="*/ 28 h 116"/>
                <a:gd name="T30" fmla="*/ 13 w 132"/>
                <a:gd name="T31" fmla="*/ 103 h 116"/>
                <a:gd name="T32" fmla="*/ 105 w 132"/>
                <a:gd name="T33" fmla="*/ 103 h 116"/>
                <a:gd name="T34" fmla="*/ 119 w 132"/>
                <a:gd name="T35" fmla="*/ 88 h 116"/>
                <a:gd name="T36" fmla="*/ 119 w 132"/>
                <a:gd name="T37" fmla="*/ 14 h 116"/>
                <a:gd name="T38" fmla="*/ 115 w 132"/>
                <a:gd name="T39" fmla="*/ 14 h 116"/>
                <a:gd name="T40" fmla="*/ 112 w 132"/>
                <a:gd name="T41" fmla="*/ 14 h 116"/>
                <a:gd name="T42" fmla="*/ 63 w 132"/>
                <a:gd name="T43" fmla="*/ 14 h 116"/>
                <a:gd name="T44" fmla="*/ 27 w 132"/>
                <a:gd name="T4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16">
                  <a:moveTo>
                    <a:pt x="9" y="116"/>
                  </a:moveTo>
                  <a:cubicBezTo>
                    <a:pt x="2" y="116"/>
                    <a:pt x="0" y="114"/>
                    <a:pt x="0" y="10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"/>
                    <a:pt x="0" y="51"/>
                    <a:pt x="0" y="26"/>
                  </a:cubicBezTo>
                  <a:cubicBezTo>
                    <a:pt x="0" y="10"/>
                    <a:pt x="9" y="1"/>
                    <a:pt x="25" y="1"/>
                  </a:cubicBezTo>
                  <a:cubicBezTo>
                    <a:pt x="40" y="0"/>
                    <a:pt x="54" y="0"/>
                    <a:pt x="68" y="0"/>
                  </a:cubicBezTo>
                  <a:cubicBezTo>
                    <a:pt x="84" y="0"/>
                    <a:pt x="99" y="0"/>
                    <a:pt x="114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1"/>
                    <a:pt x="132" y="3"/>
                    <a:pt x="132" y="10"/>
                  </a:cubicBezTo>
                  <a:cubicBezTo>
                    <a:pt x="132" y="37"/>
                    <a:pt x="132" y="63"/>
                    <a:pt x="132" y="90"/>
                  </a:cubicBezTo>
                  <a:cubicBezTo>
                    <a:pt x="132" y="106"/>
                    <a:pt x="122" y="116"/>
                    <a:pt x="106" y="116"/>
                  </a:cubicBezTo>
                  <a:cubicBezTo>
                    <a:pt x="100" y="116"/>
                    <a:pt x="94" y="116"/>
                    <a:pt x="87" y="116"/>
                  </a:cubicBezTo>
                  <a:lnTo>
                    <a:pt x="9" y="116"/>
                  </a:lnTo>
                  <a:close/>
                  <a:moveTo>
                    <a:pt x="27" y="14"/>
                  </a:moveTo>
                  <a:cubicBezTo>
                    <a:pt x="16" y="14"/>
                    <a:pt x="13" y="17"/>
                    <a:pt x="13" y="28"/>
                  </a:cubicBezTo>
                  <a:cubicBezTo>
                    <a:pt x="13" y="44"/>
                    <a:pt x="13" y="103"/>
                    <a:pt x="13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15" y="103"/>
                    <a:pt x="119" y="99"/>
                    <a:pt x="119" y="88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3" y="14"/>
                    <a:pt x="112" y="14"/>
                  </a:cubicBezTo>
                  <a:cubicBezTo>
                    <a:pt x="63" y="14"/>
                    <a:pt x="63" y="14"/>
                    <a:pt x="63" y="14"/>
                  </a:cubicBezTo>
                  <a:lnTo>
                    <a:pt x="2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04523B2C-777D-48CF-A8ED-C06F06B2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526" y="-1311276"/>
              <a:ext cx="4953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FB4BC5A-E92F-477E-B13C-E39375DDC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6526" y="-1057276"/>
              <a:ext cx="158750" cy="161925"/>
            </a:xfrm>
            <a:custGeom>
              <a:avLst/>
              <a:gdLst>
                <a:gd name="T0" fmla="*/ 32 w 64"/>
                <a:gd name="T1" fmla="*/ 65 h 65"/>
                <a:gd name="T2" fmla="*/ 9 w 64"/>
                <a:gd name="T3" fmla="*/ 55 h 65"/>
                <a:gd name="T4" fmla="*/ 0 w 64"/>
                <a:gd name="T5" fmla="*/ 32 h 65"/>
                <a:gd name="T6" fmla="*/ 32 w 64"/>
                <a:gd name="T7" fmla="*/ 0 h 65"/>
                <a:gd name="T8" fmla="*/ 64 w 64"/>
                <a:gd name="T9" fmla="*/ 33 h 65"/>
                <a:gd name="T10" fmla="*/ 32 w 64"/>
                <a:gd name="T11" fmla="*/ 65 h 65"/>
                <a:gd name="T12" fmla="*/ 32 w 64"/>
                <a:gd name="T13" fmla="*/ 14 h 65"/>
                <a:gd name="T14" fmla="*/ 13 w 64"/>
                <a:gd name="T15" fmla="*/ 32 h 65"/>
                <a:gd name="T16" fmla="*/ 18 w 64"/>
                <a:gd name="T17" fmla="*/ 46 h 65"/>
                <a:gd name="T18" fmla="*/ 32 w 64"/>
                <a:gd name="T19" fmla="*/ 52 h 65"/>
                <a:gd name="T20" fmla="*/ 51 w 64"/>
                <a:gd name="T21" fmla="*/ 33 h 65"/>
                <a:gd name="T22" fmla="*/ 32 w 64"/>
                <a:gd name="T23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5">
                  <a:moveTo>
                    <a:pt x="32" y="65"/>
                  </a:moveTo>
                  <a:cubicBezTo>
                    <a:pt x="23" y="65"/>
                    <a:pt x="15" y="61"/>
                    <a:pt x="9" y="55"/>
                  </a:cubicBezTo>
                  <a:cubicBezTo>
                    <a:pt x="3" y="49"/>
                    <a:pt x="0" y="40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1"/>
                    <a:pt x="64" y="15"/>
                    <a:pt x="64" y="33"/>
                  </a:cubicBezTo>
                  <a:cubicBezTo>
                    <a:pt x="64" y="50"/>
                    <a:pt x="49" y="65"/>
                    <a:pt x="32" y="65"/>
                  </a:cubicBezTo>
                  <a:close/>
                  <a:moveTo>
                    <a:pt x="32" y="14"/>
                  </a:moveTo>
                  <a:cubicBezTo>
                    <a:pt x="21" y="14"/>
                    <a:pt x="13" y="22"/>
                    <a:pt x="13" y="32"/>
                  </a:cubicBezTo>
                  <a:cubicBezTo>
                    <a:pt x="13" y="37"/>
                    <a:pt x="15" y="42"/>
                    <a:pt x="18" y="46"/>
                  </a:cubicBezTo>
                  <a:cubicBezTo>
                    <a:pt x="22" y="50"/>
                    <a:pt x="27" y="52"/>
                    <a:pt x="32" y="52"/>
                  </a:cubicBezTo>
                  <a:cubicBezTo>
                    <a:pt x="42" y="51"/>
                    <a:pt x="51" y="43"/>
                    <a:pt x="51" y="33"/>
                  </a:cubicBezTo>
                  <a:cubicBezTo>
                    <a:pt x="51" y="22"/>
                    <a:pt x="43" y="14"/>
                    <a:pt x="3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CB827E2A-7043-4D85-839C-89503FB341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8938" y="-1054101"/>
              <a:ext cx="158750" cy="15875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1 h 64"/>
                <a:gd name="T4" fmla="*/ 32 w 64"/>
                <a:gd name="T5" fmla="*/ 0 h 64"/>
                <a:gd name="T6" fmla="*/ 64 w 64"/>
                <a:gd name="T7" fmla="*/ 31 h 64"/>
                <a:gd name="T8" fmla="*/ 55 w 64"/>
                <a:gd name="T9" fmla="*/ 54 h 64"/>
                <a:gd name="T10" fmla="*/ 32 w 64"/>
                <a:gd name="T11" fmla="*/ 64 h 64"/>
                <a:gd name="T12" fmla="*/ 32 w 64"/>
                <a:gd name="T13" fmla="*/ 13 h 64"/>
                <a:gd name="T14" fmla="*/ 13 w 64"/>
                <a:gd name="T15" fmla="*/ 32 h 64"/>
                <a:gd name="T16" fmla="*/ 32 w 64"/>
                <a:gd name="T17" fmla="*/ 51 h 64"/>
                <a:gd name="T18" fmla="*/ 32 w 64"/>
                <a:gd name="T19" fmla="*/ 51 h 64"/>
                <a:gd name="T20" fmla="*/ 46 w 64"/>
                <a:gd name="T21" fmla="*/ 45 h 64"/>
                <a:gd name="T22" fmla="*/ 51 w 64"/>
                <a:gd name="T23" fmla="*/ 31 h 64"/>
                <a:gd name="T24" fmla="*/ 32 w 64"/>
                <a:gd name="T25" fmla="*/ 13 h 64"/>
                <a:gd name="T26" fmla="*/ 32 w 64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1"/>
                  </a:cubicBezTo>
                  <a:cubicBezTo>
                    <a:pt x="64" y="40"/>
                    <a:pt x="61" y="48"/>
                    <a:pt x="55" y="54"/>
                  </a:cubicBezTo>
                  <a:cubicBezTo>
                    <a:pt x="49" y="60"/>
                    <a:pt x="41" y="64"/>
                    <a:pt x="32" y="64"/>
                  </a:cubicBezTo>
                  <a:close/>
                  <a:moveTo>
                    <a:pt x="32" y="13"/>
                  </a:moveTo>
                  <a:cubicBezTo>
                    <a:pt x="21" y="13"/>
                    <a:pt x="13" y="21"/>
                    <a:pt x="13" y="32"/>
                  </a:cubicBezTo>
                  <a:cubicBezTo>
                    <a:pt x="13" y="42"/>
                    <a:pt x="22" y="50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7" y="51"/>
                    <a:pt x="42" y="49"/>
                    <a:pt x="46" y="45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1"/>
                    <a:pt x="43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EF62E53-7A39-49B5-A848-395E6F99B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71351" y="-1054101"/>
              <a:ext cx="161925" cy="158750"/>
            </a:xfrm>
            <a:custGeom>
              <a:avLst/>
              <a:gdLst>
                <a:gd name="T0" fmla="*/ 32 w 65"/>
                <a:gd name="T1" fmla="*/ 64 h 64"/>
                <a:gd name="T2" fmla="*/ 0 w 65"/>
                <a:gd name="T3" fmla="*/ 31 h 64"/>
                <a:gd name="T4" fmla="*/ 32 w 65"/>
                <a:gd name="T5" fmla="*/ 0 h 64"/>
                <a:gd name="T6" fmla="*/ 33 w 65"/>
                <a:gd name="T7" fmla="*/ 0 h 64"/>
                <a:gd name="T8" fmla="*/ 64 w 65"/>
                <a:gd name="T9" fmla="*/ 32 h 64"/>
                <a:gd name="T10" fmla="*/ 33 w 65"/>
                <a:gd name="T11" fmla="*/ 64 h 64"/>
                <a:gd name="T12" fmla="*/ 32 w 65"/>
                <a:gd name="T13" fmla="*/ 64 h 64"/>
                <a:gd name="T14" fmla="*/ 33 w 65"/>
                <a:gd name="T15" fmla="*/ 13 h 64"/>
                <a:gd name="T16" fmla="*/ 19 w 65"/>
                <a:gd name="T17" fmla="*/ 18 h 64"/>
                <a:gd name="T18" fmla="*/ 13 w 65"/>
                <a:gd name="T19" fmla="*/ 32 h 64"/>
                <a:gd name="T20" fmla="*/ 32 w 65"/>
                <a:gd name="T21" fmla="*/ 51 h 64"/>
                <a:gd name="T22" fmla="*/ 32 w 65"/>
                <a:gd name="T23" fmla="*/ 51 h 64"/>
                <a:gd name="T24" fmla="*/ 46 w 65"/>
                <a:gd name="T25" fmla="*/ 45 h 64"/>
                <a:gd name="T26" fmla="*/ 51 w 65"/>
                <a:gd name="T27" fmla="*/ 31 h 64"/>
                <a:gd name="T28" fmla="*/ 33 w 65"/>
                <a:gd name="T2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4">
                  <a:moveTo>
                    <a:pt x="32" y="64"/>
                  </a:moveTo>
                  <a:cubicBezTo>
                    <a:pt x="14" y="63"/>
                    <a:pt x="0" y="48"/>
                    <a:pt x="0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5" y="15"/>
                    <a:pt x="64" y="32"/>
                  </a:cubicBezTo>
                  <a:cubicBezTo>
                    <a:pt x="64" y="49"/>
                    <a:pt x="50" y="64"/>
                    <a:pt x="33" y="64"/>
                  </a:cubicBezTo>
                  <a:lnTo>
                    <a:pt x="32" y="64"/>
                  </a:lnTo>
                  <a:close/>
                  <a:moveTo>
                    <a:pt x="33" y="13"/>
                  </a:moveTo>
                  <a:cubicBezTo>
                    <a:pt x="27" y="13"/>
                    <a:pt x="23" y="15"/>
                    <a:pt x="19" y="18"/>
                  </a:cubicBezTo>
                  <a:cubicBezTo>
                    <a:pt x="15" y="22"/>
                    <a:pt x="13" y="27"/>
                    <a:pt x="13" y="32"/>
                  </a:cubicBezTo>
                  <a:cubicBezTo>
                    <a:pt x="13" y="42"/>
                    <a:pt x="22" y="50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7" y="51"/>
                    <a:pt x="42" y="49"/>
                    <a:pt x="46" y="45"/>
                  </a:cubicBezTo>
                  <a:cubicBezTo>
                    <a:pt x="49" y="41"/>
                    <a:pt x="51" y="37"/>
                    <a:pt x="51" y="31"/>
                  </a:cubicBezTo>
                  <a:cubicBezTo>
                    <a:pt x="51" y="21"/>
                    <a:pt x="43" y="13"/>
                    <a:pt x="3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E8FFFA66-1C4D-4DFB-B48D-19020A7E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663" y="-1141413"/>
              <a:ext cx="2841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A9F0993F-3B11-4826-BC2F-300622BC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526" y="-1225551"/>
              <a:ext cx="2841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3CAF73E2-B4B6-48CD-B718-FCB17511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5938" y="-1649413"/>
              <a:ext cx="284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88B86498-625C-4287-A6AD-0E475B00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663" y="-1395413"/>
              <a:ext cx="2841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DE22BD3A-B9EE-4CA1-B713-45556454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1351" y="-1733551"/>
              <a:ext cx="1587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E4D8FB4D-A067-4AFF-958C-202262D7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5938" y="-1565276"/>
              <a:ext cx="158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155AE5A0-AE88-4E30-9653-4FDEF898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526" y="-1138238"/>
              <a:ext cx="1365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360B3258-8E2E-4F2C-99F6-B838D84A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526" y="-1395413"/>
              <a:ext cx="1365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BFDF68C7-F07C-4E5E-87FD-DEA7C639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5301" y="-1225551"/>
              <a:ext cx="1365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CD96DCD-8966-4537-8269-716BFF0F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1351" y="-1479551"/>
              <a:ext cx="11747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A3306E0C-B127-4A6D-979A-B61D43B5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7526" y="-1733551"/>
              <a:ext cx="7302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C16057E7-54FA-4F65-B030-0C33C819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663" y="-1565276"/>
              <a:ext cx="714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CEFCB020-B00B-4E79-844D-7AD4F39E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5938" y="-1479551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B70A627-1B6F-453E-B87B-FFEF43A55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8938" y="-1968501"/>
              <a:ext cx="158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FFCF1182-ACD9-46F0-96AB-5D93FF69D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0101" y="-1320801"/>
              <a:ext cx="163513" cy="127000"/>
            </a:xfrm>
            <a:custGeom>
              <a:avLst/>
              <a:gdLst>
                <a:gd name="T0" fmla="*/ 28 w 66"/>
                <a:gd name="T1" fmla="*/ 51 h 51"/>
                <a:gd name="T2" fmla="*/ 22 w 66"/>
                <a:gd name="T3" fmla="*/ 48 h 51"/>
                <a:gd name="T4" fmla="*/ 5 w 66"/>
                <a:gd name="T5" fmla="*/ 31 h 51"/>
                <a:gd name="T6" fmla="*/ 0 w 66"/>
                <a:gd name="T7" fmla="*/ 26 h 51"/>
                <a:gd name="T8" fmla="*/ 9 w 66"/>
                <a:gd name="T9" fmla="*/ 16 h 51"/>
                <a:gd name="T10" fmla="*/ 27 w 66"/>
                <a:gd name="T11" fmla="*/ 35 h 51"/>
                <a:gd name="T12" fmla="*/ 56 w 66"/>
                <a:gd name="T13" fmla="*/ 0 h 51"/>
                <a:gd name="T14" fmla="*/ 66 w 66"/>
                <a:gd name="T15" fmla="*/ 8 h 51"/>
                <a:gd name="T16" fmla="*/ 51 w 66"/>
                <a:gd name="T17" fmla="*/ 26 h 51"/>
                <a:gd name="T18" fmla="*/ 35 w 66"/>
                <a:gd name="T19" fmla="*/ 47 h 51"/>
                <a:gd name="T20" fmla="*/ 28 w 66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1">
                  <a:moveTo>
                    <a:pt x="28" y="51"/>
                  </a:moveTo>
                  <a:cubicBezTo>
                    <a:pt x="26" y="51"/>
                    <a:pt x="24" y="50"/>
                    <a:pt x="22" y="48"/>
                  </a:cubicBezTo>
                  <a:cubicBezTo>
                    <a:pt x="17" y="42"/>
                    <a:pt x="11" y="37"/>
                    <a:pt x="5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6" y="33"/>
                    <a:pt x="40" y="40"/>
                    <a:pt x="35" y="47"/>
                  </a:cubicBezTo>
                  <a:cubicBezTo>
                    <a:pt x="32" y="50"/>
                    <a:pt x="30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82FF3A-F71E-4F31-B04C-B3971335F466}"/>
              </a:ext>
            </a:extLst>
          </p:cNvPr>
          <p:cNvGrpSpPr/>
          <p:nvPr/>
        </p:nvGrpSpPr>
        <p:grpSpPr>
          <a:xfrm>
            <a:off x="1072259" y="2085621"/>
            <a:ext cx="569769" cy="560216"/>
            <a:chOff x="9031288" y="-2044701"/>
            <a:chExt cx="1325563" cy="1303338"/>
          </a:xfrm>
          <a:solidFill>
            <a:schemeClr val="bg1"/>
          </a:solidFill>
        </p:grpSpPr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C5F2B090-DB20-4BC4-96B9-F86781730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1288" y="-2044701"/>
              <a:ext cx="1325563" cy="1303338"/>
            </a:xfrm>
            <a:custGeom>
              <a:avLst/>
              <a:gdLst>
                <a:gd name="T0" fmla="*/ 217 w 535"/>
                <a:gd name="T1" fmla="*/ 452 h 524"/>
                <a:gd name="T2" fmla="*/ 180 w 535"/>
                <a:gd name="T3" fmla="*/ 335 h 524"/>
                <a:gd name="T4" fmla="*/ 181 w 535"/>
                <a:gd name="T5" fmla="*/ 272 h 524"/>
                <a:gd name="T6" fmla="*/ 245 w 535"/>
                <a:gd name="T7" fmla="*/ 351 h 524"/>
                <a:gd name="T8" fmla="*/ 246 w 535"/>
                <a:gd name="T9" fmla="*/ 191 h 524"/>
                <a:gd name="T10" fmla="*/ 179 w 535"/>
                <a:gd name="T11" fmla="*/ 105 h 524"/>
                <a:gd name="T12" fmla="*/ 171 w 535"/>
                <a:gd name="T13" fmla="*/ 215 h 524"/>
                <a:gd name="T14" fmla="*/ 91 w 535"/>
                <a:gd name="T15" fmla="*/ 111 h 524"/>
                <a:gd name="T16" fmla="*/ 173 w 535"/>
                <a:gd name="T17" fmla="*/ 91 h 524"/>
                <a:gd name="T18" fmla="*/ 368 w 535"/>
                <a:gd name="T19" fmla="*/ 92 h 524"/>
                <a:gd name="T20" fmla="*/ 449 w 535"/>
                <a:gd name="T21" fmla="*/ 111 h 524"/>
                <a:gd name="T22" fmla="*/ 374 w 535"/>
                <a:gd name="T23" fmla="*/ 231 h 524"/>
                <a:gd name="T24" fmla="*/ 360 w 535"/>
                <a:gd name="T25" fmla="*/ 108 h 524"/>
                <a:gd name="T26" fmla="*/ 293 w 535"/>
                <a:gd name="T27" fmla="*/ 257 h 524"/>
                <a:gd name="T28" fmla="*/ 321 w 535"/>
                <a:gd name="T29" fmla="*/ 261 h 524"/>
                <a:gd name="T30" fmla="*/ 368 w 535"/>
                <a:gd name="T31" fmla="*/ 273 h 524"/>
                <a:gd name="T32" fmla="*/ 386 w 535"/>
                <a:gd name="T33" fmla="*/ 439 h 524"/>
                <a:gd name="T34" fmla="*/ 387 w 535"/>
                <a:gd name="T35" fmla="*/ 477 h 524"/>
                <a:gd name="T36" fmla="*/ 374 w 535"/>
                <a:gd name="T37" fmla="*/ 490 h 524"/>
                <a:gd name="T38" fmla="*/ 177 w 535"/>
                <a:gd name="T39" fmla="*/ 299 h 524"/>
                <a:gd name="T40" fmla="*/ 198 w 535"/>
                <a:gd name="T41" fmla="*/ 369 h 524"/>
                <a:gd name="T42" fmla="*/ 234 w 535"/>
                <a:gd name="T43" fmla="*/ 475 h 524"/>
                <a:gd name="T44" fmla="*/ 359 w 535"/>
                <a:gd name="T45" fmla="*/ 453 h 524"/>
                <a:gd name="T46" fmla="*/ 378 w 535"/>
                <a:gd name="T47" fmla="*/ 424 h 524"/>
                <a:gd name="T48" fmla="*/ 372 w 535"/>
                <a:gd name="T49" fmla="*/ 286 h 524"/>
                <a:gd name="T50" fmla="*/ 349 w 535"/>
                <a:gd name="T51" fmla="*/ 303 h 524"/>
                <a:gd name="T52" fmla="*/ 328 w 535"/>
                <a:gd name="T53" fmla="*/ 304 h 524"/>
                <a:gd name="T54" fmla="*/ 304 w 535"/>
                <a:gd name="T55" fmla="*/ 269 h 524"/>
                <a:gd name="T56" fmla="*/ 280 w 535"/>
                <a:gd name="T57" fmla="*/ 180 h 524"/>
                <a:gd name="T58" fmla="*/ 259 w 535"/>
                <a:gd name="T59" fmla="*/ 182 h 524"/>
                <a:gd name="T60" fmla="*/ 233 w 535"/>
                <a:gd name="T61" fmla="*/ 371 h 524"/>
                <a:gd name="T62" fmla="*/ 449 w 535"/>
                <a:gd name="T63" fmla="*/ 226 h 524"/>
                <a:gd name="T64" fmla="*/ 449 w 535"/>
                <a:gd name="T65" fmla="*/ 264 h 524"/>
                <a:gd name="T66" fmla="*/ 90 w 535"/>
                <a:gd name="T67" fmla="*/ 226 h 524"/>
                <a:gd name="T68" fmla="*/ 90 w 535"/>
                <a:gd name="T69" fmla="*/ 264 h 524"/>
                <a:gd name="T70" fmla="*/ 91 w 535"/>
                <a:gd name="T71" fmla="*/ 145 h 524"/>
                <a:gd name="T72" fmla="*/ 145 w 535"/>
                <a:gd name="T73" fmla="*/ 238 h 524"/>
                <a:gd name="T74" fmla="*/ 36 w 535"/>
                <a:gd name="T75" fmla="*/ 237 h 524"/>
                <a:gd name="T76" fmla="*/ 91 w 535"/>
                <a:gd name="T77" fmla="*/ 145 h 524"/>
                <a:gd name="T78" fmla="*/ 475 w 535"/>
                <a:gd name="T79" fmla="*/ 217 h 524"/>
                <a:gd name="T80" fmla="*/ 449 w 535"/>
                <a:gd name="T81" fmla="*/ 124 h 524"/>
                <a:gd name="T82" fmla="*/ 423 w 535"/>
                <a:gd name="T83" fmla="*/ 217 h 524"/>
                <a:gd name="T84" fmla="*/ 64 w 535"/>
                <a:gd name="T85" fmla="*/ 185 h 524"/>
                <a:gd name="T86" fmla="*/ 91 w 535"/>
                <a:gd name="T87" fmla="*/ 158 h 524"/>
                <a:gd name="T88" fmla="*/ 449 w 535"/>
                <a:gd name="T89" fmla="*/ 213 h 524"/>
                <a:gd name="T90" fmla="*/ 270 w 535"/>
                <a:gd name="T91" fmla="*/ 154 h 524"/>
                <a:gd name="T92" fmla="*/ 272 w 535"/>
                <a:gd name="T93" fmla="*/ 115 h 524"/>
                <a:gd name="T94" fmla="*/ 248 w 535"/>
                <a:gd name="T95" fmla="*/ 167 h 524"/>
                <a:gd name="T96" fmla="*/ 297 w 535"/>
                <a:gd name="T97" fmla="*/ 105 h 524"/>
                <a:gd name="T98" fmla="*/ 332 w 535"/>
                <a:gd name="T99" fmla="*/ 139 h 524"/>
                <a:gd name="T100" fmla="*/ 209 w 535"/>
                <a:gd name="T101" fmla="*/ 141 h 524"/>
                <a:gd name="T102" fmla="*/ 241 w 535"/>
                <a:gd name="T103" fmla="*/ 47 h 524"/>
                <a:gd name="T104" fmla="*/ 270 w 535"/>
                <a:gd name="T105" fmla="*/ 10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524">
                  <a:moveTo>
                    <a:pt x="204" y="524"/>
                  </a:moveTo>
                  <a:cubicBezTo>
                    <a:pt x="204" y="477"/>
                    <a:pt x="204" y="477"/>
                    <a:pt x="204" y="477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1" y="475"/>
                    <a:pt x="221" y="475"/>
                    <a:pt x="221" y="475"/>
                  </a:cubicBezTo>
                  <a:cubicBezTo>
                    <a:pt x="221" y="467"/>
                    <a:pt x="221" y="459"/>
                    <a:pt x="217" y="452"/>
                  </a:cubicBezTo>
                  <a:cubicBezTo>
                    <a:pt x="212" y="441"/>
                    <a:pt x="206" y="430"/>
                    <a:pt x="201" y="419"/>
                  </a:cubicBezTo>
                  <a:cubicBezTo>
                    <a:pt x="198" y="412"/>
                    <a:pt x="194" y="405"/>
                    <a:pt x="191" y="398"/>
                  </a:cubicBezTo>
                  <a:cubicBezTo>
                    <a:pt x="187" y="389"/>
                    <a:pt x="186" y="380"/>
                    <a:pt x="184" y="370"/>
                  </a:cubicBezTo>
                  <a:cubicBezTo>
                    <a:pt x="184" y="368"/>
                    <a:pt x="184" y="366"/>
                    <a:pt x="184" y="364"/>
                  </a:cubicBezTo>
                  <a:cubicBezTo>
                    <a:pt x="182" y="355"/>
                    <a:pt x="181" y="345"/>
                    <a:pt x="180" y="335"/>
                  </a:cubicBezTo>
                  <a:cubicBezTo>
                    <a:pt x="179" y="327"/>
                    <a:pt x="176" y="320"/>
                    <a:pt x="171" y="313"/>
                  </a:cubicBezTo>
                  <a:cubicBezTo>
                    <a:pt x="171" y="312"/>
                    <a:pt x="171" y="312"/>
                    <a:pt x="171" y="312"/>
                  </a:cubicBezTo>
                  <a:cubicBezTo>
                    <a:pt x="168" y="308"/>
                    <a:pt x="166" y="305"/>
                    <a:pt x="164" y="301"/>
                  </a:cubicBezTo>
                  <a:cubicBezTo>
                    <a:pt x="160" y="295"/>
                    <a:pt x="160" y="288"/>
                    <a:pt x="164" y="282"/>
                  </a:cubicBezTo>
                  <a:cubicBezTo>
                    <a:pt x="167" y="276"/>
                    <a:pt x="174" y="272"/>
                    <a:pt x="181" y="272"/>
                  </a:cubicBezTo>
                  <a:cubicBezTo>
                    <a:pt x="182" y="272"/>
                    <a:pt x="182" y="272"/>
                    <a:pt x="182" y="272"/>
                  </a:cubicBezTo>
                  <a:cubicBezTo>
                    <a:pt x="206" y="272"/>
                    <a:pt x="228" y="290"/>
                    <a:pt x="233" y="315"/>
                  </a:cubicBezTo>
                  <a:cubicBezTo>
                    <a:pt x="234" y="323"/>
                    <a:pt x="236" y="331"/>
                    <a:pt x="237" y="338"/>
                  </a:cubicBezTo>
                  <a:cubicBezTo>
                    <a:pt x="240" y="350"/>
                    <a:pt x="240" y="350"/>
                    <a:pt x="240" y="350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5" y="349"/>
                    <a:pt x="245" y="349"/>
                    <a:pt x="245" y="349"/>
                  </a:cubicBezTo>
                  <a:cubicBezTo>
                    <a:pt x="245" y="347"/>
                    <a:pt x="245" y="346"/>
                    <a:pt x="245" y="345"/>
                  </a:cubicBezTo>
                  <a:cubicBezTo>
                    <a:pt x="246" y="342"/>
                    <a:pt x="246" y="340"/>
                    <a:pt x="246" y="337"/>
                  </a:cubicBezTo>
                  <a:cubicBezTo>
                    <a:pt x="246" y="298"/>
                    <a:pt x="246" y="260"/>
                    <a:pt x="246" y="221"/>
                  </a:cubicBezTo>
                  <a:cubicBezTo>
                    <a:pt x="246" y="191"/>
                    <a:pt x="246" y="191"/>
                    <a:pt x="246" y="191"/>
                  </a:cubicBezTo>
                  <a:cubicBezTo>
                    <a:pt x="246" y="182"/>
                    <a:pt x="246" y="181"/>
                    <a:pt x="237" y="177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07" y="165"/>
                    <a:pt x="187" y="142"/>
                    <a:pt x="180" y="110"/>
                  </a:cubicBezTo>
                  <a:cubicBezTo>
                    <a:pt x="180" y="109"/>
                    <a:pt x="180" y="108"/>
                    <a:pt x="180" y="107"/>
                  </a:cubicBezTo>
                  <a:cubicBezTo>
                    <a:pt x="179" y="106"/>
                    <a:pt x="179" y="106"/>
                    <a:pt x="179" y="105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3" y="129"/>
                    <a:pt x="144" y="129"/>
                    <a:pt x="144" y="130"/>
                  </a:cubicBezTo>
                  <a:cubicBezTo>
                    <a:pt x="171" y="154"/>
                    <a:pt x="180" y="182"/>
                    <a:pt x="171" y="215"/>
                  </a:cubicBezTo>
                  <a:cubicBezTo>
                    <a:pt x="163" y="248"/>
                    <a:pt x="141" y="268"/>
                    <a:pt x="107" y="276"/>
                  </a:cubicBezTo>
                  <a:cubicBezTo>
                    <a:pt x="101" y="277"/>
                    <a:pt x="96" y="277"/>
                    <a:pt x="90" y="277"/>
                  </a:cubicBezTo>
                  <a:cubicBezTo>
                    <a:pt x="52" y="277"/>
                    <a:pt x="18" y="249"/>
                    <a:pt x="10" y="210"/>
                  </a:cubicBezTo>
                  <a:cubicBezTo>
                    <a:pt x="0" y="167"/>
                    <a:pt x="29" y="122"/>
                    <a:pt x="72" y="113"/>
                  </a:cubicBezTo>
                  <a:cubicBezTo>
                    <a:pt x="79" y="111"/>
                    <a:pt x="85" y="111"/>
                    <a:pt x="91" y="111"/>
                  </a:cubicBezTo>
                  <a:cubicBezTo>
                    <a:pt x="101" y="111"/>
                    <a:pt x="110" y="112"/>
                    <a:pt x="119" y="116"/>
                  </a:cubicBezTo>
                  <a:cubicBezTo>
                    <a:pt x="121" y="116"/>
                    <a:pt x="122" y="116"/>
                    <a:pt x="123" y="116"/>
                  </a:cubicBezTo>
                  <a:cubicBezTo>
                    <a:pt x="125" y="116"/>
                    <a:pt x="127" y="116"/>
                    <a:pt x="129" y="115"/>
                  </a:cubicBezTo>
                  <a:cubicBezTo>
                    <a:pt x="137" y="111"/>
                    <a:pt x="144" y="106"/>
                    <a:pt x="152" y="102"/>
                  </a:cubicBezTo>
                  <a:cubicBezTo>
                    <a:pt x="159" y="98"/>
                    <a:pt x="166" y="95"/>
                    <a:pt x="173" y="91"/>
                  </a:cubicBezTo>
                  <a:cubicBezTo>
                    <a:pt x="177" y="89"/>
                    <a:pt x="179" y="86"/>
                    <a:pt x="179" y="82"/>
                  </a:cubicBezTo>
                  <a:cubicBezTo>
                    <a:pt x="184" y="41"/>
                    <a:pt x="213" y="10"/>
                    <a:pt x="253" y="2"/>
                  </a:cubicBezTo>
                  <a:cubicBezTo>
                    <a:pt x="259" y="0"/>
                    <a:pt x="264" y="0"/>
                    <a:pt x="270" y="0"/>
                  </a:cubicBezTo>
                  <a:cubicBezTo>
                    <a:pt x="316" y="0"/>
                    <a:pt x="356" y="35"/>
                    <a:pt x="361" y="80"/>
                  </a:cubicBezTo>
                  <a:cubicBezTo>
                    <a:pt x="361" y="86"/>
                    <a:pt x="363" y="89"/>
                    <a:pt x="368" y="92"/>
                  </a:cubicBezTo>
                  <a:cubicBezTo>
                    <a:pt x="376" y="95"/>
                    <a:pt x="383" y="100"/>
                    <a:pt x="391" y="104"/>
                  </a:cubicBezTo>
                  <a:cubicBezTo>
                    <a:pt x="397" y="107"/>
                    <a:pt x="404" y="111"/>
                    <a:pt x="411" y="115"/>
                  </a:cubicBezTo>
                  <a:cubicBezTo>
                    <a:pt x="413" y="116"/>
                    <a:pt x="415" y="116"/>
                    <a:pt x="417" y="116"/>
                  </a:cubicBezTo>
                  <a:cubicBezTo>
                    <a:pt x="418" y="116"/>
                    <a:pt x="419" y="116"/>
                    <a:pt x="420" y="116"/>
                  </a:cubicBezTo>
                  <a:cubicBezTo>
                    <a:pt x="430" y="112"/>
                    <a:pt x="439" y="111"/>
                    <a:pt x="449" y="111"/>
                  </a:cubicBezTo>
                  <a:cubicBezTo>
                    <a:pt x="486" y="111"/>
                    <a:pt x="519" y="136"/>
                    <a:pt x="529" y="173"/>
                  </a:cubicBezTo>
                  <a:cubicBezTo>
                    <a:pt x="535" y="195"/>
                    <a:pt x="531" y="219"/>
                    <a:pt x="519" y="238"/>
                  </a:cubicBezTo>
                  <a:cubicBezTo>
                    <a:pt x="507" y="258"/>
                    <a:pt x="486" y="272"/>
                    <a:pt x="464" y="276"/>
                  </a:cubicBezTo>
                  <a:cubicBezTo>
                    <a:pt x="459" y="277"/>
                    <a:pt x="454" y="277"/>
                    <a:pt x="449" y="277"/>
                  </a:cubicBezTo>
                  <a:cubicBezTo>
                    <a:pt x="417" y="277"/>
                    <a:pt x="388" y="259"/>
                    <a:pt x="374" y="231"/>
                  </a:cubicBezTo>
                  <a:cubicBezTo>
                    <a:pt x="358" y="198"/>
                    <a:pt x="366" y="157"/>
                    <a:pt x="393" y="133"/>
                  </a:cubicBezTo>
                  <a:cubicBezTo>
                    <a:pt x="394" y="131"/>
                    <a:pt x="396" y="130"/>
                    <a:pt x="397" y="129"/>
                  </a:cubicBezTo>
                  <a:cubicBezTo>
                    <a:pt x="402" y="125"/>
                    <a:pt x="402" y="125"/>
                    <a:pt x="402" y="125"/>
                  </a:cubicBezTo>
                  <a:cubicBezTo>
                    <a:pt x="361" y="103"/>
                    <a:pt x="361" y="103"/>
                    <a:pt x="361" y="103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60" y="110"/>
                    <a:pt x="359" y="112"/>
                    <a:pt x="359" y="114"/>
                  </a:cubicBezTo>
                  <a:cubicBezTo>
                    <a:pt x="350" y="146"/>
                    <a:pt x="330" y="167"/>
                    <a:pt x="299" y="178"/>
                  </a:cubicBezTo>
                  <a:cubicBezTo>
                    <a:pt x="296" y="180"/>
                    <a:pt x="293" y="181"/>
                    <a:pt x="293" y="187"/>
                  </a:cubicBezTo>
                  <a:cubicBezTo>
                    <a:pt x="294" y="203"/>
                    <a:pt x="294" y="220"/>
                    <a:pt x="294" y="237"/>
                  </a:cubicBezTo>
                  <a:cubicBezTo>
                    <a:pt x="293" y="257"/>
                    <a:pt x="293" y="257"/>
                    <a:pt x="293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9" y="256"/>
                    <a:pt x="301" y="256"/>
                    <a:pt x="304" y="256"/>
                  </a:cubicBezTo>
                  <a:cubicBezTo>
                    <a:pt x="310" y="256"/>
                    <a:pt x="315" y="257"/>
                    <a:pt x="319" y="261"/>
                  </a:cubicBezTo>
                  <a:cubicBezTo>
                    <a:pt x="320" y="262"/>
                    <a:pt x="320" y="262"/>
                    <a:pt x="320" y="262"/>
                  </a:cubicBezTo>
                  <a:cubicBezTo>
                    <a:pt x="321" y="261"/>
                    <a:pt x="321" y="261"/>
                    <a:pt x="321" y="261"/>
                  </a:cubicBezTo>
                  <a:cubicBezTo>
                    <a:pt x="329" y="258"/>
                    <a:pt x="335" y="256"/>
                    <a:pt x="340" y="256"/>
                  </a:cubicBezTo>
                  <a:cubicBezTo>
                    <a:pt x="349" y="256"/>
                    <a:pt x="355" y="261"/>
                    <a:pt x="361" y="272"/>
                  </a:cubicBezTo>
                  <a:cubicBezTo>
                    <a:pt x="361" y="273"/>
                    <a:pt x="361" y="273"/>
                    <a:pt x="361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4" y="273"/>
                    <a:pt x="366" y="273"/>
                    <a:pt x="368" y="273"/>
                  </a:cubicBezTo>
                  <a:cubicBezTo>
                    <a:pt x="369" y="273"/>
                    <a:pt x="371" y="273"/>
                    <a:pt x="372" y="273"/>
                  </a:cubicBezTo>
                  <a:cubicBezTo>
                    <a:pt x="374" y="273"/>
                    <a:pt x="376" y="273"/>
                    <a:pt x="378" y="273"/>
                  </a:cubicBezTo>
                  <a:cubicBezTo>
                    <a:pt x="388" y="276"/>
                    <a:pt x="396" y="285"/>
                    <a:pt x="396" y="295"/>
                  </a:cubicBezTo>
                  <a:cubicBezTo>
                    <a:pt x="396" y="338"/>
                    <a:pt x="396" y="375"/>
                    <a:pt x="396" y="409"/>
                  </a:cubicBezTo>
                  <a:cubicBezTo>
                    <a:pt x="396" y="419"/>
                    <a:pt x="392" y="429"/>
                    <a:pt x="386" y="439"/>
                  </a:cubicBezTo>
                  <a:cubicBezTo>
                    <a:pt x="385" y="440"/>
                    <a:pt x="385" y="440"/>
                    <a:pt x="385" y="440"/>
                  </a:cubicBezTo>
                  <a:cubicBezTo>
                    <a:pt x="383" y="444"/>
                    <a:pt x="380" y="447"/>
                    <a:pt x="378" y="450"/>
                  </a:cubicBezTo>
                  <a:cubicBezTo>
                    <a:pt x="371" y="457"/>
                    <a:pt x="369" y="465"/>
                    <a:pt x="371" y="475"/>
                  </a:cubicBezTo>
                  <a:cubicBezTo>
                    <a:pt x="371" y="477"/>
                    <a:pt x="371" y="477"/>
                    <a:pt x="371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524"/>
                    <a:pt x="387" y="524"/>
                    <a:pt x="387" y="524"/>
                  </a:cubicBezTo>
                  <a:lnTo>
                    <a:pt x="204" y="524"/>
                  </a:lnTo>
                  <a:close/>
                  <a:moveTo>
                    <a:pt x="217" y="511"/>
                  </a:moveTo>
                  <a:cubicBezTo>
                    <a:pt x="374" y="511"/>
                    <a:pt x="374" y="511"/>
                    <a:pt x="374" y="511"/>
                  </a:cubicBezTo>
                  <a:cubicBezTo>
                    <a:pt x="374" y="490"/>
                    <a:pt x="374" y="490"/>
                    <a:pt x="374" y="490"/>
                  </a:cubicBezTo>
                  <a:cubicBezTo>
                    <a:pt x="217" y="490"/>
                    <a:pt x="217" y="490"/>
                    <a:pt x="217" y="490"/>
                  </a:cubicBezTo>
                  <a:lnTo>
                    <a:pt x="217" y="511"/>
                  </a:lnTo>
                  <a:close/>
                  <a:moveTo>
                    <a:pt x="184" y="286"/>
                  </a:moveTo>
                  <a:cubicBezTo>
                    <a:pt x="182" y="286"/>
                    <a:pt x="178" y="286"/>
                    <a:pt x="176" y="288"/>
                  </a:cubicBezTo>
                  <a:cubicBezTo>
                    <a:pt x="172" y="292"/>
                    <a:pt x="175" y="296"/>
                    <a:pt x="177" y="299"/>
                  </a:cubicBezTo>
                  <a:cubicBezTo>
                    <a:pt x="178" y="299"/>
                    <a:pt x="178" y="300"/>
                    <a:pt x="179" y="301"/>
                  </a:cubicBezTo>
                  <a:cubicBezTo>
                    <a:pt x="185" y="309"/>
                    <a:pt x="191" y="318"/>
                    <a:pt x="192" y="330"/>
                  </a:cubicBezTo>
                  <a:cubicBezTo>
                    <a:pt x="193" y="334"/>
                    <a:pt x="193" y="338"/>
                    <a:pt x="194" y="342"/>
                  </a:cubicBezTo>
                  <a:cubicBezTo>
                    <a:pt x="195" y="349"/>
                    <a:pt x="196" y="357"/>
                    <a:pt x="197" y="365"/>
                  </a:cubicBezTo>
                  <a:cubicBezTo>
                    <a:pt x="198" y="369"/>
                    <a:pt x="198" y="369"/>
                    <a:pt x="198" y="369"/>
                  </a:cubicBezTo>
                  <a:cubicBezTo>
                    <a:pt x="199" y="377"/>
                    <a:pt x="200" y="385"/>
                    <a:pt x="203" y="392"/>
                  </a:cubicBezTo>
                  <a:cubicBezTo>
                    <a:pt x="211" y="410"/>
                    <a:pt x="219" y="427"/>
                    <a:pt x="228" y="445"/>
                  </a:cubicBezTo>
                  <a:cubicBezTo>
                    <a:pt x="233" y="454"/>
                    <a:pt x="235" y="461"/>
                    <a:pt x="234" y="469"/>
                  </a:cubicBezTo>
                  <a:cubicBezTo>
                    <a:pt x="234" y="470"/>
                    <a:pt x="234" y="472"/>
                    <a:pt x="234" y="473"/>
                  </a:cubicBezTo>
                  <a:cubicBezTo>
                    <a:pt x="234" y="474"/>
                    <a:pt x="234" y="474"/>
                    <a:pt x="234" y="475"/>
                  </a:cubicBezTo>
                  <a:cubicBezTo>
                    <a:pt x="234" y="477"/>
                    <a:pt x="234" y="477"/>
                    <a:pt x="234" y="477"/>
                  </a:cubicBezTo>
                  <a:cubicBezTo>
                    <a:pt x="356" y="477"/>
                    <a:pt x="356" y="477"/>
                    <a:pt x="356" y="477"/>
                  </a:cubicBezTo>
                  <a:cubicBezTo>
                    <a:pt x="356" y="475"/>
                    <a:pt x="356" y="475"/>
                    <a:pt x="356" y="475"/>
                  </a:cubicBezTo>
                  <a:cubicBezTo>
                    <a:pt x="358" y="472"/>
                    <a:pt x="357" y="468"/>
                    <a:pt x="357" y="465"/>
                  </a:cubicBezTo>
                  <a:cubicBezTo>
                    <a:pt x="357" y="460"/>
                    <a:pt x="357" y="457"/>
                    <a:pt x="359" y="453"/>
                  </a:cubicBezTo>
                  <a:cubicBezTo>
                    <a:pt x="363" y="447"/>
                    <a:pt x="368" y="442"/>
                    <a:pt x="372" y="436"/>
                  </a:cubicBezTo>
                  <a:cubicBezTo>
                    <a:pt x="373" y="434"/>
                    <a:pt x="373" y="434"/>
                    <a:pt x="373" y="434"/>
                  </a:cubicBezTo>
                  <a:cubicBezTo>
                    <a:pt x="373" y="434"/>
                    <a:pt x="374" y="434"/>
                    <a:pt x="374" y="434"/>
                  </a:cubicBezTo>
                  <a:cubicBezTo>
                    <a:pt x="374" y="433"/>
                    <a:pt x="375" y="432"/>
                    <a:pt x="376" y="431"/>
                  </a:cubicBezTo>
                  <a:cubicBezTo>
                    <a:pt x="376" y="429"/>
                    <a:pt x="377" y="426"/>
                    <a:pt x="378" y="424"/>
                  </a:cubicBezTo>
                  <a:cubicBezTo>
                    <a:pt x="380" y="419"/>
                    <a:pt x="382" y="414"/>
                    <a:pt x="382" y="408"/>
                  </a:cubicBezTo>
                  <a:cubicBezTo>
                    <a:pt x="383" y="379"/>
                    <a:pt x="383" y="350"/>
                    <a:pt x="383" y="322"/>
                  </a:cubicBezTo>
                  <a:cubicBezTo>
                    <a:pt x="383" y="314"/>
                    <a:pt x="383" y="306"/>
                    <a:pt x="383" y="297"/>
                  </a:cubicBezTo>
                  <a:cubicBezTo>
                    <a:pt x="383" y="290"/>
                    <a:pt x="378" y="286"/>
                    <a:pt x="372" y="286"/>
                  </a:cubicBezTo>
                  <a:cubicBezTo>
                    <a:pt x="372" y="286"/>
                    <a:pt x="372" y="286"/>
                    <a:pt x="372" y="286"/>
                  </a:cubicBezTo>
                  <a:cubicBezTo>
                    <a:pt x="366" y="286"/>
                    <a:pt x="362" y="290"/>
                    <a:pt x="362" y="298"/>
                  </a:cubicBezTo>
                  <a:cubicBezTo>
                    <a:pt x="362" y="301"/>
                    <a:pt x="362" y="305"/>
                    <a:pt x="362" y="308"/>
                  </a:cubicBezTo>
                  <a:cubicBezTo>
                    <a:pt x="362" y="311"/>
                    <a:pt x="362" y="311"/>
                    <a:pt x="362" y="311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9" y="303"/>
                    <a:pt x="349" y="303"/>
                    <a:pt x="349" y="303"/>
                  </a:cubicBezTo>
                  <a:cubicBezTo>
                    <a:pt x="349" y="295"/>
                    <a:pt x="349" y="287"/>
                    <a:pt x="349" y="280"/>
                  </a:cubicBezTo>
                  <a:cubicBezTo>
                    <a:pt x="348" y="274"/>
                    <a:pt x="344" y="268"/>
                    <a:pt x="338" y="268"/>
                  </a:cubicBezTo>
                  <a:cubicBezTo>
                    <a:pt x="337" y="268"/>
                    <a:pt x="335" y="269"/>
                    <a:pt x="333" y="270"/>
                  </a:cubicBezTo>
                  <a:cubicBezTo>
                    <a:pt x="330" y="272"/>
                    <a:pt x="328" y="277"/>
                    <a:pt x="328" y="280"/>
                  </a:cubicBezTo>
                  <a:cubicBezTo>
                    <a:pt x="327" y="288"/>
                    <a:pt x="327" y="296"/>
                    <a:pt x="328" y="304"/>
                  </a:cubicBezTo>
                  <a:cubicBezTo>
                    <a:pt x="328" y="306"/>
                    <a:pt x="328" y="308"/>
                    <a:pt x="328" y="311"/>
                  </a:cubicBezTo>
                  <a:cubicBezTo>
                    <a:pt x="315" y="311"/>
                    <a:pt x="315" y="311"/>
                    <a:pt x="315" y="311"/>
                  </a:cubicBezTo>
                  <a:cubicBezTo>
                    <a:pt x="315" y="303"/>
                    <a:pt x="315" y="303"/>
                    <a:pt x="315" y="303"/>
                  </a:cubicBezTo>
                  <a:cubicBezTo>
                    <a:pt x="315" y="296"/>
                    <a:pt x="315" y="288"/>
                    <a:pt x="315" y="281"/>
                  </a:cubicBezTo>
                  <a:cubicBezTo>
                    <a:pt x="314" y="273"/>
                    <a:pt x="310" y="269"/>
                    <a:pt x="304" y="269"/>
                  </a:cubicBezTo>
                  <a:cubicBezTo>
                    <a:pt x="298" y="269"/>
                    <a:pt x="294" y="273"/>
                    <a:pt x="294" y="281"/>
                  </a:cubicBezTo>
                  <a:cubicBezTo>
                    <a:pt x="293" y="284"/>
                    <a:pt x="293" y="287"/>
                    <a:pt x="293" y="290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0" y="311"/>
                    <a:pt x="280" y="311"/>
                    <a:pt x="280" y="311"/>
                  </a:cubicBezTo>
                  <a:cubicBezTo>
                    <a:pt x="280" y="180"/>
                    <a:pt x="280" y="180"/>
                    <a:pt x="280" y="180"/>
                  </a:cubicBezTo>
                  <a:cubicBezTo>
                    <a:pt x="280" y="179"/>
                    <a:pt x="281" y="177"/>
                    <a:pt x="280" y="176"/>
                  </a:cubicBezTo>
                  <a:cubicBezTo>
                    <a:pt x="280" y="170"/>
                    <a:pt x="276" y="166"/>
                    <a:pt x="270" y="166"/>
                  </a:cubicBezTo>
                  <a:cubicBezTo>
                    <a:pt x="265" y="166"/>
                    <a:pt x="260" y="170"/>
                    <a:pt x="260" y="176"/>
                  </a:cubicBezTo>
                  <a:cubicBezTo>
                    <a:pt x="259" y="177"/>
                    <a:pt x="259" y="179"/>
                    <a:pt x="259" y="180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59" y="258"/>
                    <a:pt x="260" y="297"/>
                    <a:pt x="259" y="336"/>
                  </a:cubicBezTo>
                  <a:cubicBezTo>
                    <a:pt x="259" y="343"/>
                    <a:pt x="258" y="350"/>
                    <a:pt x="255" y="357"/>
                  </a:cubicBezTo>
                  <a:cubicBezTo>
                    <a:pt x="249" y="370"/>
                    <a:pt x="249" y="371"/>
                    <a:pt x="237" y="371"/>
                  </a:cubicBezTo>
                  <a:cubicBezTo>
                    <a:pt x="233" y="371"/>
                    <a:pt x="233" y="371"/>
                    <a:pt x="233" y="371"/>
                  </a:cubicBezTo>
                  <a:cubicBezTo>
                    <a:pt x="231" y="371"/>
                    <a:pt x="230" y="370"/>
                    <a:pt x="230" y="368"/>
                  </a:cubicBezTo>
                  <a:cubicBezTo>
                    <a:pt x="227" y="352"/>
                    <a:pt x="224" y="335"/>
                    <a:pt x="220" y="317"/>
                  </a:cubicBezTo>
                  <a:cubicBezTo>
                    <a:pt x="216" y="301"/>
                    <a:pt x="206" y="290"/>
                    <a:pt x="189" y="286"/>
                  </a:cubicBezTo>
                  <a:cubicBezTo>
                    <a:pt x="188" y="286"/>
                    <a:pt x="186" y="286"/>
                    <a:pt x="184" y="286"/>
                  </a:cubicBezTo>
                  <a:close/>
                  <a:moveTo>
                    <a:pt x="449" y="226"/>
                  </a:moveTo>
                  <a:cubicBezTo>
                    <a:pt x="432" y="226"/>
                    <a:pt x="415" y="234"/>
                    <a:pt x="407" y="247"/>
                  </a:cubicBezTo>
                  <a:cubicBezTo>
                    <a:pt x="406" y="249"/>
                    <a:pt x="406" y="249"/>
                    <a:pt x="406" y="249"/>
                  </a:cubicBezTo>
                  <a:cubicBezTo>
                    <a:pt x="407" y="250"/>
                    <a:pt x="407" y="250"/>
                    <a:pt x="407" y="250"/>
                  </a:cubicBezTo>
                  <a:cubicBezTo>
                    <a:pt x="418" y="259"/>
                    <a:pt x="434" y="264"/>
                    <a:pt x="449" y="264"/>
                  </a:cubicBezTo>
                  <a:cubicBezTo>
                    <a:pt x="449" y="264"/>
                    <a:pt x="449" y="264"/>
                    <a:pt x="449" y="264"/>
                  </a:cubicBezTo>
                  <a:cubicBezTo>
                    <a:pt x="465" y="264"/>
                    <a:pt x="480" y="259"/>
                    <a:pt x="491" y="250"/>
                  </a:cubicBezTo>
                  <a:cubicBezTo>
                    <a:pt x="492" y="248"/>
                    <a:pt x="492" y="248"/>
                    <a:pt x="492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80" y="233"/>
                    <a:pt x="466" y="226"/>
                    <a:pt x="449" y="226"/>
                  </a:cubicBezTo>
                  <a:close/>
                  <a:moveTo>
                    <a:pt x="90" y="226"/>
                  </a:moveTo>
                  <a:cubicBezTo>
                    <a:pt x="73" y="226"/>
                    <a:pt x="58" y="234"/>
                    <a:pt x="49" y="247"/>
                  </a:cubicBezTo>
                  <a:cubicBezTo>
                    <a:pt x="48" y="249"/>
                    <a:pt x="48" y="249"/>
                    <a:pt x="48" y="249"/>
                  </a:cubicBezTo>
                  <a:cubicBezTo>
                    <a:pt x="50" y="250"/>
                    <a:pt x="50" y="250"/>
                    <a:pt x="50" y="250"/>
                  </a:cubicBezTo>
                  <a:cubicBezTo>
                    <a:pt x="60" y="259"/>
                    <a:pt x="74" y="264"/>
                    <a:pt x="90" y="264"/>
                  </a:cubicBezTo>
                  <a:cubicBezTo>
                    <a:pt x="90" y="264"/>
                    <a:pt x="90" y="264"/>
                    <a:pt x="90" y="264"/>
                  </a:cubicBezTo>
                  <a:cubicBezTo>
                    <a:pt x="106" y="264"/>
                    <a:pt x="122" y="259"/>
                    <a:pt x="133" y="250"/>
                  </a:cubicBezTo>
                  <a:cubicBezTo>
                    <a:pt x="134" y="249"/>
                    <a:pt x="134" y="249"/>
                    <a:pt x="134" y="249"/>
                  </a:cubicBezTo>
                  <a:cubicBezTo>
                    <a:pt x="133" y="247"/>
                    <a:pt x="133" y="247"/>
                    <a:pt x="133" y="247"/>
                  </a:cubicBezTo>
                  <a:cubicBezTo>
                    <a:pt x="124" y="234"/>
                    <a:pt x="108" y="226"/>
                    <a:pt x="90" y="226"/>
                  </a:cubicBezTo>
                  <a:close/>
                  <a:moveTo>
                    <a:pt x="91" y="145"/>
                  </a:moveTo>
                  <a:cubicBezTo>
                    <a:pt x="101" y="145"/>
                    <a:pt x="110" y="148"/>
                    <a:pt x="118" y="155"/>
                  </a:cubicBezTo>
                  <a:cubicBezTo>
                    <a:pt x="126" y="162"/>
                    <a:pt x="130" y="171"/>
                    <a:pt x="131" y="181"/>
                  </a:cubicBezTo>
                  <a:cubicBezTo>
                    <a:pt x="133" y="194"/>
                    <a:pt x="128" y="205"/>
                    <a:pt x="119" y="215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66" y="214"/>
                    <a:pt x="168" y="171"/>
                    <a:pt x="140" y="144"/>
                  </a:cubicBezTo>
                  <a:cubicBezTo>
                    <a:pt x="127" y="131"/>
                    <a:pt x="109" y="124"/>
                    <a:pt x="91" y="124"/>
                  </a:cubicBezTo>
                  <a:cubicBezTo>
                    <a:pt x="72" y="124"/>
                    <a:pt x="54" y="131"/>
                    <a:pt x="41" y="145"/>
                  </a:cubicBezTo>
                  <a:cubicBezTo>
                    <a:pt x="11" y="176"/>
                    <a:pt x="19" y="218"/>
                    <a:pt x="36" y="237"/>
                  </a:cubicBezTo>
                  <a:cubicBezTo>
                    <a:pt x="37" y="238"/>
                    <a:pt x="37" y="238"/>
                    <a:pt x="37" y="238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46" y="192"/>
                    <a:pt x="46" y="172"/>
                    <a:pt x="64" y="156"/>
                  </a:cubicBezTo>
                  <a:cubicBezTo>
                    <a:pt x="71" y="149"/>
                    <a:pt x="81" y="145"/>
                    <a:pt x="91" y="145"/>
                  </a:cubicBezTo>
                  <a:close/>
                  <a:moveTo>
                    <a:pt x="449" y="145"/>
                  </a:moveTo>
                  <a:cubicBezTo>
                    <a:pt x="458" y="145"/>
                    <a:pt x="468" y="148"/>
                    <a:pt x="475" y="155"/>
                  </a:cubicBezTo>
                  <a:cubicBezTo>
                    <a:pt x="483" y="162"/>
                    <a:pt x="488" y="171"/>
                    <a:pt x="489" y="181"/>
                  </a:cubicBezTo>
                  <a:cubicBezTo>
                    <a:pt x="490" y="194"/>
                    <a:pt x="486" y="205"/>
                    <a:pt x="477" y="215"/>
                  </a:cubicBezTo>
                  <a:cubicBezTo>
                    <a:pt x="475" y="217"/>
                    <a:pt x="475" y="217"/>
                    <a:pt x="475" y="217"/>
                  </a:cubicBezTo>
                  <a:cubicBezTo>
                    <a:pt x="503" y="238"/>
                    <a:pt x="503" y="238"/>
                    <a:pt x="503" y="238"/>
                  </a:cubicBezTo>
                  <a:cubicBezTo>
                    <a:pt x="504" y="237"/>
                    <a:pt x="504" y="237"/>
                    <a:pt x="504" y="237"/>
                  </a:cubicBezTo>
                  <a:cubicBezTo>
                    <a:pt x="514" y="225"/>
                    <a:pt x="520" y="208"/>
                    <a:pt x="519" y="190"/>
                  </a:cubicBezTo>
                  <a:cubicBezTo>
                    <a:pt x="518" y="171"/>
                    <a:pt x="509" y="154"/>
                    <a:pt x="495" y="141"/>
                  </a:cubicBezTo>
                  <a:cubicBezTo>
                    <a:pt x="482" y="130"/>
                    <a:pt x="466" y="124"/>
                    <a:pt x="449" y="124"/>
                  </a:cubicBezTo>
                  <a:cubicBezTo>
                    <a:pt x="428" y="124"/>
                    <a:pt x="408" y="133"/>
                    <a:pt x="395" y="149"/>
                  </a:cubicBezTo>
                  <a:cubicBezTo>
                    <a:pt x="383" y="164"/>
                    <a:pt x="377" y="186"/>
                    <a:pt x="379" y="207"/>
                  </a:cubicBezTo>
                  <a:cubicBezTo>
                    <a:pt x="381" y="220"/>
                    <a:pt x="386" y="231"/>
                    <a:pt x="394" y="237"/>
                  </a:cubicBezTo>
                  <a:cubicBezTo>
                    <a:pt x="395" y="238"/>
                    <a:pt x="395" y="238"/>
                    <a:pt x="395" y="238"/>
                  </a:cubicBezTo>
                  <a:cubicBezTo>
                    <a:pt x="423" y="217"/>
                    <a:pt x="423" y="217"/>
                    <a:pt x="423" y="217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00" y="193"/>
                    <a:pt x="409" y="168"/>
                    <a:pt x="420" y="157"/>
                  </a:cubicBezTo>
                  <a:cubicBezTo>
                    <a:pt x="428" y="149"/>
                    <a:pt x="438" y="145"/>
                    <a:pt x="449" y="145"/>
                  </a:cubicBezTo>
                  <a:close/>
                  <a:moveTo>
                    <a:pt x="91" y="158"/>
                  </a:moveTo>
                  <a:cubicBezTo>
                    <a:pt x="76" y="158"/>
                    <a:pt x="64" y="170"/>
                    <a:pt x="64" y="185"/>
                  </a:cubicBezTo>
                  <a:cubicBezTo>
                    <a:pt x="64" y="193"/>
                    <a:pt x="66" y="200"/>
                    <a:pt x="72" y="205"/>
                  </a:cubicBezTo>
                  <a:cubicBezTo>
                    <a:pt x="77" y="210"/>
                    <a:pt x="84" y="213"/>
                    <a:pt x="91" y="213"/>
                  </a:cubicBezTo>
                  <a:cubicBezTo>
                    <a:pt x="106" y="213"/>
                    <a:pt x="119" y="200"/>
                    <a:pt x="119" y="185"/>
                  </a:cubicBezTo>
                  <a:cubicBezTo>
                    <a:pt x="119" y="178"/>
                    <a:pt x="116" y="171"/>
                    <a:pt x="111" y="166"/>
                  </a:cubicBezTo>
                  <a:cubicBezTo>
                    <a:pt x="105" y="161"/>
                    <a:pt x="98" y="158"/>
                    <a:pt x="91" y="158"/>
                  </a:cubicBezTo>
                  <a:cubicBezTo>
                    <a:pt x="91" y="158"/>
                    <a:pt x="91" y="158"/>
                    <a:pt x="91" y="158"/>
                  </a:cubicBezTo>
                  <a:close/>
                  <a:moveTo>
                    <a:pt x="449" y="158"/>
                  </a:moveTo>
                  <a:cubicBezTo>
                    <a:pt x="441" y="158"/>
                    <a:pt x="435" y="161"/>
                    <a:pt x="429" y="166"/>
                  </a:cubicBezTo>
                  <a:cubicBezTo>
                    <a:pt x="424" y="171"/>
                    <a:pt x="421" y="178"/>
                    <a:pt x="421" y="186"/>
                  </a:cubicBezTo>
                  <a:cubicBezTo>
                    <a:pt x="421" y="201"/>
                    <a:pt x="434" y="213"/>
                    <a:pt x="449" y="213"/>
                  </a:cubicBezTo>
                  <a:cubicBezTo>
                    <a:pt x="449" y="213"/>
                    <a:pt x="449" y="213"/>
                    <a:pt x="449" y="213"/>
                  </a:cubicBezTo>
                  <a:cubicBezTo>
                    <a:pt x="456" y="213"/>
                    <a:pt x="463" y="210"/>
                    <a:pt x="468" y="205"/>
                  </a:cubicBezTo>
                  <a:cubicBezTo>
                    <a:pt x="474" y="199"/>
                    <a:pt x="476" y="193"/>
                    <a:pt x="476" y="185"/>
                  </a:cubicBezTo>
                  <a:cubicBezTo>
                    <a:pt x="476" y="170"/>
                    <a:pt x="464" y="158"/>
                    <a:pt x="449" y="158"/>
                  </a:cubicBezTo>
                  <a:close/>
                  <a:moveTo>
                    <a:pt x="270" y="154"/>
                  </a:moveTo>
                  <a:cubicBezTo>
                    <a:pt x="278" y="154"/>
                    <a:pt x="286" y="158"/>
                    <a:pt x="292" y="167"/>
                  </a:cubicBezTo>
                  <a:cubicBezTo>
                    <a:pt x="293" y="168"/>
                    <a:pt x="293" y="168"/>
                    <a:pt x="293" y="168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2"/>
                    <a:pt x="320" y="152"/>
                    <a:pt x="320" y="152"/>
                  </a:cubicBezTo>
                  <a:cubicBezTo>
                    <a:pt x="313" y="131"/>
                    <a:pt x="294" y="116"/>
                    <a:pt x="272" y="115"/>
                  </a:cubicBezTo>
                  <a:cubicBezTo>
                    <a:pt x="271" y="115"/>
                    <a:pt x="271" y="115"/>
                    <a:pt x="270" y="115"/>
                  </a:cubicBezTo>
                  <a:cubicBezTo>
                    <a:pt x="247" y="115"/>
                    <a:pt x="228" y="129"/>
                    <a:pt x="220" y="152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54" y="158"/>
                    <a:pt x="262" y="154"/>
                    <a:pt x="270" y="154"/>
                  </a:cubicBezTo>
                  <a:close/>
                  <a:moveTo>
                    <a:pt x="270" y="34"/>
                  </a:moveTo>
                  <a:cubicBezTo>
                    <a:pt x="279" y="34"/>
                    <a:pt x="288" y="37"/>
                    <a:pt x="295" y="43"/>
                  </a:cubicBezTo>
                  <a:cubicBezTo>
                    <a:pt x="304" y="50"/>
                    <a:pt x="309" y="59"/>
                    <a:pt x="310" y="70"/>
                  </a:cubicBezTo>
                  <a:cubicBezTo>
                    <a:pt x="312" y="83"/>
                    <a:pt x="308" y="94"/>
                    <a:pt x="297" y="105"/>
                  </a:cubicBezTo>
                  <a:cubicBezTo>
                    <a:pt x="295" y="107"/>
                    <a:pt x="295" y="107"/>
                    <a:pt x="295" y="107"/>
                  </a:cubicBezTo>
                  <a:cubicBezTo>
                    <a:pt x="298" y="108"/>
                    <a:pt x="298" y="108"/>
                    <a:pt x="298" y="108"/>
                  </a:cubicBezTo>
                  <a:cubicBezTo>
                    <a:pt x="311" y="115"/>
                    <a:pt x="322" y="125"/>
                    <a:pt x="329" y="139"/>
                  </a:cubicBezTo>
                  <a:cubicBezTo>
                    <a:pt x="330" y="141"/>
                    <a:pt x="330" y="141"/>
                    <a:pt x="330" y="141"/>
                  </a:cubicBezTo>
                  <a:cubicBezTo>
                    <a:pt x="332" y="139"/>
                    <a:pt x="332" y="139"/>
                    <a:pt x="332" y="139"/>
                  </a:cubicBezTo>
                  <a:cubicBezTo>
                    <a:pt x="357" y="109"/>
                    <a:pt x="353" y="62"/>
                    <a:pt x="323" y="34"/>
                  </a:cubicBezTo>
                  <a:cubicBezTo>
                    <a:pt x="309" y="20"/>
                    <a:pt x="290" y="13"/>
                    <a:pt x="270" y="13"/>
                  </a:cubicBezTo>
                  <a:cubicBezTo>
                    <a:pt x="250" y="13"/>
                    <a:pt x="231" y="21"/>
                    <a:pt x="216" y="34"/>
                  </a:cubicBezTo>
                  <a:cubicBezTo>
                    <a:pt x="187" y="62"/>
                    <a:pt x="183" y="109"/>
                    <a:pt x="208" y="139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8" y="125"/>
                    <a:pt x="228" y="115"/>
                    <a:pt x="242" y="108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3" y="105"/>
                    <a:pt x="243" y="105"/>
                    <a:pt x="243" y="105"/>
                  </a:cubicBezTo>
                  <a:cubicBezTo>
                    <a:pt x="226" y="85"/>
                    <a:pt x="225" y="63"/>
                    <a:pt x="241" y="47"/>
                  </a:cubicBezTo>
                  <a:cubicBezTo>
                    <a:pt x="248" y="39"/>
                    <a:pt x="259" y="34"/>
                    <a:pt x="270" y="34"/>
                  </a:cubicBezTo>
                  <a:close/>
                  <a:moveTo>
                    <a:pt x="270" y="47"/>
                  </a:moveTo>
                  <a:cubicBezTo>
                    <a:pt x="263" y="47"/>
                    <a:pt x="256" y="50"/>
                    <a:pt x="250" y="55"/>
                  </a:cubicBezTo>
                  <a:cubicBezTo>
                    <a:pt x="245" y="61"/>
                    <a:pt x="242" y="67"/>
                    <a:pt x="242" y="75"/>
                  </a:cubicBezTo>
                  <a:cubicBezTo>
                    <a:pt x="242" y="90"/>
                    <a:pt x="255" y="102"/>
                    <a:pt x="270" y="102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7" y="102"/>
                    <a:pt x="284" y="99"/>
                    <a:pt x="289" y="94"/>
                  </a:cubicBezTo>
                  <a:cubicBezTo>
                    <a:pt x="295" y="89"/>
                    <a:pt x="298" y="82"/>
                    <a:pt x="297" y="75"/>
                  </a:cubicBezTo>
                  <a:cubicBezTo>
                    <a:pt x="297" y="59"/>
                    <a:pt x="285" y="47"/>
                    <a:pt x="27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864F9BB3-BDBA-4A41-BD6A-6A250A9E0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6713" y="-1303338"/>
              <a:ext cx="127000" cy="393700"/>
            </a:xfrm>
            <a:custGeom>
              <a:avLst/>
              <a:gdLst>
                <a:gd name="T0" fmla="*/ 19 w 51"/>
                <a:gd name="T1" fmla="*/ 158 h 158"/>
                <a:gd name="T2" fmla="*/ 19 w 51"/>
                <a:gd name="T3" fmla="*/ 132 h 158"/>
                <a:gd name="T4" fmla="*/ 19 w 51"/>
                <a:gd name="T5" fmla="*/ 53 h 158"/>
                <a:gd name="T6" fmla="*/ 14 w 51"/>
                <a:gd name="T7" fmla="*/ 44 h 158"/>
                <a:gd name="T8" fmla="*/ 3 w 51"/>
                <a:gd name="T9" fmla="*/ 18 h 158"/>
                <a:gd name="T10" fmla="*/ 25 w 51"/>
                <a:gd name="T11" fmla="*/ 0 h 158"/>
                <a:gd name="T12" fmla="*/ 25 w 51"/>
                <a:gd name="T13" fmla="*/ 0 h 158"/>
                <a:gd name="T14" fmla="*/ 48 w 51"/>
                <a:gd name="T15" fmla="*/ 17 h 158"/>
                <a:gd name="T16" fmla="*/ 38 w 51"/>
                <a:gd name="T17" fmla="*/ 44 h 158"/>
                <a:gd name="T18" fmla="*/ 32 w 51"/>
                <a:gd name="T19" fmla="*/ 53 h 158"/>
                <a:gd name="T20" fmla="*/ 32 w 51"/>
                <a:gd name="T21" fmla="*/ 131 h 158"/>
                <a:gd name="T22" fmla="*/ 32 w 51"/>
                <a:gd name="T23" fmla="*/ 158 h 158"/>
                <a:gd name="T24" fmla="*/ 19 w 51"/>
                <a:gd name="T25" fmla="*/ 158 h 158"/>
                <a:gd name="T26" fmla="*/ 26 w 51"/>
                <a:gd name="T27" fmla="*/ 13 h 158"/>
                <a:gd name="T28" fmla="*/ 15 w 51"/>
                <a:gd name="T29" fmla="*/ 24 h 158"/>
                <a:gd name="T30" fmla="*/ 26 w 51"/>
                <a:gd name="T31" fmla="*/ 34 h 158"/>
                <a:gd name="T32" fmla="*/ 36 w 51"/>
                <a:gd name="T33" fmla="*/ 24 h 158"/>
                <a:gd name="T34" fmla="*/ 26 w 51"/>
                <a:gd name="T35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58">
                  <a:moveTo>
                    <a:pt x="19" y="158"/>
                  </a:moveTo>
                  <a:cubicBezTo>
                    <a:pt x="19" y="132"/>
                    <a:pt x="19" y="132"/>
                    <a:pt x="19" y="132"/>
                  </a:cubicBezTo>
                  <a:cubicBezTo>
                    <a:pt x="19" y="105"/>
                    <a:pt x="19" y="79"/>
                    <a:pt x="19" y="53"/>
                  </a:cubicBezTo>
                  <a:cubicBezTo>
                    <a:pt x="19" y="48"/>
                    <a:pt x="18" y="46"/>
                    <a:pt x="14" y="44"/>
                  </a:cubicBezTo>
                  <a:cubicBezTo>
                    <a:pt x="5" y="39"/>
                    <a:pt x="0" y="28"/>
                    <a:pt x="3" y="18"/>
                  </a:cubicBezTo>
                  <a:cubicBezTo>
                    <a:pt x="6" y="7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7"/>
                    <a:pt x="48" y="17"/>
                  </a:cubicBezTo>
                  <a:cubicBezTo>
                    <a:pt x="51" y="28"/>
                    <a:pt x="47" y="39"/>
                    <a:pt x="38" y="44"/>
                  </a:cubicBezTo>
                  <a:cubicBezTo>
                    <a:pt x="34" y="46"/>
                    <a:pt x="32" y="48"/>
                    <a:pt x="32" y="53"/>
                  </a:cubicBezTo>
                  <a:cubicBezTo>
                    <a:pt x="32" y="79"/>
                    <a:pt x="32" y="105"/>
                    <a:pt x="32" y="131"/>
                  </a:cubicBezTo>
                  <a:cubicBezTo>
                    <a:pt x="32" y="158"/>
                    <a:pt x="32" y="158"/>
                    <a:pt x="32" y="158"/>
                  </a:cubicBezTo>
                  <a:lnTo>
                    <a:pt x="19" y="158"/>
                  </a:lnTo>
                  <a:close/>
                  <a:moveTo>
                    <a:pt x="26" y="13"/>
                  </a:moveTo>
                  <a:cubicBezTo>
                    <a:pt x="20" y="13"/>
                    <a:pt x="15" y="18"/>
                    <a:pt x="15" y="24"/>
                  </a:cubicBezTo>
                  <a:cubicBezTo>
                    <a:pt x="15" y="29"/>
                    <a:pt x="20" y="34"/>
                    <a:pt x="26" y="34"/>
                  </a:cubicBezTo>
                  <a:cubicBezTo>
                    <a:pt x="31" y="34"/>
                    <a:pt x="36" y="29"/>
                    <a:pt x="36" y="24"/>
                  </a:cubicBezTo>
                  <a:cubicBezTo>
                    <a:pt x="36" y="18"/>
                    <a:pt x="31" y="13"/>
                    <a:pt x="2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3F350ADE-87CA-423E-918C-8189E929A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5401" y="-1303338"/>
              <a:ext cx="127000" cy="393700"/>
            </a:xfrm>
            <a:custGeom>
              <a:avLst/>
              <a:gdLst>
                <a:gd name="T0" fmla="*/ 19 w 51"/>
                <a:gd name="T1" fmla="*/ 158 h 158"/>
                <a:gd name="T2" fmla="*/ 19 w 51"/>
                <a:gd name="T3" fmla="*/ 131 h 158"/>
                <a:gd name="T4" fmla="*/ 19 w 51"/>
                <a:gd name="T5" fmla="*/ 53 h 158"/>
                <a:gd name="T6" fmla="*/ 14 w 51"/>
                <a:gd name="T7" fmla="*/ 44 h 158"/>
                <a:gd name="T8" fmla="*/ 3 w 51"/>
                <a:gd name="T9" fmla="*/ 18 h 158"/>
                <a:gd name="T10" fmla="*/ 25 w 51"/>
                <a:gd name="T11" fmla="*/ 0 h 158"/>
                <a:gd name="T12" fmla="*/ 25 w 51"/>
                <a:gd name="T13" fmla="*/ 0 h 158"/>
                <a:gd name="T14" fmla="*/ 48 w 51"/>
                <a:gd name="T15" fmla="*/ 17 h 158"/>
                <a:gd name="T16" fmla="*/ 38 w 51"/>
                <a:gd name="T17" fmla="*/ 43 h 158"/>
                <a:gd name="T18" fmla="*/ 32 w 51"/>
                <a:gd name="T19" fmla="*/ 54 h 158"/>
                <a:gd name="T20" fmla="*/ 32 w 51"/>
                <a:gd name="T21" fmla="*/ 131 h 158"/>
                <a:gd name="T22" fmla="*/ 32 w 51"/>
                <a:gd name="T23" fmla="*/ 158 h 158"/>
                <a:gd name="T24" fmla="*/ 19 w 51"/>
                <a:gd name="T25" fmla="*/ 158 h 158"/>
                <a:gd name="T26" fmla="*/ 25 w 51"/>
                <a:gd name="T27" fmla="*/ 13 h 158"/>
                <a:gd name="T28" fmla="*/ 15 w 51"/>
                <a:gd name="T29" fmla="*/ 23 h 158"/>
                <a:gd name="T30" fmla="*/ 25 w 51"/>
                <a:gd name="T31" fmla="*/ 34 h 158"/>
                <a:gd name="T32" fmla="*/ 25 w 51"/>
                <a:gd name="T33" fmla="*/ 34 h 158"/>
                <a:gd name="T34" fmla="*/ 36 w 51"/>
                <a:gd name="T35" fmla="*/ 24 h 158"/>
                <a:gd name="T36" fmla="*/ 33 w 51"/>
                <a:gd name="T37" fmla="*/ 16 h 158"/>
                <a:gd name="T38" fmla="*/ 26 w 51"/>
                <a:gd name="T39" fmla="*/ 13 h 158"/>
                <a:gd name="T40" fmla="*/ 25 w 51"/>
                <a:gd name="T41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8">
                  <a:moveTo>
                    <a:pt x="19" y="158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9" y="105"/>
                    <a:pt x="19" y="79"/>
                    <a:pt x="19" y="53"/>
                  </a:cubicBezTo>
                  <a:cubicBezTo>
                    <a:pt x="19" y="50"/>
                    <a:pt x="19" y="46"/>
                    <a:pt x="14" y="44"/>
                  </a:cubicBezTo>
                  <a:cubicBezTo>
                    <a:pt x="5" y="39"/>
                    <a:pt x="0" y="28"/>
                    <a:pt x="3" y="18"/>
                  </a:cubicBezTo>
                  <a:cubicBezTo>
                    <a:pt x="5" y="8"/>
                    <a:pt x="1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7"/>
                    <a:pt x="48" y="17"/>
                  </a:cubicBezTo>
                  <a:cubicBezTo>
                    <a:pt x="51" y="27"/>
                    <a:pt x="47" y="38"/>
                    <a:pt x="38" y="43"/>
                  </a:cubicBezTo>
                  <a:cubicBezTo>
                    <a:pt x="33" y="46"/>
                    <a:pt x="32" y="49"/>
                    <a:pt x="32" y="54"/>
                  </a:cubicBezTo>
                  <a:cubicBezTo>
                    <a:pt x="32" y="79"/>
                    <a:pt x="32" y="105"/>
                    <a:pt x="32" y="131"/>
                  </a:cubicBezTo>
                  <a:cubicBezTo>
                    <a:pt x="32" y="158"/>
                    <a:pt x="32" y="158"/>
                    <a:pt x="32" y="158"/>
                  </a:cubicBezTo>
                  <a:lnTo>
                    <a:pt x="19" y="158"/>
                  </a:lnTo>
                  <a:close/>
                  <a:moveTo>
                    <a:pt x="25" y="13"/>
                  </a:moveTo>
                  <a:cubicBezTo>
                    <a:pt x="20" y="13"/>
                    <a:pt x="15" y="18"/>
                    <a:pt x="15" y="23"/>
                  </a:cubicBezTo>
                  <a:cubicBezTo>
                    <a:pt x="15" y="29"/>
                    <a:pt x="20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34"/>
                    <a:pt x="36" y="30"/>
                    <a:pt x="36" y="24"/>
                  </a:cubicBezTo>
                  <a:cubicBezTo>
                    <a:pt x="36" y="21"/>
                    <a:pt x="35" y="18"/>
                    <a:pt x="33" y="16"/>
                  </a:cubicBezTo>
                  <a:cubicBezTo>
                    <a:pt x="31" y="14"/>
                    <a:pt x="28" y="13"/>
                    <a:pt x="26" y="13"/>
                  </a:cubicBezTo>
                  <a:lnTo>
                    <a:pt x="2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81FFB365-A829-41B2-9736-72C112CB2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9713" y="-1303338"/>
              <a:ext cx="127000" cy="393700"/>
            </a:xfrm>
            <a:custGeom>
              <a:avLst/>
              <a:gdLst>
                <a:gd name="T0" fmla="*/ 26 w 51"/>
                <a:gd name="T1" fmla="*/ 158 h 158"/>
                <a:gd name="T2" fmla="*/ 3 w 51"/>
                <a:gd name="T3" fmla="*/ 141 h 158"/>
                <a:gd name="T4" fmla="*/ 14 w 51"/>
                <a:gd name="T5" fmla="*/ 114 h 158"/>
                <a:gd name="T6" fmla="*/ 19 w 51"/>
                <a:gd name="T7" fmla="*/ 105 h 158"/>
                <a:gd name="T8" fmla="*/ 19 w 51"/>
                <a:gd name="T9" fmla="*/ 22 h 158"/>
                <a:gd name="T10" fmla="*/ 19 w 51"/>
                <a:gd name="T11" fmla="*/ 0 h 158"/>
                <a:gd name="T12" fmla="*/ 32 w 51"/>
                <a:gd name="T13" fmla="*/ 0 h 158"/>
                <a:gd name="T14" fmla="*/ 32 w 51"/>
                <a:gd name="T15" fmla="*/ 26 h 158"/>
                <a:gd name="T16" fmla="*/ 32 w 51"/>
                <a:gd name="T17" fmla="*/ 105 h 158"/>
                <a:gd name="T18" fmla="*/ 37 w 51"/>
                <a:gd name="T19" fmla="*/ 114 h 158"/>
                <a:gd name="T20" fmla="*/ 48 w 51"/>
                <a:gd name="T21" fmla="*/ 141 h 158"/>
                <a:gd name="T22" fmla="*/ 26 w 51"/>
                <a:gd name="T23" fmla="*/ 158 h 158"/>
                <a:gd name="T24" fmla="*/ 26 w 51"/>
                <a:gd name="T25" fmla="*/ 124 h 158"/>
                <a:gd name="T26" fmla="*/ 15 w 51"/>
                <a:gd name="T27" fmla="*/ 134 h 158"/>
                <a:gd name="T28" fmla="*/ 25 w 51"/>
                <a:gd name="T29" fmla="*/ 145 h 158"/>
                <a:gd name="T30" fmla="*/ 26 w 51"/>
                <a:gd name="T31" fmla="*/ 145 h 158"/>
                <a:gd name="T32" fmla="*/ 36 w 51"/>
                <a:gd name="T33" fmla="*/ 135 h 158"/>
                <a:gd name="T34" fmla="*/ 33 w 51"/>
                <a:gd name="T35" fmla="*/ 127 h 158"/>
                <a:gd name="T36" fmla="*/ 26 w 51"/>
                <a:gd name="T37" fmla="*/ 1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58">
                  <a:moveTo>
                    <a:pt x="26" y="158"/>
                  </a:moveTo>
                  <a:cubicBezTo>
                    <a:pt x="15" y="158"/>
                    <a:pt x="6" y="151"/>
                    <a:pt x="3" y="141"/>
                  </a:cubicBezTo>
                  <a:cubicBezTo>
                    <a:pt x="0" y="130"/>
                    <a:pt x="4" y="119"/>
                    <a:pt x="14" y="114"/>
                  </a:cubicBezTo>
                  <a:cubicBezTo>
                    <a:pt x="18" y="112"/>
                    <a:pt x="19" y="109"/>
                    <a:pt x="19" y="105"/>
                  </a:cubicBezTo>
                  <a:cubicBezTo>
                    <a:pt x="19" y="77"/>
                    <a:pt x="19" y="50"/>
                    <a:pt x="19" y="2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53"/>
                    <a:pt x="32" y="79"/>
                    <a:pt x="32" y="105"/>
                  </a:cubicBezTo>
                  <a:cubicBezTo>
                    <a:pt x="32" y="109"/>
                    <a:pt x="33" y="112"/>
                    <a:pt x="37" y="114"/>
                  </a:cubicBezTo>
                  <a:cubicBezTo>
                    <a:pt x="47" y="119"/>
                    <a:pt x="51" y="130"/>
                    <a:pt x="48" y="141"/>
                  </a:cubicBezTo>
                  <a:cubicBezTo>
                    <a:pt x="45" y="151"/>
                    <a:pt x="36" y="158"/>
                    <a:pt x="26" y="158"/>
                  </a:cubicBezTo>
                  <a:close/>
                  <a:moveTo>
                    <a:pt x="26" y="124"/>
                  </a:moveTo>
                  <a:cubicBezTo>
                    <a:pt x="20" y="124"/>
                    <a:pt x="15" y="128"/>
                    <a:pt x="15" y="134"/>
                  </a:cubicBezTo>
                  <a:cubicBezTo>
                    <a:pt x="15" y="140"/>
                    <a:pt x="19" y="145"/>
                    <a:pt x="25" y="145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1" y="145"/>
                    <a:pt x="36" y="140"/>
                    <a:pt x="36" y="135"/>
                  </a:cubicBezTo>
                  <a:cubicBezTo>
                    <a:pt x="36" y="132"/>
                    <a:pt x="35" y="129"/>
                    <a:pt x="33" y="127"/>
                  </a:cubicBezTo>
                  <a:cubicBezTo>
                    <a:pt x="31" y="125"/>
                    <a:pt x="29" y="124"/>
                    <a:pt x="2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EAE97F12-AB0F-4F81-9688-F791F9393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9988" y="-1303338"/>
              <a:ext cx="125413" cy="393700"/>
            </a:xfrm>
            <a:custGeom>
              <a:avLst/>
              <a:gdLst>
                <a:gd name="T0" fmla="*/ 25 w 51"/>
                <a:gd name="T1" fmla="*/ 158 h 158"/>
                <a:gd name="T2" fmla="*/ 3 w 51"/>
                <a:gd name="T3" fmla="*/ 141 h 158"/>
                <a:gd name="T4" fmla="*/ 13 w 51"/>
                <a:gd name="T5" fmla="*/ 114 h 158"/>
                <a:gd name="T6" fmla="*/ 19 w 51"/>
                <a:gd name="T7" fmla="*/ 105 h 158"/>
                <a:gd name="T8" fmla="*/ 19 w 51"/>
                <a:gd name="T9" fmla="*/ 22 h 158"/>
                <a:gd name="T10" fmla="*/ 19 w 51"/>
                <a:gd name="T11" fmla="*/ 0 h 158"/>
                <a:gd name="T12" fmla="*/ 32 w 51"/>
                <a:gd name="T13" fmla="*/ 0 h 158"/>
                <a:gd name="T14" fmla="*/ 32 w 51"/>
                <a:gd name="T15" fmla="*/ 26 h 158"/>
                <a:gd name="T16" fmla="*/ 32 w 51"/>
                <a:gd name="T17" fmla="*/ 105 h 158"/>
                <a:gd name="T18" fmla="*/ 37 w 51"/>
                <a:gd name="T19" fmla="*/ 114 h 158"/>
                <a:gd name="T20" fmla="*/ 48 w 51"/>
                <a:gd name="T21" fmla="*/ 141 h 158"/>
                <a:gd name="T22" fmla="*/ 26 w 51"/>
                <a:gd name="T23" fmla="*/ 158 h 158"/>
                <a:gd name="T24" fmla="*/ 25 w 51"/>
                <a:gd name="T25" fmla="*/ 158 h 158"/>
                <a:gd name="T26" fmla="*/ 25 w 51"/>
                <a:gd name="T27" fmla="*/ 124 h 158"/>
                <a:gd name="T28" fmla="*/ 15 w 51"/>
                <a:gd name="T29" fmla="*/ 135 h 158"/>
                <a:gd name="T30" fmla="*/ 25 w 51"/>
                <a:gd name="T31" fmla="*/ 145 h 158"/>
                <a:gd name="T32" fmla="*/ 33 w 51"/>
                <a:gd name="T33" fmla="*/ 142 h 158"/>
                <a:gd name="T34" fmla="*/ 36 w 51"/>
                <a:gd name="T35" fmla="*/ 134 h 158"/>
                <a:gd name="T36" fmla="*/ 25 w 51"/>
                <a:gd name="T37" fmla="*/ 124 h 158"/>
                <a:gd name="T38" fmla="*/ 25 w 51"/>
                <a:gd name="T39" fmla="*/ 1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158">
                  <a:moveTo>
                    <a:pt x="25" y="158"/>
                  </a:moveTo>
                  <a:cubicBezTo>
                    <a:pt x="15" y="158"/>
                    <a:pt x="6" y="151"/>
                    <a:pt x="3" y="141"/>
                  </a:cubicBezTo>
                  <a:cubicBezTo>
                    <a:pt x="0" y="130"/>
                    <a:pt x="4" y="119"/>
                    <a:pt x="13" y="114"/>
                  </a:cubicBezTo>
                  <a:cubicBezTo>
                    <a:pt x="18" y="112"/>
                    <a:pt x="19" y="109"/>
                    <a:pt x="19" y="105"/>
                  </a:cubicBezTo>
                  <a:cubicBezTo>
                    <a:pt x="19" y="77"/>
                    <a:pt x="19" y="50"/>
                    <a:pt x="19" y="2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53"/>
                    <a:pt x="32" y="79"/>
                    <a:pt x="32" y="105"/>
                  </a:cubicBezTo>
                  <a:cubicBezTo>
                    <a:pt x="32" y="109"/>
                    <a:pt x="33" y="112"/>
                    <a:pt x="37" y="114"/>
                  </a:cubicBezTo>
                  <a:cubicBezTo>
                    <a:pt x="46" y="119"/>
                    <a:pt x="51" y="130"/>
                    <a:pt x="48" y="141"/>
                  </a:cubicBezTo>
                  <a:cubicBezTo>
                    <a:pt x="45" y="151"/>
                    <a:pt x="36" y="158"/>
                    <a:pt x="26" y="158"/>
                  </a:cubicBezTo>
                  <a:lnTo>
                    <a:pt x="25" y="158"/>
                  </a:lnTo>
                  <a:close/>
                  <a:moveTo>
                    <a:pt x="25" y="124"/>
                  </a:moveTo>
                  <a:cubicBezTo>
                    <a:pt x="19" y="124"/>
                    <a:pt x="15" y="129"/>
                    <a:pt x="15" y="135"/>
                  </a:cubicBezTo>
                  <a:cubicBezTo>
                    <a:pt x="15" y="140"/>
                    <a:pt x="20" y="145"/>
                    <a:pt x="25" y="145"/>
                  </a:cubicBezTo>
                  <a:cubicBezTo>
                    <a:pt x="28" y="145"/>
                    <a:pt x="31" y="144"/>
                    <a:pt x="33" y="142"/>
                  </a:cubicBezTo>
                  <a:cubicBezTo>
                    <a:pt x="35" y="140"/>
                    <a:pt x="36" y="137"/>
                    <a:pt x="36" y="134"/>
                  </a:cubicBezTo>
                  <a:cubicBezTo>
                    <a:pt x="36" y="129"/>
                    <a:pt x="31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BE59A0-F4D6-4111-9724-45427BE2498A}"/>
              </a:ext>
            </a:extLst>
          </p:cNvPr>
          <p:cNvGrpSpPr/>
          <p:nvPr/>
        </p:nvGrpSpPr>
        <p:grpSpPr>
          <a:xfrm rot="21398249">
            <a:off x="1507467" y="3266822"/>
            <a:ext cx="454160" cy="446960"/>
            <a:chOff x="6942138" y="-2074863"/>
            <a:chExt cx="1201738" cy="1182688"/>
          </a:xfrm>
          <a:solidFill>
            <a:schemeClr val="bg1"/>
          </a:solidFill>
        </p:grpSpPr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EECDD06C-5F75-4631-BEEF-A93FD938B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138" y="-2014538"/>
              <a:ext cx="1160463" cy="1122363"/>
            </a:xfrm>
            <a:custGeom>
              <a:avLst/>
              <a:gdLst>
                <a:gd name="T0" fmla="*/ 147 w 468"/>
                <a:gd name="T1" fmla="*/ 451 h 451"/>
                <a:gd name="T2" fmla="*/ 147 w 468"/>
                <a:gd name="T3" fmla="*/ 439 h 451"/>
                <a:gd name="T4" fmla="*/ 172 w 468"/>
                <a:gd name="T5" fmla="*/ 439 h 451"/>
                <a:gd name="T6" fmla="*/ 176 w 468"/>
                <a:gd name="T7" fmla="*/ 386 h 451"/>
                <a:gd name="T8" fmla="*/ 34 w 468"/>
                <a:gd name="T9" fmla="*/ 386 h 451"/>
                <a:gd name="T10" fmla="*/ 0 w 468"/>
                <a:gd name="T11" fmla="*/ 353 h 451"/>
                <a:gd name="T12" fmla="*/ 0 w 468"/>
                <a:gd name="T13" fmla="*/ 33 h 451"/>
                <a:gd name="T14" fmla="*/ 34 w 468"/>
                <a:gd name="T15" fmla="*/ 0 h 451"/>
                <a:gd name="T16" fmla="*/ 281 w 468"/>
                <a:gd name="T17" fmla="*/ 0 h 451"/>
                <a:gd name="T18" fmla="*/ 281 w 468"/>
                <a:gd name="T19" fmla="*/ 13 h 451"/>
                <a:gd name="T20" fmla="*/ 34 w 468"/>
                <a:gd name="T21" fmla="*/ 13 h 451"/>
                <a:gd name="T22" fmla="*/ 13 w 468"/>
                <a:gd name="T23" fmla="*/ 34 h 451"/>
                <a:gd name="T24" fmla="*/ 13 w 468"/>
                <a:gd name="T25" fmla="*/ 65 h 451"/>
                <a:gd name="T26" fmla="*/ 224 w 468"/>
                <a:gd name="T27" fmla="*/ 65 h 451"/>
                <a:gd name="T28" fmla="*/ 224 w 468"/>
                <a:gd name="T29" fmla="*/ 77 h 451"/>
                <a:gd name="T30" fmla="*/ 13 w 468"/>
                <a:gd name="T31" fmla="*/ 77 h 451"/>
                <a:gd name="T32" fmla="*/ 13 w 468"/>
                <a:gd name="T33" fmla="*/ 309 h 451"/>
                <a:gd name="T34" fmla="*/ 455 w 468"/>
                <a:gd name="T35" fmla="*/ 309 h 451"/>
                <a:gd name="T36" fmla="*/ 455 w 468"/>
                <a:gd name="T37" fmla="*/ 179 h 451"/>
                <a:gd name="T38" fmla="*/ 468 w 468"/>
                <a:gd name="T39" fmla="*/ 179 h 451"/>
                <a:gd name="T40" fmla="*/ 468 w 468"/>
                <a:gd name="T41" fmla="*/ 353 h 451"/>
                <a:gd name="T42" fmla="*/ 434 w 468"/>
                <a:gd name="T43" fmla="*/ 386 h 451"/>
                <a:gd name="T44" fmla="*/ 292 w 468"/>
                <a:gd name="T45" fmla="*/ 386 h 451"/>
                <a:gd name="T46" fmla="*/ 296 w 468"/>
                <a:gd name="T47" fmla="*/ 439 h 451"/>
                <a:gd name="T48" fmla="*/ 321 w 468"/>
                <a:gd name="T49" fmla="*/ 439 h 451"/>
                <a:gd name="T50" fmla="*/ 321 w 468"/>
                <a:gd name="T51" fmla="*/ 451 h 451"/>
                <a:gd name="T52" fmla="*/ 147 w 468"/>
                <a:gd name="T53" fmla="*/ 451 h 451"/>
                <a:gd name="T54" fmla="*/ 184 w 468"/>
                <a:gd name="T55" fmla="*/ 439 h 451"/>
                <a:gd name="T56" fmla="*/ 284 w 468"/>
                <a:gd name="T57" fmla="*/ 439 h 451"/>
                <a:gd name="T58" fmla="*/ 279 w 468"/>
                <a:gd name="T59" fmla="*/ 387 h 451"/>
                <a:gd name="T60" fmla="*/ 189 w 468"/>
                <a:gd name="T61" fmla="*/ 387 h 451"/>
                <a:gd name="T62" fmla="*/ 184 w 468"/>
                <a:gd name="T63" fmla="*/ 439 h 451"/>
                <a:gd name="T64" fmla="*/ 436 w 468"/>
                <a:gd name="T65" fmla="*/ 374 h 451"/>
                <a:gd name="T66" fmla="*/ 438 w 468"/>
                <a:gd name="T67" fmla="*/ 374 h 451"/>
                <a:gd name="T68" fmla="*/ 455 w 468"/>
                <a:gd name="T69" fmla="*/ 357 h 451"/>
                <a:gd name="T70" fmla="*/ 455 w 468"/>
                <a:gd name="T71" fmla="*/ 334 h 451"/>
                <a:gd name="T72" fmla="*/ 455 w 468"/>
                <a:gd name="T73" fmla="*/ 324 h 451"/>
                <a:gd name="T74" fmla="*/ 455 w 468"/>
                <a:gd name="T75" fmla="*/ 322 h 451"/>
                <a:gd name="T76" fmla="*/ 13 w 468"/>
                <a:gd name="T77" fmla="*/ 322 h 451"/>
                <a:gd name="T78" fmla="*/ 13 w 468"/>
                <a:gd name="T79" fmla="*/ 324 h 451"/>
                <a:gd name="T80" fmla="*/ 13 w 468"/>
                <a:gd name="T81" fmla="*/ 325 h 451"/>
                <a:gd name="T82" fmla="*/ 13 w 468"/>
                <a:gd name="T83" fmla="*/ 352 h 451"/>
                <a:gd name="T84" fmla="*/ 18 w 468"/>
                <a:gd name="T85" fmla="*/ 369 h 451"/>
                <a:gd name="T86" fmla="*/ 35 w 468"/>
                <a:gd name="T87" fmla="*/ 374 h 451"/>
                <a:gd name="T88" fmla="*/ 433 w 468"/>
                <a:gd name="T89" fmla="*/ 374 h 451"/>
                <a:gd name="T90" fmla="*/ 436 w 468"/>
                <a:gd name="T91" fmla="*/ 37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8" h="451">
                  <a:moveTo>
                    <a:pt x="147" y="451"/>
                  </a:moveTo>
                  <a:cubicBezTo>
                    <a:pt x="147" y="439"/>
                    <a:pt x="147" y="439"/>
                    <a:pt x="147" y="439"/>
                  </a:cubicBezTo>
                  <a:cubicBezTo>
                    <a:pt x="172" y="439"/>
                    <a:pt x="172" y="439"/>
                    <a:pt x="172" y="439"/>
                  </a:cubicBezTo>
                  <a:cubicBezTo>
                    <a:pt x="176" y="386"/>
                    <a:pt x="176" y="386"/>
                    <a:pt x="176" y="386"/>
                  </a:cubicBezTo>
                  <a:cubicBezTo>
                    <a:pt x="34" y="386"/>
                    <a:pt x="34" y="386"/>
                    <a:pt x="34" y="386"/>
                  </a:cubicBezTo>
                  <a:cubicBezTo>
                    <a:pt x="13" y="386"/>
                    <a:pt x="0" y="374"/>
                    <a:pt x="0" y="353"/>
                  </a:cubicBezTo>
                  <a:cubicBezTo>
                    <a:pt x="0" y="247"/>
                    <a:pt x="0" y="140"/>
                    <a:pt x="0" y="33"/>
                  </a:cubicBezTo>
                  <a:cubicBezTo>
                    <a:pt x="0" y="13"/>
                    <a:pt x="13" y="0"/>
                    <a:pt x="34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13"/>
                    <a:pt x="281" y="13"/>
                    <a:pt x="281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0" y="13"/>
                    <a:pt x="13" y="19"/>
                    <a:pt x="13" y="3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309"/>
                    <a:pt x="13" y="309"/>
                    <a:pt x="13" y="309"/>
                  </a:cubicBezTo>
                  <a:cubicBezTo>
                    <a:pt x="455" y="309"/>
                    <a:pt x="455" y="309"/>
                    <a:pt x="455" y="309"/>
                  </a:cubicBezTo>
                  <a:cubicBezTo>
                    <a:pt x="455" y="179"/>
                    <a:pt x="455" y="179"/>
                    <a:pt x="455" y="179"/>
                  </a:cubicBezTo>
                  <a:cubicBezTo>
                    <a:pt x="468" y="179"/>
                    <a:pt x="468" y="179"/>
                    <a:pt x="468" y="179"/>
                  </a:cubicBezTo>
                  <a:cubicBezTo>
                    <a:pt x="468" y="179"/>
                    <a:pt x="468" y="313"/>
                    <a:pt x="468" y="353"/>
                  </a:cubicBezTo>
                  <a:cubicBezTo>
                    <a:pt x="468" y="374"/>
                    <a:pt x="455" y="386"/>
                    <a:pt x="434" y="386"/>
                  </a:cubicBezTo>
                  <a:cubicBezTo>
                    <a:pt x="292" y="386"/>
                    <a:pt x="292" y="386"/>
                    <a:pt x="292" y="386"/>
                  </a:cubicBezTo>
                  <a:cubicBezTo>
                    <a:pt x="296" y="439"/>
                    <a:pt x="296" y="439"/>
                    <a:pt x="296" y="439"/>
                  </a:cubicBezTo>
                  <a:cubicBezTo>
                    <a:pt x="321" y="439"/>
                    <a:pt x="321" y="439"/>
                    <a:pt x="321" y="439"/>
                  </a:cubicBezTo>
                  <a:cubicBezTo>
                    <a:pt x="321" y="451"/>
                    <a:pt x="321" y="451"/>
                    <a:pt x="321" y="451"/>
                  </a:cubicBezTo>
                  <a:lnTo>
                    <a:pt x="147" y="451"/>
                  </a:lnTo>
                  <a:close/>
                  <a:moveTo>
                    <a:pt x="184" y="439"/>
                  </a:moveTo>
                  <a:cubicBezTo>
                    <a:pt x="284" y="439"/>
                    <a:pt x="284" y="439"/>
                    <a:pt x="284" y="439"/>
                  </a:cubicBezTo>
                  <a:cubicBezTo>
                    <a:pt x="279" y="387"/>
                    <a:pt x="279" y="387"/>
                    <a:pt x="279" y="387"/>
                  </a:cubicBezTo>
                  <a:cubicBezTo>
                    <a:pt x="189" y="387"/>
                    <a:pt x="189" y="387"/>
                    <a:pt x="189" y="387"/>
                  </a:cubicBezTo>
                  <a:lnTo>
                    <a:pt x="184" y="439"/>
                  </a:lnTo>
                  <a:close/>
                  <a:moveTo>
                    <a:pt x="436" y="374"/>
                  </a:moveTo>
                  <a:cubicBezTo>
                    <a:pt x="437" y="374"/>
                    <a:pt x="437" y="374"/>
                    <a:pt x="438" y="374"/>
                  </a:cubicBezTo>
                  <a:cubicBezTo>
                    <a:pt x="448" y="373"/>
                    <a:pt x="455" y="366"/>
                    <a:pt x="455" y="357"/>
                  </a:cubicBezTo>
                  <a:cubicBezTo>
                    <a:pt x="456" y="349"/>
                    <a:pt x="455" y="342"/>
                    <a:pt x="455" y="334"/>
                  </a:cubicBezTo>
                  <a:cubicBezTo>
                    <a:pt x="455" y="331"/>
                    <a:pt x="455" y="327"/>
                    <a:pt x="455" y="324"/>
                  </a:cubicBezTo>
                  <a:cubicBezTo>
                    <a:pt x="455" y="322"/>
                    <a:pt x="455" y="322"/>
                    <a:pt x="455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4"/>
                    <a:pt x="13" y="324"/>
                    <a:pt x="13" y="325"/>
                  </a:cubicBezTo>
                  <a:cubicBezTo>
                    <a:pt x="13" y="334"/>
                    <a:pt x="13" y="343"/>
                    <a:pt x="13" y="352"/>
                  </a:cubicBezTo>
                  <a:cubicBezTo>
                    <a:pt x="13" y="360"/>
                    <a:pt x="14" y="365"/>
                    <a:pt x="18" y="369"/>
                  </a:cubicBezTo>
                  <a:cubicBezTo>
                    <a:pt x="22" y="372"/>
                    <a:pt x="27" y="374"/>
                    <a:pt x="35" y="374"/>
                  </a:cubicBezTo>
                  <a:cubicBezTo>
                    <a:pt x="433" y="374"/>
                    <a:pt x="433" y="374"/>
                    <a:pt x="433" y="374"/>
                  </a:cubicBezTo>
                  <a:lnTo>
                    <a:pt x="436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50161B49-1FB4-40AA-9329-AD5BDEBDF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3801" y="-2074863"/>
              <a:ext cx="600075" cy="596900"/>
            </a:xfrm>
            <a:custGeom>
              <a:avLst/>
              <a:gdLst>
                <a:gd name="T0" fmla="*/ 144 w 242"/>
                <a:gd name="T1" fmla="*/ 233 h 240"/>
                <a:gd name="T2" fmla="*/ 121 w 242"/>
                <a:gd name="T3" fmla="*/ 217 h 240"/>
                <a:gd name="T4" fmla="*/ 94 w 242"/>
                <a:gd name="T5" fmla="*/ 237 h 240"/>
                <a:gd name="T6" fmla="*/ 68 w 242"/>
                <a:gd name="T7" fmla="*/ 231 h 240"/>
                <a:gd name="T8" fmla="*/ 57 w 242"/>
                <a:gd name="T9" fmla="*/ 213 h 240"/>
                <a:gd name="T10" fmla="*/ 39 w 242"/>
                <a:gd name="T11" fmla="*/ 183 h 240"/>
                <a:gd name="T12" fmla="*/ 19 w 242"/>
                <a:gd name="T13" fmla="*/ 184 h 240"/>
                <a:gd name="T14" fmla="*/ 11 w 242"/>
                <a:gd name="T15" fmla="*/ 177 h 240"/>
                <a:gd name="T16" fmla="*/ 21 w 242"/>
                <a:gd name="T17" fmla="*/ 131 h 240"/>
                <a:gd name="T18" fmla="*/ 7 w 242"/>
                <a:gd name="T19" fmla="*/ 97 h 240"/>
                <a:gd name="T20" fmla="*/ 12 w 242"/>
                <a:gd name="T21" fmla="*/ 61 h 240"/>
                <a:gd name="T22" fmla="*/ 24 w 242"/>
                <a:gd name="T23" fmla="*/ 56 h 240"/>
                <a:gd name="T24" fmla="*/ 31 w 242"/>
                <a:gd name="T25" fmla="*/ 56 h 240"/>
                <a:gd name="T26" fmla="*/ 39 w 242"/>
                <a:gd name="T27" fmla="*/ 57 h 240"/>
                <a:gd name="T28" fmla="*/ 58 w 242"/>
                <a:gd name="T29" fmla="*/ 41 h 240"/>
                <a:gd name="T30" fmla="*/ 86 w 242"/>
                <a:gd name="T31" fmla="*/ 1 h 240"/>
                <a:gd name="T32" fmla="*/ 99 w 242"/>
                <a:gd name="T33" fmla="*/ 7 h 240"/>
                <a:gd name="T34" fmla="*/ 123 w 242"/>
                <a:gd name="T35" fmla="*/ 23 h 240"/>
                <a:gd name="T36" fmla="*/ 147 w 242"/>
                <a:gd name="T37" fmla="*/ 3 h 240"/>
                <a:gd name="T38" fmla="*/ 179 w 242"/>
                <a:gd name="T39" fmla="*/ 10 h 240"/>
                <a:gd name="T40" fmla="*/ 185 w 242"/>
                <a:gd name="T41" fmla="*/ 27 h 240"/>
                <a:gd name="T42" fmla="*/ 203 w 242"/>
                <a:gd name="T43" fmla="*/ 57 h 240"/>
                <a:gd name="T44" fmla="*/ 223 w 242"/>
                <a:gd name="T45" fmla="*/ 56 h 240"/>
                <a:gd name="T46" fmla="*/ 234 w 242"/>
                <a:gd name="T47" fmla="*/ 70 h 240"/>
                <a:gd name="T48" fmla="*/ 234 w 242"/>
                <a:gd name="T49" fmla="*/ 97 h 240"/>
                <a:gd name="T50" fmla="*/ 228 w 242"/>
                <a:gd name="T51" fmla="*/ 137 h 240"/>
                <a:gd name="T52" fmla="*/ 240 w 242"/>
                <a:gd name="T53" fmla="*/ 155 h 240"/>
                <a:gd name="T54" fmla="*/ 223 w 242"/>
                <a:gd name="T55" fmla="*/ 184 h 240"/>
                <a:gd name="T56" fmla="*/ 201 w 242"/>
                <a:gd name="T57" fmla="*/ 183 h 240"/>
                <a:gd name="T58" fmla="*/ 185 w 242"/>
                <a:gd name="T59" fmla="*/ 216 h 240"/>
                <a:gd name="T60" fmla="*/ 168 w 242"/>
                <a:gd name="T61" fmla="*/ 234 h 240"/>
                <a:gd name="T62" fmla="*/ 121 w 242"/>
                <a:gd name="T63" fmla="*/ 205 h 240"/>
                <a:gd name="T64" fmla="*/ 147 w 242"/>
                <a:gd name="T65" fmla="*/ 218 h 240"/>
                <a:gd name="T66" fmla="*/ 156 w 242"/>
                <a:gd name="T67" fmla="*/ 225 h 240"/>
                <a:gd name="T68" fmla="*/ 171 w 242"/>
                <a:gd name="T69" fmla="*/ 219 h 240"/>
                <a:gd name="T70" fmla="*/ 172 w 242"/>
                <a:gd name="T71" fmla="*/ 207 h 240"/>
                <a:gd name="T72" fmla="*/ 186 w 242"/>
                <a:gd name="T73" fmla="*/ 175 h 240"/>
                <a:gd name="T74" fmla="*/ 206 w 242"/>
                <a:gd name="T75" fmla="*/ 171 h 240"/>
                <a:gd name="T76" fmla="*/ 226 w 242"/>
                <a:gd name="T77" fmla="*/ 157 h 240"/>
                <a:gd name="T78" fmla="*/ 209 w 242"/>
                <a:gd name="T79" fmla="*/ 137 h 240"/>
                <a:gd name="T80" fmla="*/ 209 w 242"/>
                <a:gd name="T81" fmla="*/ 103 h 240"/>
                <a:gd name="T82" fmla="*/ 226 w 242"/>
                <a:gd name="T83" fmla="*/ 84 h 240"/>
                <a:gd name="T84" fmla="*/ 215 w 242"/>
                <a:gd name="T85" fmla="*/ 68 h 240"/>
                <a:gd name="T86" fmla="*/ 207 w 242"/>
                <a:gd name="T87" fmla="*/ 69 h 240"/>
                <a:gd name="T88" fmla="*/ 182 w 242"/>
                <a:gd name="T89" fmla="*/ 61 h 240"/>
                <a:gd name="T90" fmla="*/ 172 w 242"/>
                <a:gd name="T91" fmla="*/ 35 h 240"/>
                <a:gd name="T92" fmla="*/ 157 w 242"/>
                <a:gd name="T93" fmla="*/ 15 h 240"/>
                <a:gd name="T94" fmla="*/ 138 w 242"/>
                <a:gd name="T95" fmla="*/ 31 h 240"/>
                <a:gd name="T96" fmla="*/ 111 w 242"/>
                <a:gd name="T97" fmla="*/ 35 h 240"/>
                <a:gd name="T98" fmla="*/ 86 w 242"/>
                <a:gd name="T99" fmla="*/ 14 h 240"/>
                <a:gd name="T100" fmla="*/ 78 w 242"/>
                <a:gd name="T101" fmla="*/ 17 h 240"/>
                <a:gd name="T102" fmla="*/ 57 w 242"/>
                <a:gd name="T103" fmla="*/ 64 h 240"/>
                <a:gd name="T104" fmla="*/ 44 w 242"/>
                <a:gd name="T105" fmla="*/ 69 h 240"/>
                <a:gd name="T106" fmla="*/ 26 w 242"/>
                <a:gd name="T107" fmla="*/ 68 h 240"/>
                <a:gd name="T108" fmla="*/ 27 w 242"/>
                <a:gd name="T109" fmla="*/ 97 h 240"/>
                <a:gd name="T110" fmla="*/ 36 w 242"/>
                <a:gd name="T111" fmla="*/ 129 h 240"/>
                <a:gd name="T112" fmla="*/ 19 w 242"/>
                <a:gd name="T113" fmla="*/ 150 h 240"/>
                <a:gd name="T114" fmla="*/ 36 w 242"/>
                <a:gd name="T115" fmla="*/ 171 h 240"/>
                <a:gd name="T116" fmla="*/ 42 w 242"/>
                <a:gd name="T117" fmla="*/ 170 h 240"/>
                <a:gd name="T118" fmla="*/ 70 w 242"/>
                <a:gd name="T119" fmla="*/ 201 h 240"/>
                <a:gd name="T120" fmla="*/ 70 w 242"/>
                <a:gd name="T121" fmla="*/ 217 h 240"/>
                <a:gd name="T122" fmla="*/ 86 w 242"/>
                <a:gd name="T123" fmla="*/ 225 h 240"/>
                <a:gd name="T124" fmla="*/ 104 w 242"/>
                <a:gd name="T125" fmla="*/ 2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2" h="240">
                  <a:moveTo>
                    <a:pt x="153" y="240"/>
                  </a:moveTo>
                  <a:cubicBezTo>
                    <a:pt x="151" y="240"/>
                    <a:pt x="149" y="239"/>
                    <a:pt x="147" y="237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0" y="229"/>
                    <a:pt x="136" y="225"/>
                    <a:pt x="133" y="221"/>
                  </a:cubicBezTo>
                  <a:cubicBezTo>
                    <a:pt x="130" y="218"/>
                    <a:pt x="127" y="218"/>
                    <a:pt x="126" y="217"/>
                  </a:cubicBezTo>
                  <a:cubicBezTo>
                    <a:pt x="124" y="217"/>
                    <a:pt x="122" y="217"/>
                    <a:pt x="121" y="217"/>
                  </a:cubicBezTo>
                  <a:cubicBezTo>
                    <a:pt x="114" y="217"/>
                    <a:pt x="108" y="220"/>
                    <a:pt x="104" y="227"/>
                  </a:cubicBezTo>
                  <a:cubicBezTo>
                    <a:pt x="102" y="229"/>
                    <a:pt x="100" y="231"/>
                    <a:pt x="98" y="234"/>
                  </a:cubicBezTo>
                  <a:cubicBezTo>
                    <a:pt x="97" y="235"/>
                    <a:pt x="95" y="236"/>
                    <a:pt x="94" y="237"/>
                  </a:cubicBezTo>
                  <a:cubicBezTo>
                    <a:pt x="93" y="239"/>
                    <a:pt x="91" y="240"/>
                    <a:pt x="89" y="240"/>
                  </a:cubicBezTo>
                  <a:cubicBezTo>
                    <a:pt x="88" y="240"/>
                    <a:pt x="87" y="239"/>
                    <a:pt x="86" y="239"/>
                  </a:cubicBezTo>
                  <a:cubicBezTo>
                    <a:pt x="80" y="236"/>
                    <a:pt x="74" y="234"/>
                    <a:pt x="68" y="231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58" y="227"/>
                    <a:pt x="57" y="225"/>
                    <a:pt x="57" y="221"/>
                  </a:cubicBezTo>
                  <a:cubicBezTo>
                    <a:pt x="57" y="219"/>
                    <a:pt x="57" y="216"/>
                    <a:pt x="57" y="213"/>
                  </a:cubicBezTo>
                  <a:cubicBezTo>
                    <a:pt x="58" y="209"/>
                    <a:pt x="58" y="205"/>
                    <a:pt x="58" y="201"/>
                  </a:cubicBezTo>
                  <a:cubicBezTo>
                    <a:pt x="58" y="196"/>
                    <a:pt x="57" y="194"/>
                    <a:pt x="54" y="190"/>
                  </a:cubicBezTo>
                  <a:cubicBezTo>
                    <a:pt x="50" y="185"/>
                    <a:pt x="45" y="183"/>
                    <a:pt x="39" y="183"/>
                  </a:cubicBezTo>
                  <a:cubicBezTo>
                    <a:pt x="38" y="183"/>
                    <a:pt x="36" y="183"/>
                    <a:pt x="35" y="183"/>
                  </a:cubicBezTo>
                  <a:cubicBezTo>
                    <a:pt x="31" y="183"/>
                    <a:pt x="28" y="184"/>
                    <a:pt x="24" y="184"/>
                  </a:cubicBezTo>
                  <a:cubicBezTo>
                    <a:pt x="23" y="184"/>
                    <a:pt x="21" y="184"/>
                    <a:pt x="19" y="184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5" y="184"/>
                    <a:pt x="13" y="182"/>
                    <a:pt x="12" y="179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8" y="170"/>
                    <a:pt x="5" y="162"/>
                    <a:pt x="2" y="155"/>
                  </a:cubicBezTo>
                  <a:cubicBezTo>
                    <a:pt x="0" y="151"/>
                    <a:pt x="1" y="149"/>
                    <a:pt x="4" y="146"/>
                  </a:cubicBezTo>
                  <a:cubicBezTo>
                    <a:pt x="9" y="141"/>
                    <a:pt x="15" y="136"/>
                    <a:pt x="21" y="131"/>
                  </a:cubicBezTo>
                  <a:cubicBezTo>
                    <a:pt x="22" y="129"/>
                    <a:pt x="23" y="127"/>
                    <a:pt x="24" y="124"/>
                  </a:cubicBezTo>
                  <a:cubicBezTo>
                    <a:pt x="25" y="115"/>
                    <a:pt x="22" y="108"/>
                    <a:pt x="14" y="103"/>
                  </a:cubicBezTo>
                  <a:cubicBezTo>
                    <a:pt x="12" y="101"/>
                    <a:pt x="10" y="99"/>
                    <a:pt x="7" y="97"/>
                  </a:cubicBezTo>
                  <a:cubicBezTo>
                    <a:pt x="6" y="96"/>
                    <a:pt x="5" y="94"/>
                    <a:pt x="4" y="93"/>
                  </a:cubicBezTo>
                  <a:cubicBezTo>
                    <a:pt x="1" y="91"/>
                    <a:pt x="1" y="88"/>
                    <a:pt x="2" y="85"/>
                  </a:cubicBezTo>
                  <a:cubicBezTo>
                    <a:pt x="6" y="76"/>
                    <a:pt x="9" y="68"/>
                    <a:pt x="12" y="61"/>
                  </a:cubicBezTo>
                  <a:cubicBezTo>
                    <a:pt x="13" y="57"/>
                    <a:pt x="15" y="56"/>
                    <a:pt x="19" y="56"/>
                  </a:cubicBezTo>
                  <a:cubicBezTo>
                    <a:pt x="19" y="56"/>
                    <a:pt x="19" y="56"/>
                    <a:pt x="20" y="56"/>
                  </a:cubicBezTo>
                  <a:cubicBezTo>
                    <a:pt x="21" y="56"/>
                    <a:pt x="23" y="56"/>
                    <a:pt x="24" y="56"/>
                  </a:cubicBezTo>
                  <a:cubicBezTo>
                    <a:pt x="25" y="56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2" y="56"/>
                    <a:pt x="32" y="56"/>
                  </a:cubicBezTo>
                  <a:cubicBezTo>
                    <a:pt x="33" y="56"/>
                    <a:pt x="33" y="56"/>
                    <a:pt x="34" y="57"/>
                  </a:cubicBezTo>
                  <a:cubicBezTo>
                    <a:pt x="36" y="57"/>
                    <a:pt x="38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7" y="57"/>
                    <a:pt x="53" y="52"/>
                    <a:pt x="56" y="47"/>
                  </a:cubicBezTo>
                  <a:cubicBezTo>
                    <a:pt x="58" y="45"/>
                    <a:pt x="58" y="43"/>
                    <a:pt x="58" y="41"/>
                  </a:cubicBezTo>
                  <a:cubicBezTo>
                    <a:pt x="58" y="34"/>
                    <a:pt x="57" y="27"/>
                    <a:pt x="57" y="19"/>
                  </a:cubicBezTo>
                  <a:cubicBezTo>
                    <a:pt x="57" y="15"/>
                    <a:pt x="58" y="12"/>
                    <a:pt x="62" y="11"/>
                  </a:cubicBezTo>
                  <a:cubicBezTo>
                    <a:pt x="70" y="8"/>
                    <a:pt x="78" y="4"/>
                    <a:pt x="86" y="1"/>
                  </a:cubicBezTo>
                  <a:cubicBezTo>
                    <a:pt x="87" y="0"/>
                    <a:pt x="88" y="0"/>
                    <a:pt x="89" y="0"/>
                  </a:cubicBezTo>
                  <a:cubicBezTo>
                    <a:pt x="91" y="0"/>
                    <a:pt x="93" y="1"/>
                    <a:pt x="95" y="3"/>
                  </a:cubicBezTo>
                  <a:cubicBezTo>
                    <a:pt x="96" y="4"/>
                    <a:pt x="97" y="6"/>
                    <a:pt x="99" y="7"/>
                  </a:cubicBezTo>
                  <a:cubicBezTo>
                    <a:pt x="101" y="9"/>
                    <a:pt x="103" y="12"/>
                    <a:pt x="105" y="14"/>
                  </a:cubicBezTo>
                  <a:cubicBezTo>
                    <a:pt x="109" y="20"/>
                    <a:pt x="114" y="23"/>
                    <a:pt x="121" y="23"/>
                  </a:cubicBezTo>
                  <a:cubicBezTo>
                    <a:pt x="122" y="23"/>
                    <a:pt x="122" y="23"/>
                    <a:pt x="123" y="23"/>
                  </a:cubicBezTo>
                  <a:cubicBezTo>
                    <a:pt x="128" y="22"/>
                    <a:pt x="131" y="21"/>
                    <a:pt x="134" y="18"/>
                  </a:cubicBezTo>
                  <a:cubicBezTo>
                    <a:pt x="137" y="14"/>
                    <a:pt x="140" y="11"/>
                    <a:pt x="143" y="8"/>
                  </a:cubicBezTo>
                  <a:cubicBezTo>
                    <a:pt x="144" y="6"/>
                    <a:pt x="146" y="5"/>
                    <a:pt x="147" y="3"/>
                  </a:cubicBezTo>
                  <a:cubicBezTo>
                    <a:pt x="149" y="1"/>
                    <a:pt x="151" y="0"/>
                    <a:pt x="153" y="0"/>
                  </a:cubicBezTo>
                  <a:cubicBezTo>
                    <a:pt x="154" y="0"/>
                    <a:pt x="155" y="0"/>
                    <a:pt x="156" y="1"/>
                  </a:cubicBezTo>
                  <a:cubicBezTo>
                    <a:pt x="164" y="4"/>
                    <a:pt x="171" y="7"/>
                    <a:pt x="179" y="10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4" y="12"/>
                    <a:pt x="185" y="15"/>
                    <a:pt x="185" y="18"/>
                  </a:cubicBezTo>
                  <a:cubicBezTo>
                    <a:pt x="185" y="21"/>
                    <a:pt x="185" y="24"/>
                    <a:pt x="185" y="27"/>
                  </a:cubicBezTo>
                  <a:cubicBezTo>
                    <a:pt x="185" y="31"/>
                    <a:pt x="184" y="35"/>
                    <a:pt x="184" y="39"/>
                  </a:cubicBezTo>
                  <a:cubicBezTo>
                    <a:pt x="184" y="43"/>
                    <a:pt x="185" y="46"/>
                    <a:pt x="188" y="49"/>
                  </a:cubicBezTo>
                  <a:cubicBezTo>
                    <a:pt x="192" y="55"/>
                    <a:pt x="197" y="57"/>
                    <a:pt x="203" y="57"/>
                  </a:cubicBezTo>
                  <a:cubicBezTo>
                    <a:pt x="204" y="57"/>
                    <a:pt x="206" y="57"/>
                    <a:pt x="207" y="57"/>
                  </a:cubicBezTo>
                  <a:cubicBezTo>
                    <a:pt x="211" y="56"/>
                    <a:pt x="214" y="56"/>
                    <a:pt x="218" y="56"/>
                  </a:cubicBezTo>
                  <a:cubicBezTo>
                    <a:pt x="220" y="56"/>
                    <a:pt x="221" y="56"/>
                    <a:pt x="223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27" y="56"/>
                    <a:pt x="229" y="57"/>
                    <a:pt x="230" y="60"/>
                  </a:cubicBezTo>
                  <a:cubicBezTo>
                    <a:pt x="231" y="63"/>
                    <a:pt x="232" y="67"/>
                    <a:pt x="234" y="70"/>
                  </a:cubicBezTo>
                  <a:cubicBezTo>
                    <a:pt x="236" y="75"/>
                    <a:pt x="238" y="80"/>
                    <a:pt x="240" y="85"/>
                  </a:cubicBezTo>
                  <a:cubicBezTo>
                    <a:pt x="242" y="88"/>
                    <a:pt x="241" y="91"/>
                    <a:pt x="238" y="94"/>
                  </a:cubicBezTo>
                  <a:cubicBezTo>
                    <a:pt x="237" y="95"/>
                    <a:pt x="235" y="96"/>
                    <a:pt x="234" y="97"/>
                  </a:cubicBezTo>
                  <a:cubicBezTo>
                    <a:pt x="230" y="101"/>
                    <a:pt x="226" y="104"/>
                    <a:pt x="222" y="108"/>
                  </a:cubicBezTo>
                  <a:cubicBezTo>
                    <a:pt x="220" y="110"/>
                    <a:pt x="219" y="112"/>
                    <a:pt x="218" y="116"/>
                  </a:cubicBezTo>
                  <a:cubicBezTo>
                    <a:pt x="217" y="124"/>
                    <a:pt x="220" y="131"/>
                    <a:pt x="228" y="137"/>
                  </a:cubicBezTo>
                  <a:cubicBezTo>
                    <a:pt x="230" y="138"/>
                    <a:pt x="232" y="140"/>
                    <a:pt x="234" y="142"/>
                  </a:cubicBezTo>
                  <a:cubicBezTo>
                    <a:pt x="235" y="143"/>
                    <a:pt x="236" y="145"/>
                    <a:pt x="238" y="146"/>
                  </a:cubicBezTo>
                  <a:cubicBezTo>
                    <a:pt x="241" y="149"/>
                    <a:pt x="242" y="151"/>
                    <a:pt x="240" y="155"/>
                  </a:cubicBezTo>
                  <a:cubicBezTo>
                    <a:pt x="236" y="163"/>
                    <a:pt x="233" y="171"/>
                    <a:pt x="230" y="179"/>
                  </a:cubicBezTo>
                  <a:cubicBezTo>
                    <a:pt x="229" y="182"/>
                    <a:pt x="227" y="184"/>
                    <a:pt x="223" y="184"/>
                  </a:cubicBezTo>
                  <a:cubicBezTo>
                    <a:pt x="223" y="184"/>
                    <a:pt x="223" y="184"/>
                    <a:pt x="223" y="184"/>
                  </a:cubicBezTo>
                  <a:cubicBezTo>
                    <a:pt x="220" y="184"/>
                    <a:pt x="218" y="184"/>
                    <a:pt x="215" y="184"/>
                  </a:cubicBezTo>
                  <a:cubicBezTo>
                    <a:pt x="211" y="183"/>
                    <a:pt x="207" y="183"/>
                    <a:pt x="203" y="183"/>
                  </a:cubicBezTo>
                  <a:cubicBezTo>
                    <a:pt x="202" y="183"/>
                    <a:pt x="202" y="183"/>
                    <a:pt x="201" y="183"/>
                  </a:cubicBezTo>
                  <a:cubicBezTo>
                    <a:pt x="197" y="183"/>
                    <a:pt x="193" y="185"/>
                    <a:pt x="191" y="187"/>
                  </a:cubicBezTo>
                  <a:cubicBezTo>
                    <a:pt x="185" y="192"/>
                    <a:pt x="183" y="198"/>
                    <a:pt x="184" y="205"/>
                  </a:cubicBezTo>
                  <a:cubicBezTo>
                    <a:pt x="185" y="208"/>
                    <a:pt x="185" y="212"/>
                    <a:pt x="185" y="216"/>
                  </a:cubicBezTo>
                  <a:cubicBezTo>
                    <a:pt x="185" y="218"/>
                    <a:pt x="185" y="220"/>
                    <a:pt x="185" y="222"/>
                  </a:cubicBezTo>
                  <a:cubicBezTo>
                    <a:pt x="185" y="225"/>
                    <a:pt x="184" y="227"/>
                    <a:pt x="181" y="229"/>
                  </a:cubicBezTo>
                  <a:cubicBezTo>
                    <a:pt x="177" y="230"/>
                    <a:pt x="173" y="232"/>
                    <a:pt x="168" y="234"/>
                  </a:cubicBezTo>
                  <a:cubicBezTo>
                    <a:pt x="164" y="235"/>
                    <a:pt x="160" y="237"/>
                    <a:pt x="156" y="239"/>
                  </a:cubicBezTo>
                  <a:cubicBezTo>
                    <a:pt x="154" y="239"/>
                    <a:pt x="154" y="240"/>
                    <a:pt x="153" y="240"/>
                  </a:cubicBezTo>
                  <a:close/>
                  <a:moveTo>
                    <a:pt x="121" y="205"/>
                  </a:moveTo>
                  <a:cubicBezTo>
                    <a:pt x="124" y="205"/>
                    <a:pt x="127" y="205"/>
                    <a:pt x="130" y="205"/>
                  </a:cubicBezTo>
                  <a:cubicBezTo>
                    <a:pt x="133" y="205"/>
                    <a:pt x="136" y="207"/>
                    <a:pt x="138" y="209"/>
                  </a:cubicBezTo>
                  <a:cubicBezTo>
                    <a:pt x="141" y="211"/>
                    <a:pt x="144" y="215"/>
                    <a:pt x="147" y="218"/>
                  </a:cubicBezTo>
                  <a:cubicBezTo>
                    <a:pt x="148" y="219"/>
                    <a:pt x="150" y="221"/>
                    <a:pt x="151" y="223"/>
                  </a:cubicBezTo>
                  <a:cubicBezTo>
                    <a:pt x="152" y="223"/>
                    <a:pt x="154" y="225"/>
                    <a:pt x="156" y="225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7" y="225"/>
                    <a:pt x="158" y="225"/>
                    <a:pt x="159" y="224"/>
                  </a:cubicBezTo>
                  <a:cubicBezTo>
                    <a:pt x="163" y="223"/>
                    <a:pt x="167" y="221"/>
                    <a:pt x="171" y="219"/>
                  </a:cubicBezTo>
                  <a:cubicBezTo>
                    <a:pt x="173" y="217"/>
                    <a:pt x="173" y="214"/>
                    <a:pt x="172" y="211"/>
                  </a:cubicBezTo>
                  <a:cubicBezTo>
                    <a:pt x="172" y="210"/>
                    <a:pt x="172" y="209"/>
                    <a:pt x="172" y="208"/>
                  </a:cubicBezTo>
                  <a:cubicBezTo>
                    <a:pt x="172" y="207"/>
                    <a:pt x="172" y="207"/>
                    <a:pt x="172" y="207"/>
                  </a:cubicBezTo>
                  <a:cubicBezTo>
                    <a:pt x="172" y="206"/>
                    <a:pt x="172" y="204"/>
                    <a:pt x="172" y="202"/>
                  </a:cubicBezTo>
                  <a:cubicBezTo>
                    <a:pt x="170" y="194"/>
                    <a:pt x="173" y="187"/>
                    <a:pt x="180" y="181"/>
                  </a:cubicBezTo>
                  <a:cubicBezTo>
                    <a:pt x="183" y="178"/>
                    <a:pt x="185" y="176"/>
                    <a:pt x="186" y="175"/>
                  </a:cubicBezTo>
                  <a:cubicBezTo>
                    <a:pt x="190" y="171"/>
                    <a:pt x="191" y="170"/>
                    <a:pt x="194" y="170"/>
                  </a:cubicBezTo>
                  <a:cubicBezTo>
                    <a:pt x="196" y="170"/>
                    <a:pt x="197" y="170"/>
                    <a:pt x="199" y="170"/>
                  </a:cubicBezTo>
                  <a:cubicBezTo>
                    <a:pt x="201" y="171"/>
                    <a:pt x="203" y="171"/>
                    <a:pt x="206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8" y="171"/>
                    <a:pt x="210" y="171"/>
                    <a:pt x="211" y="171"/>
                  </a:cubicBezTo>
                  <a:cubicBezTo>
                    <a:pt x="221" y="171"/>
                    <a:pt x="222" y="168"/>
                    <a:pt x="226" y="157"/>
                  </a:cubicBezTo>
                  <a:cubicBezTo>
                    <a:pt x="226" y="155"/>
                    <a:pt x="225" y="152"/>
                    <a:pt x="224" y="150"/>
                  </a:cubicBezTo>
                  <a:cubicBezTo>
                    <a:pt x="222" y="148"/>
                    <a:pt x="220" y="146"/>
                    <a:pt x="217" y="144"/>
                  </a:cubicBezTo>
                  <a:cubicBezTo>
                    <a:pt x="215" y="142"/>
                    <a:pt x="212" y="139"/>
                    <a:pt x="209" y="137"/>
                  </a:cubicBezTo>
                  <a:cubicBezTo>
                    <a:pt x="208" y="135"/>
                    <a:pt x="206" y="132"/>
                    <a:pt x="206" y="130"/>
                  </a:cubicBezTo>
                  <a:cubicBezTo>
                    <a:pt x="206" y="123"/>
                    <a:pt x="206" y="117"/>
                    <a:pt x="206" y="110"/>
                  </a:cubicBezTo>
                  <a:cubicBezTo>
                    <a:pt x="206" y="108"/>
                    <a:pt x="208" y="105"/>
                    <a:pt x="209" y="103"/>
                  </a:cubicBezTo>
                  <a:cubicBezTo>
                    <a:pt x="212" y="100"/>
                    <a:pt x="215" y="97"/>
                    <a:pt x="218" y="95"/>
                  </a:cubicBezTo>
                  <a:cubicBezTo>
                    <a:pt x="220" y="93"/>
                    <a:pt x="222" y="91"/>
                    <a:pt x="224" y="90"/>
                  </a:cubicBezTo>
                  <a:cubicBezTo>
                    <a:pt x="224" y="90"/>
                    <a:pt x="227" y="86"/>
                    <a:pt x="226" y="84"/>
                  </a:cubicBezTo>
                  <a:cubicBezTo>
                    <a:pt x="226" y="83"/>
                    <a:pt x="226" y="82"/>
                    <a:pt x="225" y="81"/>
                  </a:cubicBezTo>
                  <a:cubicBezTo>
                    <a:pt x="224" y="77"/>
                    <a:pt x="222" y="73"/>
                    <a:pt x="220" y="70"/>
                  </a:cubicBezTo>
                  <a:cubicBezTo>
                    <a:pt x="218" y="68"/>
                    <a:pt x="217" y="68"/>
                    <a:pt x="215" y="68"/>
                  </a:cubicBezTo>
                  <a:cubicBezTo>
                    <a:pt x="214" y="68"/>
                    <a:pt x="213" y="68"/>
                    <a:pt x="211" y="68"/>
                  </a:cubicBezTo>
                  <a:cubicBezTo>
                    <a:pt x="210" y="69"/>
                    <a:pt x="209" y="69"/>
                    <a:pt x="208" y="69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6" y="69"/>
                    <a:pt x="205" y="69"/>
                    <a:pt x="203" y="69"/>
                  </a:cubicBezTo>
                  <a:cubicBezTo>
                    <a:pt x="202" y="69"/>
                    <a:pt x="200" y="70"/>
                    <a:pt x="199" y="70"/>
                  </a:cubicBezTo>
                  <a:cubicBezTo>
                    <a:pt x="193" y="70"/>
                    <a:pt x="187" y="67"/>
                    <a:pt x="182" y="61"/>
                  </a:cubicBezTo>
                  <a:cubicBezTo>
                    <a:pt x="179" y="58"/>
                    <a:pt x="178" y="56"/>
                    <a:pt x="176" y="55"/>
                  </a:cubicBezTo>
                  <a:cubicBezTo>
                    <a:pt x="171" y="50"/>
                    <a:pt x="171" y="50"/>
                    <a:pt x="172" y="42"/>
                  </a:cubicBezTo>
                  <a:cubicBezTo>
                    <a:pt x="172" y="40"/>
                    <a:pt x="172" y="38"/>
                    <a:pt x="172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21"/>
                    <a:pt x="172" y="20"/>
                    <a:pt x="158" y="15"/>
                  </a:cubicBezTo>
                  <a:cubicBezTo>
                    <a:pt x="158" y="15"/>
                    <a:pt x="157" y="15"/>
                    <a:pt x="157" y="15"/>
                  </a:cubicBezTo>
                  <a:cubicBezTo>
                    <a:pt x="155" y="15"/>
                    <a:pt x="153" y="16"/>
                    <a:pt x="151" y="17"/>
                  </a:cubicBezTo>
                  <a:cubicBezTo>
                    <a:pt x="149" y="19"/>
                    <a:pt x="147" y="21"/>
                    <a:pt x="145" y="23"/>
                  </a:cubicBezTo>
                  <a:cubicBezTo>
                    <a:pt x="143" y="26"/>
                    <a:pt x="140" y="29"/>
                    <a:pt x="138" y="31"/>
                  </a:cubicBezTo>
                  <a:cubicBezTo>
                    <a:pt x="136" y="33"/>
                    <a:pt x="133" y="34"/>
                    <a:pt x="131" y="35"/>
                  </a:cubicBezTo>
                  <a:cubicBezTo>
                    <a:pt x="128" y="35"/>
                    <a:pt x="124" y="35"/>
                    <a:pt x="121" y="35"/>
                  </a:cubicBezTo>
                  <a:cubicBezTo>
                    <a:pt x="118" y="35"/>
                    <a:pt x="115" y="35"/>
                    <a:pt x="111" y="35"/>
                  </a:cubicBezTo>
                  <a:cubicBezTo>
                    <a:pt x="109" y="34"/>
                    <a:pt x="106" y="33"/>
                    <a:pt x="104" y="31"/>
                  </a:cubicBezTo>
                  <a:cubicBezTo>
                    <a:pt x="99" y="27"/>
                    <a:pt x="95" y="22"/>
                    <a:pt x="91" y="17"/>
                  </a:cubicBezTo>
                  <a:cubicBezTo>
                    <a:pt x="90" y="15"/>
                    <a:pt x="88" y="14"/>
                    <a:pt x="86" y="14"/>
                  </a:cubicBezTo>
                  <a:cubicBezTo>
                    <a:pt x="85" y="14"/>
                    <a:pt x="84" y="15"/>
                    <a:pt x="82" y="16"/>
                  </a:cubicBezTo>
                  <a:cubicBezTo>
                    <a:pt x="82" y="16"/>
                    <a:pt x="81" y="16"/>
                    <a:pt x="80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0" y="21"/>
                    <a:pt x="69" y="22"/>
                    <a:pt x="70" y="31"/>
                  </a:cubicBezTo>
                  <a:cubicBezTo>
                    <a:pt x="71" y="49"/>
                    <a:pt x="71" y="49"/>
                    <a:pt x="58" y="62"/>
                  </a:cubicBezTo>
                  <a:cubicBezTo>
                    <a:pt x="58" y="63"/>
                    <a:pt x="57" y="63"/>
                    <a:pt x="57" y="64"/>
                  </a:cubicBezTo>
                  <a:cubicBezTo>
                    <a:pt x="56" y="65"/>
                    <a:pt x="55" y="66"/>
                    <a:pt x="55" y="66"/>
                  </a:cubicBezTo>
                  <a:cubicBezTo>
                    <a:pt x="52" y="68"/>
                    <a:pt x="49" y="69"/>
                    <a:pt x="47" y="69"/>
                  </a:cubicBezTo>
                  <a:cubicBezTo>
                    <a:pt x="46" y="69"/>
                    <a:pt x="45" y="69"/>
                    <a:pt x="44" y="69"/>
                  </a:cubicBezTo>
                  <a:cubicBezTo>
                    <a:pt x="39" y="69"/>
                    <a:pt x="35" y="69"/>
                    <a:pt x="3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6" y="68"/>
                  </a:cubicBezTo>
                  <a:cubicBezTo>
                    <a:pt x="24" y="68"/>
                    <a:pt x="22" y="69"/>
                    <a:pt x="20" y="72"/>
                  </a:cubicBezTo>
                  <a:cubicBezTo>
                    <a:pt x="14" y="86"/>
                    <a:pt x="15" y="87"/>
                    <a:pt x="25" y="96"/>
                  </a:cubicBezTo>
                  <a:cubicBezTo>
                    <a:pt x="26" y="97"/>
                    <a:pt x="26" y="97"/>
                    <a:pt x="27" y="97"/>
                  </a:cubicBezTo>
                  <a:cubicBezTo>
                    <a:pt x="34" y="102"/>
                    <a:pt x="37" y="109"/>
                    <a:pt x="36" y="118"/>
                  </a:cubicBezTo>
                  <a:cubicBezTo>
                    <a:pt x="36" y="120"/>
                    <a:pt x="36" y="122"/>
                    <a:pt x="36" y="124"/>
                  </a:cubicBezTo>
                  <a:cubicBezTo>
                    <a:pt x="36" y="126"/>
                    <a:pt x="36" y="128"/>
                    <a:pt x="36" y="129"/>
                  </a:cubicBezTo>
                  <a:cubicBezTo>
                    <a:pt x="35" y="132"/>
                    <a:pt x="34" y="135"/>
                    <a:pt x="33" y="137"/>
                  </a:cubicBezTo>
                  <a:cubicBezTo>
                    <a:pt x="29" y="141"/>
                    <a:pt x="24" y="144"/>
                    <a:pt x="20" y="148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6" y="152"/>
                    <a:pt x="15" y="154"/>
                    <a:pt x="16" y="158"/>
                  </a:cubicBezTo>
                  <a:cubicBezTo>
                    <a:pt x="21" y="168"/>
                    <a:pt x="22" y="171"/>
                    <a:pt x="30" y="171"/>
                  </a:cubicBezTo>
                  <a:cubicBezTo>
                    <a:pt x="32" y="171"/>
                    <a:pt x="34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39" y="170"/>
                    <a:pt x="41" y="170"/>
                    <a:pt x="42" y="170"/>
                  </a:cubicBezTo>
                  <a:cubicBezTo>
                    <a:pt x="49" y="170"/>
                    <a:pt x="55" y="173"/>
                    <a:pt x="62" y="180"/>
                  </a:cubicBezTo>
                  <a:cubicBezTo>
                    <a:pt x="68" y="187"/>
                    <a:pt x="73" y="193"/>
                    <a:pt x="70" y="200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3"/>
                    <a:pt x="70" y="205"/>
                    <a:pt x="70" y="207"/>
                  </a:cubicBezTo>
                  <a:cubicBezTo>
                    <a:pt x="69" y="211"/>
                    <a:pt x="69" y="214"/>
                    <a:pt x="70" y="217"/>
                  </a:cubicBezTo>
                  <a:cubicBezTo>
                    <a:pt x="72" y="220"/>
                    <a:pt x="75" y="221"/>
                    <a:pt x="78" y="222"/>
                  </a:cubicBezTo>
                  <a:cubicBezTo>
                    <a:pt x="80" y="223"/>
                    <a:pt x="81" y="223"/>
                    <a:pt x="82" y="224"/>
                  </a:cubicBezTo>
                  <a:cubicBezTo>
                    <a:pt x="84" y="225"/>
                    <a:pt x="85" y="225"/>
                    <a:pt x="86" y="225"/>
                  </a:cubicBezTo>
                  <a:cubicBezTo>
                    <a:pt x="86" y="225"/>
                    <a:pt x="86" y="225"/>
                    <a:pt x="86" y="225"/>
                  </a:cubicBezTo>
                  <a:cubicBezTo>
                    <a:pt x="88" y="225"/>
                    <a:pt x="90" y="224"/>
                    <a:pt x="91" y="222"/>
                  </a:cubicBezTo>
                  <a:cubicBezTo>
                    <a:pt x="95" y="218"/>
                    <a:pt x="99" y="213"/>
                    <a:pt x="104" y="208"/>
                  </a:cubicBezTo>
                  <a:cubicBezTo>
                    <a:pt x="106" y="207"/>
                    <a:pt x="109" y="205"/>
                    <a:pt x="111" y="205"/>
                  </a:cubicBezTo>
                  <a:cubicBezTo>
                    <a:pt x="115" y="205"/>
                    <a:pt x="118" y="205"/>
                    <a:pt x="121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98DD05A5-3D85-4616-AC2D-8E1A2F079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976" y="-1346201"/>
              <a:ext cx="3714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35">
              <a:extLst>
                <a:ext uri="{FF2B5EF4-FFF2-40B4-BE49-F238E27FC236}">
                  <a16:creationId xmlns:a16="http://schemas.microsoft.com/office/drawing/2014/main" id="{0963C6D7-2E94-4CF8-B710-5391DE88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26" y="-1427163"/>
              <a:ext cx="3333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3ED7FA2C-8B5B-4CED-A7D6-D45A7CF03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-1751013"/>
              <a:ext cx="111125" cy="111125"/>
            </a:xfrm>
            <a:custGeom>
              <a:avLst/>
              <a:gdLst>
                <a:gd name="T0" fmla="*/ 23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13 w 45"/>
                <a:gd name="T11" fmla="*/ 0 h 45"/>
                <a:gd name="T12" fmla="*/ 23 w 45"/>
                <a:gd name="T13" fmla="*/ 0 h 45"/>
                <a:gd name="T14" fmla="*/ 32 w 45"/>
                <a:gd name="T15" fmla="*/ 0 h 45"/>
                <a:gd name="T16" fmla="*/ 38 w 45"/>
                <a:gd name="T17" fmla="*/ 0 h 45"/>
                <a:gd name="T18" fmla="*/ 45 w 45"/>
                <a:gd name="T19" fmla="*/ 7 h 45"/>
                <a:gd name="T20" fmla="*/ 45 w 45"/>
                <a:gd name="T21" fmla="*/ 38 h 45"/>
                <a:gd name="T22" fmla="*/ 38 w 45"/>
                <a:gd name="T23" fmla="*/ 45 h 45"/>
                <a:gd name="T24" fmla="*/ 23 w 45"/>
                <a:gd name="T25" fmla="*/ 45 h 45"/>
                <a:gd name="T26" fmla="*/ 13 w 45"/>
                <a:gd name="T27" fmla="*/ 32 h 45"/>
                <a:gd name="T28" fmla="*/ 32 w 45"/>
                <a:gd name="T29" fmla="*/ 32 h 45"/>
                <a:gd name="T30" fmla="*/ 32 w 45"/>
                <a:gd name="T31" fmla="*/ 12 h 45"/>
                <a:gd name="T32" fmla="*/ 13 w 45"/>
                <a:gd name="T33" fmla="*/ 12 h 45"/>
                <a:gd name="T34" fmla="*/ 13 w 45"/>
                <a:gd name="T35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8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7"/>
                    <a:pt x="45" y="27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3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C520E586-1DCE-45DD-8E69-D5681B0DE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5663" y="-1751013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13 w 45"/>
                <a:gd name="T11" fmla="*/ 0 h 45"/>
                <a:gd name="T12" fmla="*/ 22 w 45"/>
                <a:gd name="T13" fmla="*/ 0 h 45"/>
                <a:gd name="T14" fmla="*/ 32 w 45"/>
                <a:gd name="T15" fmla="*/ 0 h 45"/>
                <a:gd name="T16" fmla="*/ 38 w 45"/>
                <a:gd name="T17" fmla="*/ 0 h 45"/>
                <a:gd name="T18" fmla="*/ 45 w 45"/>
                <a:gd name="T19" fmla="*/ 7 h 45"/>
                <a:gd name="T20" fmla="*/ 45 w 45"/>
                <a:gd name="T21" fmla="*/ 38 h 45"/>
                <a:gd name="T22" fmla="*/ 38 w 45"/>
                <a:gd name="T23" fmla="*/ 45 h 45"/>
                <a:gd name="T24" fmla="*/ 22 w 45"/>
                <a:gd name="T25" fmla="*/ 45 h 45"/>
                <a:gd name="T26" fmla="*/ 13 w 45"/>
                <a:gd name="T27" fmla="*/ 32 h 45"/>
                <a:gd name="T28" fmla="*/ 32 w 45"/>
                <a:gd name="T29" fmla="*/ 32 h 45"/>
                <a:gd name="T30" fmla="*/ 32 w 45"/>
                <a:gd name="T31" fmla="*/ 13 h 45"/>
                <a:gd name="T32" fmla="*/ 13 w 45"/>
                <a:gd name="T33" fmla="*/ 13 h 45"/>
                <a:gd name="T34" fmla="*/ 13 w 45"/>
                <a:gd name="T35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8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7"/>
                    <a:pt x="45" y="27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207D2018-4500-4A6C-B82E-DC912BED3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01" y="-1751013"/>
              <a:ext cx="111125" cy="111125"/>
            </a:xfrm>
            <a:custGeom>
              <a:avLst/>
              <a:gdLst>
                <a:gd name="T0" fmla="*/ 13 w 45"/>
                <a:gd name="T1" fmla="*/ 45 h 45"/>
                <a:gd name="T2" fmla="*/ 8 w 45"/>
                <a:gd name="T3" fmla="*/ 45 h 45"/>
                <a:gd name="T4" fmla="*/ 0 w 45"/>
                <a:gd name="T5" fmla="*/ 37 h 45"/>
                <a:gd name="T6" fmla="*/ 0 w 45"/>
                <a:gd name="T7" fmla="*/ 7 h 45"/>
                <a:gd name="T8" fmla="*/ 7 w 45"/>
                <a:gd name="T9" fmla="*/ 0 h 45"/>
                <a:gd name="T10" fmla="*/ 22 w 45"/>
                <a:gd name="T11" fmla="*/ 0 h 45"/>
                <a:gd name="T12" fmla="*/ 37 w 45"/>
                <a:gd name="T13" fmla="*/ 0 h 45"/>
                <a:gd name="T14" fmla="*/ 45 w 45"/>
                <a:gd name="T15" fmla="*/ 7 h 45"/>
                <a:gd name="T16" fmla="*/ 45 w 45"/>
                <a:gd name="T17" fmla="*/ 37 h 45"/>
                <a:gd name="T18" fmla="*/ 37 w 45"/>
                <a:gd name="T19" fmla="*/ 45 h 45"/>
                <a:gd name="T20" fmla="*/ 31 w 45"/>
                <a:gd name="T21" fmla="*/ 45 h 45"/>
                <a:gd name="T22" fmla="*/ 22 w 45"/>
                <a:gd name="T23" fmla="*/ 45 h 45"/>
                <a:gd name="T24" fmla="*/ 13 w 45"/>
                <a:gd name="T25" fmla="*/ 45 h 45"/>
                <a:gd name="T26" fmla="*/ 13 w 45"/>
                <a:gd name="T27" fmla="*/ 32 h 45"/>
                <a:gd name="T28" fmla="*/ 32 w 45"/>
                <a:gd name="T29" fmla="*/ 32 h 45"/>
                <a:gd name="T30" fmla="*/ 32 w 45"/>
                <a:gd name="T31" fmla="*/ 12 h 45"/>
                <a:gd name="T32" fmla="*/ 13 w 45"/>
                <a:gd name="T33" fmla="*/ 12 h 45"/>
                <a:gd name="T34" fmla="*/ 13 w 45"/>
                <a:gd name="T35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13" y="45"/>
                  </a:moveTo>
                  <a:cubicBezTo>
                    <a:pt x="11" y="45"/>
                    <a:pt x="9" y="45"/>
                    <a:pt x="8" y="45"/>
                  </a:cubicBezTo>
                  <a:cubicBezTo>
                    <a:pt x="2" y="45"/>
                    <a:pt x="0" y="43"/>
                    <a:pt x="0" y="37"/>
                  </a:cubicBezTo>
                  <a:cubicBezTo>
                    <a:pt x="0" y="27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7" y="0"/>
                    <a:pt x="32" y="0"/>
                    <a:pt x="37" y="0"/>
                  </a:cubicBezTo>
                  <a:cubicBezTo>
                    <a:pt x="43" y="0"/>
                    <a:pt x="45" y="2"/>
                    <a:pt x="45" y="7"/>
                  </a:cubicBezTo>
                  <a:cubicBezTo>
                    <a:pt x="45" y="17"/>
                    <a:pt x="45" y="27"/>
                    <a:pt x="45" y="37"/>
                  </a:cubicBezTo>
                  <a:cubicBezTo>
                    <a:pt x="45" y="43"/>
                    <a:pt x="43" y="45"/>
                    <a:pt x="37" y="45"/>
                  </a:cubicBezTo>
                  <a:cubicBezTo>
                    <a:pt x="35" y="45"/>
                    <a:pt x="33" y="45"/>
                    <a:pt x="31" y="4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13" y="45"/>
                  </a:ln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54E803BF-9A0A-4963-9754-270420371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-1589088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13 w 45"/>
                <a:gd name="T3" fmla="*/ 45 h 45"/>
                <a:gd name="T4" fmla="*/ 8 w 45"/>
                <a:gd name="T5" fmla="*/ 45 h 45"/>
                <a:gd name="T6" fmla="*/ 0 w 45"/>
                <a:gd name="T7" fmla="*/ 37 h 45"/>
                <a:gd name="T8" fmla="*/ 0 w 45"/>
                <a:gd name="T9" fmla="*/ 7 h 45"/>
                <a:gd name="T10" fmla="*/ 7 w 45"/>
                <a:gd name="T11" fmla="*/ 0 h 45"/>
                <a:gd name="T12" fmla="*/ 23 w 45"/>
                <a:gd name="T13" fmla="*/ 0 h 45"/>
                <a:gd name="T14" fmla="*/ 38 w 45"/>
                <a:gd name="T15" fmla="*/ 0 h 45"/>
                <a:gd name="T16" fmla="*/ 45 w 45"/>
                <a:gd name="T17" fmla="*/ 7 h 45"/>
                <a:gd name="T18" fmla="*/ 45 w 45"/>
                <a:gd name="T19" fmla="*/ 38 h 45"/>
                <a:gd name="T20" fmla="*/ 37 w 45"/>
                <a:gd name="T21" fmla="*/ 45 h 45"/>
                <a:gd name="T22" fmla="*/ 32 w 45"/>
                <a:gd name="T23" fmla="*/ 45 h 45"/>
                <a:gd name="T24" fmla="*/ 22 w 45"/>
                <a:gd name="T25" fmla="*/ 45 h 45"/>
                <a:gd name="T26" fmla="*/ 13 w 45"/>
                <a:gd name="T27" fmla="*/ 32 h 45"/>
                <a:gd name="T28" fmla="*/ 32 w 45"/>
                <a:gd name="T29" fmla="*/ 32 h 45"/>
                <a:gd name="T30" fmla="*/ 32 w 45"/>
                <a:gd name="T31" fmla="*/ 13 h 45"/>
                <a:gd name="T32" fmla="*/ 13 w 45"/>
                <a:gd name="T33" fmla="*/ 13 h 45"/>
                <a:gd name="T34" fmla="*/ 13 w 45"/>
                <a:gd name="T35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1" y="45"/>
                    <a:pt x="9" y="45"/>
                    <a:pt x="8" y="45"/>
                  </a:cubicBezTo>
                  <a:cubicBezTo>
                    <a:pt x="2" y="45"/>
                    <a:pt x="0" y="43"/>
                    <a:pt x="0" y="37"/>
                  </a:cubicBezTo>
                  <a:cubicBezTo>
                    <a:pt x="0" y="26"/>
                    <a:pt x="0" y="16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8" y="0"/>
                    <a:pt x="23" y="0"/>
                  </a:cubicBezTo>
                  <a:cubicBezTo>
                    <a:pt x="28" y="0"/>
                    <a:pt x="33" y="0"/>
                    <a:pt x="38" y="0"/>
                  </a:cubicBezTo>
                  <a:cubicBezTo>
                    <a:pt x="43" y="0"/>
                    <a:pt x="45" y="2"/>
                    <a:pt x="45" y="7"/>
                  </a:cubicBezTo>
                  <a:cubicBezTo>
                    <a:pt x="45" y="18"/>
                    <a:pt x="45" y="28"/>
                    <a:pt x="45" y="38"/>
                  </a:cubicBezTo>
                  <a:cubicBezTo>
                    <a:pt x="45" y="42"/>
                    <a:pt x="42" y="45"/>
                    <a:pt x="37" y="45"/>
                  </a:cubicBezTo>
                  <a:cubicBezTo>
                    <a:pt x="35" y="45"/>
                    <a:pt x="34" y="45"/>
                    <a:pt x="32" y="45"/>
                  </a:cubicBezTo>
                  <a:lnTo>
                    <a:pt x="22" y="45"/>
                  </a:ln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E828FFDD-A56C-4833-A430-8C471A265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01" y="-1589088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27 h 45"/>
                <a:gd name="T8" fmla="*/ 0 w 45"/>
                <a:gd name="T9" fmla="*/ 22 h 45"/>
                <a:gd name="T10" fmla="*/ 0 w 45"/>
                <a:gd name="T11" fmla="*/ 17 h 45"/>
                <a:gd name="T12" fmla="*/ 0 w 45"/>
                <a:gd name="T13" fmla="*/ 7 h 45"/>
                <a:gd name="T14" fmla="*/ 7 w 45"/>
                <a:gd name="T15" fmla="*/ 0 h 45"/>
                <a:gd name="T16" fmla="*/ 22 w 45"/>
                <a:gd name="T17" fmla="*/ 0 h 45"/>
                <a:gd name="T18" fmla="*/ 38 w 45"/>
                <a:gd name="T19" fmla="*/ 0 h 45"/>
                <a:gd name="T20" fmla="*/ 45 w 45"/>
                <a:gd name="T21" fmla="*/ 7 h 45"/>
                <a:gd name="T22" fmla="*/ 45 w 45"/>
                <a:gd name="T23" fmla="*/ 38 h 45"/>
                <a:gd name="T24" fmla="*/ 38 w 45"/>
                <a:gd name="T25" fmla="*/ 45 h 45"/>
                <a:gd name="T26" fmla="*/ 22 w 45"/>
                <a:gd name="T27" fmla="*/ 45 h 45"/>
                <a:gd name="T28" fmla="*/ 13 w 45"/>
                <a:gd name="T29" fmla="*/ 32 h 45"/>
                <a:gd name="T30" fmla="*/ 32 w 45"/>
                <a:gd name="T31" fmla="*/ 32 h 45"/>
                <a:gd name="T32" fmla="*/ 32 w 45"/>
                <a:gd name="T33" fmla="*/ 13 h 45"/>
                <a:gd name="T34" fmla="*/ 13 w 45"/>
                <a:gd name="T35" fmla="*/ 13 h 45"/>
                <a:gd name="T36" fmla="*/ 13 w 45"/>
                <a:gd name="T3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34"/>
                    <a:pt x="0" y="30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0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8" y="0"/>
                    <a:pt x="33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7"/>
                    <a:pt x="45" y="27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0A6080C7-352C-4EAB-A7FC-601B4E516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-1427163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22 w 45"/>
                <a:gd name="T11" fmla="*/ 0 h 45"/>
                <a:gd name="T12" fmla="*/ 38 w 45"/>
                <a:gd name="T13" fmla="*/ 0 h 45"/>
                <a:gd name="T14" fmla="*/ 45 w 45"/>
                <a:gd name="T15" fmla="*/ 7 h 45"/>
                <a:gd name="T16" fmla="*/ 45 w 45"/>
                <a:gd name="T17" fmla="*/ 18 h 45"/>
                <a:gd name="T18" fmla="*/ 45 w 45"/>
                <a:gd name="T19" fmla="*/ 23 h 45"/>
                <a:gd name="T20" fmla="*/ 45 w 45"/>
                <a:gd name="T21" fmla="*/ 27 h 45"/>
                <a:gd name="T22" fmla="*/ 45 w 45"/>
                <a:gd name="T23" fmla="*/ 38 h 45"/>
                <a:gd name="T24" fmla="*/ 38 w 45"/>
                <a:gd name="T25" fmla="*/ 45 h 45"/>
                <a:gd name="T26" fmla="*/ 22 w 45"/>
                <a:gd name="T27" fmla="*/ 45 h 45"/>
                <a:gd name="T28" fmla="*/ 13 w 45"/>
                <a:gd name="T29" fmla="*/ 32 h 45"/>
                <a:gd name="T30" fmla="*/ 32 w 45"/>
                <a:gd name="T31" fmla="*/ 32 h 45"/>
                <a:gd name="T32" fmla="*/ 32 w 45"/>
                <a:gd name="T33" fmla="*/ 12 h 45"/>
                <a:gd name="T34" fmla="*/ 13 w 45"/>
                <a:gd name="T35" fmla="*/ 12 h 45"/>
                <a:gd name="T36" fmla="*/ 13 w 45"/>
                <a:gd name="T3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8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7" y="0"/>
                    <a:pt x="33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0"/>
                    <a:pt x="45" y="14"/>
                    <a:pt x="45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4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929D7367-5ED4-477E-BD3B-1383970B6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5663" y="-1427163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22 w 45"/>
                <a:gd name="T11" fmla="*/ 0 h 45"/>
                <a:gd name="T12" fmla="*/ 38 w 45"/>
                <a:gd name="T13" fmla="*/ 0 h 45"/>
                <a:gd name="T14" fmla="*/ 45 w 45"/>
                <a:gd name="T15" fmla="*/ 7 h 45"/>
                <a:gd name="T16" fmla="*/ 45 w 45"/>
                <a:gd name="T17" fmla="*/ 18 h 45"/>
                <a:gd name="T18" fmla="*/ 45 w 45"/>
                <a:gd name="T19" fmla="*/ 23 h 45"/>
                <a:gd name="T20" fmla="*/ 45 w 45"/>
                <a:gd name="T21" fmla="*/ 27 h 45"/>
                <a:gd name="T22" fmla="*/ 45 w 45"/>
                <a:gd name="T23" fmla="*/ 38 h 45"/>
                <a:gd name="T24" fmla="*/ 38 w 45"/>
                <a:gd name="T25" fmla="*/ 45 h 45"/>
                <a:gd name="T26" fmla="*/ 22 w 45"/>
                <a:gd name="T27" fmla="*/ 45 h 45"/>
                <a:gd name="T28" fmla="*/ 13 w 45"/>
                <a:gd name="T29" fmla="*/ 32 h 45"/>
                <a:gd name="T30" fmla="*/ 32 w 45"/>
                <a:gd name="T31" fmla="*/ 32 h 45"/>
                <a:gd name="T32" fmla="*/ 32 w 45"/>
                <a:gd name="T33" fmla="*/ 13 h 45"/>
                <a:gd name="T34" fmla="*/ 13 w 45"/>
                <a:gd name="T35" fmla="*/ 13 h 45"/>
                <a:gd name="T36" fmla="*/ 13 w 45"/>
                <a:gd name="T3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8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8" y="0"/>
                    <a:pt x="33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0"/>
                    <a:pt x="45" y="14"/>
                    <a:pt x="45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4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83871259-2A22-4F4B-A422-5DBAB1F91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01" y="-1427163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22 w 45"/>
                <a:gd name="T11" fmla="*/ 0 h 45"/>
                <a:gd name="T12" fmla="*/ 38 w 45"/>
                <a:gd name="T13" fmla="*/ 0 h 45"/>
                <a:gd name="T14" fmla="*/ 45 w 45"/>
                <a:gd name="T15" fmla="*/ 7 h 45"/>
                <a:gd name="T16" fmla="*/ 45 w 45"/>
                <a:gd name="T17" fmla="*/ 18 h 45"/>
                <a:gd name="T18" fmla="*/ 45 w 45"/>
                <a:gd name="T19" fmla="*/ 22 h 45"/>
                <a:gd name="T20" fmla="*/ 45 w 45"/>
                <a:gd name="T21" fmla="*/ 27 h 45"/>
                <a:gd name="T22" fmla="*/ 45 w 45"/>
                <a:gd name="T23" fmla="*/ 38 h 45"/>
                <a:gd name="T24" fmla="*/ 38 w 45"/>
                <a:gd name="T25" fmla="*/ 45 h 45"/>
                <a:gd name="T26" fmla="*/ 22 w 45"/>
                <a:gd name="T27" fmla="*/ 45 h 45"/>
                <a:gd name="T28" fmla="*/ 12 w 45"/>
                <a:gd name="T29" fmla="*/ 32 h 45"/>
                <a:gd name="T30" fmla="*/ 32 w 45"/>
                <a:gd name="T31" fmla="*/ 32 h 45"/>
                <a:gd name="T32" fmla="*/ 32 w 45"/>
                <a:gd name="T33" fmla="*/ 13 h 45"/>
                <a:gd name="T34" fmla="*/ 12 w 45"/>
                <a:gd name="T35" fmla="*/ 13 h 45"/>
                <a:gd name="T36" fmla="*/ 12 w 45"/>
                <a:gd name="T3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7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8" y="0"/>
                    <a:pt x="33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0"/>
                    <a:pt x="45" y="14"/>
                    <a:pt x="45" y="1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4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70AFB6BF-EC2F-42C5-A2FE-33CDA452B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5663" y="-1589088"/>
              <a:ext cx="111125" cy="111125"/>
            </a:xfrm>
            <a:custGeom>
              <a:avLst/>
              <a:gdLst>
                <a:gd name="T0" fmla="*/ 22 w 45"/>
                <a:gd name="T1" fmla="*/ 45 h 45"/>
                <a:gd name="T2" fmla="*/ 7 w 45"/>
                <a:gd name="T3" fmla="*/ 45 h 45"/>
                <a:gd name="T4" fmla="*/ 0 w 45"/>
                <a:gd name="T5" fmla="*/ 38 h 45"/>
                <a:gd name="T6" fmla="*/ 0 w 45"/>
                <a:gd name="T7" fmla="*/ 7 h 45"/>
                <a:gd name="T8" fmla="*/ 7 w 45"/>
                <a:gd name="T9" fmla="*/ 0 h 45"/>
                <a:gd name="T10" fmla="*/ 22 w 45"/>
                <a:gd name="T11" fmla="*/ 0 h 45"/>
                <a:gd name="T12" fmla="*/ 38 w 45"/>
                <a:gd name="T13" fmla="*/ 0 h 45"/>
                <a:gd name="T14" fmla="*/ 45 w 45"/>
                <a:gd name="T15" fmla="*/ 7 h 45"/>
                <a:gd name="T16" fmla="*/ 45 w 45"/>
                <a:gd name="T17" fmla="*/ 17 h 45"/>
                <a:gd name="T18" fmla="*/ 45 w 45"/>
                <a:gd name="T19" fmla="*/ 22 h 45"/>
                <a:gd name="T20" fmla="*/ 45 w 45"/>
                <a:gd name="T21" fmla="*/ 27 h 45"/>
                <a:gd name="T22" fmla="*/ 45 w 45"/>
                <a:gd name="T23" fmla="*/ 38 h 45"/>
                <a:gd name="T24" fmla="*/ 38 w 45"/>
                <a:gd name="T25" fmla="*/ 45 h 45"/>
                <a:gd name="T26" fmla="*/ 22 w 45"/>
                <a:gd name="T27" fmla="*/ 45 h 45"/>
                <a:gd name="T28" fmla="*/ 13 w 45"/>
                <a:gd name="T29" fmla="*/ 32 h 45"/>
                <a:gd name="T30" fmla="*/ 32 w 45"/>
                <a:gd name="T31" fmla="*/ 32 h 45"/>
                <a:gd name="T32" fmla="*/ 32 w 45"/>
                <a:gd name="T33" fmla="*/ 12 h 45"/>
                <a:gd name="T34" fmla="*/ 13 w 45"/>
                <a:gd name="T35" fmla="*/ 12 h 45"/>
                <a:gd name="T36" fmla="*/ 13 w 45"/>
                <a:gd name="T3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7" y="45"/>
                    <a:pt x="12" y="45"/>
                    <a:pt x="7" y="45"/>
                  </a:cubicBezTo>
                  <a:cubicBezTo>
                    <a:pt x="2" y="45"/>
                    <a:pt x="0" y="42"/>
                    <a:pt x="0" y="38"/>
                  </a:cubicBezTo>
                  <a:cubicBezTo>
                    <a:pt x="0" y="28"/>
                    <a:pt x="0" y="17"/>
                    <a:pt x="0" y="7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8" y="0"/>
                    <a:pt x="33" y="0"/>
                    <a:pt x="38" y="0"/>
                  </a:cubicBezTo>
                  <a:cubicBezTo>
                    <a:pt x="42" y="0"/>
                    <a:pt x="45" y="2"/>
                    <a:pt x="45" y="7"/>
                  </a:cubicBezTo>
                  <a:cubicBezTo>
                    <a:pt x="45" y="10"/>
                    <a:pt x="45" y="14"/>
                    <a:pt x="45" y="17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4"/>
                    <a:pt x="45" y="38"/>
                  </a:cubicBezTo>
                  <a:cubicBezTo>
                    <a:pt x="45" y="42"/>
                    <a:pt x="42" y="45"/>
                    <a:pt x="38" y="45"/>
                  </a:cubicBezTo>
                  <a:cubicBezTo>
                    <a:pt x="33" y="45"/>
                    <a:pt x="28" y="45"/>
                    <a:pt x="22" y="45"/>
                  </a:cubicBezTo>
                  <a:close/>
                  <a:moveTo>
                    <a:pt x="13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3" y="12"/>
                    <a:pt x="13" y="12"/>
                    <a:pt x="13" y="12"/>
                  </a:cubicBezTo>
                  <a:lnTo>
                    <a:pt x="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5">
              <a:extLst>
                <a:ext uri="{FF2B5EF4-FFF2-40B4-BE49-F238E27FC236}">
                  <a16:creationId xmlns:a16="http://schemas.microsoft.com/office/drawing/2014/main" id="{D1461949-AD17-4507-8032-4C0B06B0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-1933576"/>
              <a:ext cx="285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">
              <a:extLst>
                <a:ext uri="{FF2B5EF4-FFF2-40B4-BE49-F238E27FC236}">
                  <a16:creationId xmlns:a16="http://schemas.microsoft.com/office/drawing/2014/main" id="{E1DA517F-7132-44CA-9EBC-39620172D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5651" y="-1933576"/>
              <a:ext cx="269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7">
              <a:extLst>
                <a:ext uri="{FF2B5EF4-FFF2-40B4-BE49-F238E27FC236}">
                  <a16:creationId xmlns:a16="http://schemas.microsoft.com/office/drawing/2014/main" id="{A778C381-E052-4577-BB33-BF95B7631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6" y="-1933576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8">
              <a:extLst>
                <a:ext uri="{FF2B5EF4-FFF2-40B4-BE49-F238E27FC236}">
                  <a16:creationId xmlns:a16="http://schemas.microsoft.com/office/drawing/2014/main" id="{FCC8EA9C-0531-4C6E-B6EC-45E494B0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-1427163"/>
              <a:ext cx="269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9">
              <a:extLst>
                <a:ext uri="{FF2B5EF4-FFF2-40B4-BE49-F238E27FC236}">
                  <a16:creationId xmlns:a16="http://schemas.microsoft.com/office/drawing/2014/main" id="{418538B8-6FF1-48DF-A40C-DE263213D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-1163638"/>
              <a:ext cx="301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FF0577B4-6196-4361-B128-9E78FF412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951" y="-1893888"/>
              <a:ext cx="233363" cy="234950"/>
            </a:xfrm>
            <a:custGeom>
              <a:avLst/>
              <a:gdLst>
                <a:gd name="T0" fmla="*/ 47 w 94"/>
                <a:gd name="T1" fmla="*/ 94 h 94"/>
                <a:gd name="T2" fmla="*/ 14 w 94"/>
                <a:gd name="T3" fmla="*/ 80 h 94"/>
                <a:gd name="T4" fmla="*/ 0 w 94"/>
                <a:gd name="T5" fmla="*/ 46 h 94"/>
                <a:gd name="T6" fmla="*/ 47 w 94"/>
                <a:gd name="T7" fmla="*/ 0 h 94"/>
                <a:gd name="T8" fmla="*/ 94 w 94"/>
                <a:gd name="T9" fmla="*/ 47 h 94"/>
                <a:gd name="T10" fmla="*/ 47 w 94"/>
                <a:gd name="T11" fmla="*/ 94 h 94"/>
                <a:gd name="T12" fmla="*/ 47 w 94"/>
                <a:gd name="T13" fmla="*/ 12 h 94"/>
                <a:gd name="T14" fmla="*/ 13 w 94"/>
                <a:gd name="T15" fmla="*/ 47 h 94"/>
                <a:gd name="T16" fmla="*/ 23 w 94"/>
                <a:gd name="T17" fmla="*/ 71 h 94"/>
                <a:gd name="T18" fmla="*/ 47 w 94"/>
                <a:gd name="T19" fmla="*/ 81 h 94"/>
                <a:gd name="T20" fmla="*/ 82 w 94"/>
                <a:gd name="T21" fmla="*/ 47 h 94"/>
                <a:gd name="T22" fmla="*/ 72 w 94"/>
                <a:gd name="T23" fmla="*/ 23 h 94"/>
                <a:gd name="T24" fmla="*/ 47 w 94"/>
                <a:gd name="T25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94">
                  <a:moveTo>
                    <a:pt x="47" y="94"/>
                  </a:moveTo>
                  <a:cubicBezTo>
                    <a:pt x="34" y="93"/>
                    <a:pt x="23" y="89"/>
                    <a:pt x="14" y="80"/>
                  </a:cubicBezTo>
                  <a:cubicBezTo>
                    <a:pt x="5" y="71"/>
                    <a:pt x="0" y="59"/>
                    <a:pt x="0" y="46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3" y="0"/>
                    <a:pt x="94" y="21"/>
                    <a:pt x="94" y="47"/>
                  </a:cubicBezTo>
                  <a:cubicBezTo>
                    <a:pt x="94" y="73"/>
                    <a:pt x="73" y="94"/>
                    <a:pt x="47" y="94"/>
                  </a:cubicBezTo>
                  <a:close/>
                  <a:moveTo>
                    <a:pt x="47" y="12"/>
                  </a:moveTo>
                  <a:cubicBezTo>
                    <a:pt x="28" y="12"/>
                    <a:pt x="13" y="28"/>
                    <a:pt x="13" y="47"/>
                  </a:cubicBezTo>
                  <a:cubicBezTo>
                    <a:pt x="12" y="56"/>
                    <a:pt x="16" y="65"/>
                    <a:pt x="23" y="71"/>
                  </a:cubicBezTo>
                  <a:cubicBezTo>
                    <a:pt x="29" y="78"/>
                    <a:pt x="38" y="81"/>
                    <a:pt x="47" y="81"/>
                  </a:cubicBezTo>
                  <a:cubicBezTo>
                    <a:pt x="66" y="81"/>
                    <a:pt x="81" y="66"/>
                    <a:pt x="82" y="47"/>
                  </a:cubicBezTo>
                  <a:cubicBezTo>
                    <a:pt x="82" y="38"/>
                    <a:pt x="78" y="29"/>
                    <a:pt x="72" y="23"/>
                  </a:cubicBezTo>
                  <a:cubicBezTo>
                    <a:pt x="65" y="16"/>
                    <a:pt x="57" y="12"/>
                    <a:pt x="4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C2861CF-A27B-427D-8DC0-CA673861318F}"/>
              </a:ext>
            </a:extLst>
          </p:cNvPr>
          <p:cNvGrpSpPr/>
          <p:nvPr/>
        </p:nvGrpSpPr>
        <p:grpSpPr>
          <a:xfrm>
            <a:off x="2590152" y="3371631"/>
            <a:ext cx="523719" cy="578492"/>
            <a:chOff x="5368926" y="-2071688"/>
            <a:chExt cx="1108075" cy="1223963"/>
          </a:xfrm>
          <a:solidFill>
            <a:schemeClr val="bg1"/>
          </a:solidFill>
        </p:grpSpPr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2DA13BC8-846C-447F-8498-E13585B5D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8926" y="-2071688"/>
              <a:ext cx="1108075" cy="1223963"/>
            </a:xfrm>
            <a:custGeom>
              <a:avLst/>
              <a:gdLst>
                <a:gd name="T0" fmla="*/ 2 w 447"/>
                <a:gd name="T1" fmla="*/ 489 h 492"/>
                <a:gd name="T2" fmla="*/ 22 w 447"/>
                <a:gd name="T3" fmla="*/ 405 h 492"/>
                <a:gd name="T4" fmla="*/ 1 w 447"/>
                <a:gd name="T5" fmla="*/ 287 h 492"/>
                <a:gd name="T6" fmla="*/ 22 w 447"/>
                <a:gd name="T7" fmla="*/ 150 h 492"/>
                <a:gd name="T8" fmla="*/ 47 w 447"/>
                <a:gd name="T9" fmla="*/ 110 h 492"/>
                <a:gd name="T10" fmla="*/ 110 w 447"/>
                <a:gd name="T11" fmla="*/ 77 h 492"/>
                <a:gd name="T12" fmla="*/ 171 w 447"/>
                <a:gd name="T13" fmla="*/ 59 h 492"/>
                <a:gd name="T14" fmla="*/ 202 w 447"/>
                <a:gd name="T15" fmla="*/ 0 h 492"/>
                <a:gd name="T16" fmla="*/ 322 w 447"/>
                <a:gd name="T17" fmla="*/ 34 h 492"/>
                <a:gd name="T18" fmla="*/ 323 w 447"/>
                <a:gd name="T19" fmla="*/ 75 h 492"/>
                <a:gd name="T20" fmla="*/ 382 w 447"/>
                <a:gd name="T21" fmla="*/ 77 h 492"/>
                <a:gd name="T22" fmla="*/ 446 w 447"/>
                <a:gd name="T23" fmla="*/ 164 h 492"/>
                <a:gd name="T24" fmla="*/ 418 w 447"/>
                <a:gd name="T25" fmla="*/ 353 h 492"/>
                <a:gd name="T26" fmla="*/ 130 w 447"/>
                <a:gd name="T27" fmla="*/ 354 h 492"/>
                <a:gd name="T28" fmla="*/ 115 w 447"/>
                <a:gd name="T29" fmla="*/ 425 h 492"/>
                <a:gd name="T30" fmla="*/ 105 w 447"/>
                <a:gd name="T31" fmla="*/ 486 h 492"/>
                <a:gd name="T32" fmla="*/ 94 w 447"/>
                <a:gd name="T33" fmla="*/ 485 h 492"/>
                <a:gd name="T34" fmla="*/ 109 w 447"/>
                <a:gd name="T35" fmla="*/ 331 h 492"/>
                <a:gd name="T36" fmla="*/ 86 w 447"/>
                <a:gd name="T37" fmla="*/ 305 h 492"/>
                <a:gd name="T38" fmla="*/ 61 w 447"/>
                <a:gd name="T39" fmla="*/ 236 h 492"/>
                <a:gd name="T40" fmla="*/ 59 w 447"/>
                <a:gd name="T41" fmla="*/ 309 h 492"/>
                <a:gd name="T42" fmla="*/ 73 w 447"/>
                <a:gd name="T43" fmla="*/ 350 h 492"/>
                <a:gd name="T44" fmla="*/ 62 w 447"/>
                <a:gd name="T45" fmla="*/ 355 h 492"/>
                <a:gd name="T46" fmla="*/ 47 w 447"/>
                <a:gd name="T47" fmla="*/ 311 h 492"/>
                <a:gd name="T48" fmla="*/ 47 w 447"/>
                <a:gd name="T49" fmla="*/ 154 h 492"/>
                <a:gd name="T50" fmla="*/ 42 w 447"/>
                <a:gd name="T51" fmla="*/ 144 h 492"/>
                <a:gd name="T52" fmla="*/ 37 w 447"/>
                <a:gd name="T53" fmla="*/ 145 h 492"/>
                <a:gd name="T54" fmla="*/ 27 w 447"/>
                <a:gd name="T55" fmla="*/ 189 h 492"/>
                <a:gd name="T56" fmla="*/ 13 w 447"/>
                <a:gd name="T57" fmla="*/ 290 h 492"/>
                <a:gd name="T58" fmla="*/ 34 w 447"/>
                <a:gd name="T59" fmla="*/ 405 h 492"/>
                <a:gd name="T60" fmla="*/ 7 w 447"/>
                <a:gd name="T61" fmla="*/ 492 h 492"/>
                <a:gd name="T62" fmla="*/ 90 w 447"/>
                <a:gd name="T63" fmla="*/ 92 h 492"/>
                <a:gd name="T64" fmla="*/ 92 w 447"/>
                <a:gd name="T65" fmla="*/ 241 h 492"/>
                <a:gd name="T66" fmla="*/ 97 w 447"/>
                <a:gd name="T67" fmla="*/ 299 h 492"/>
                <a:gd name="T68" fmla="*/ 133 w 447"/>
                <a:gd name="T69" fmla="*/ 341 h 492"/>
                <a:gd name="T70" fmla="*/ 403 w 447"/>
                <a:gd name="T71" fmla="*/ 89 h 492"/>
                <a:gd name="T72" fmla="*/ 322 w 447"/>
                <a:gd name="T73" fmla="*/ 107 h 492"/>
                <a:gd name="T74" fmla="*/ 206 w 447"/>
                <a:gd name="T75" fmla="*/ 143 h 492"/>
                <a:gd name="T76" fmla="*/ 171 w 447"/>
                <a:gd name="T77" fmla="*/ 89 h 492"/>
                <a:gd name="T78" fmla="*/ 422 w 447"/>
                <a:gd name="T79" fmla="*/ 89 h 492"/>
                <a:gd name="T80" fmla="*/ 416 w 447"/>
                <a:gd name="T81" fmla="*/ 340 h 492"/>
                <a:gd name="T82" fmla="*/ 435 w 447"/>
                <a:gd name="T83" fmla="*/ 325 h 492"/>
                <a:gd name="T84" fmla="*/ 71 w 447"/>
                <a:gd name="T85" fmla="*/ 89 h 492"/>
                <a:gd name="T86" fmla="*/ 59 w 447"/>
                <a:gd name="T87" fmla="*/ 220 h 492"/>
                <a:gd name="T88" fmla="*/ 78 w 447"/>
                <a:gd name="T89" fmla="*/ 89 h 492"/>
                <a:gd name="T90" fmla="*/ 207 w 447"/>
                <a:gd name="T91" fmla="*/ 11 h 492"/>
                <a:gd name="T92" fmla="*/ 206 w 447"/>
                <a:gd name="T93" fmla="*/ 131 h 492"/>
                <a:gd name="T94" fmla="*/ 311 w 447"/>
                <a:gd name="T95" fmla="*/ 107 h 492"/>
                <a:gd name="T96" fmla="*/ 271 w 447"/>
                <a:gd name="T97" fmla="*/ 1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7" h="492">
                  <a:moveTo>
                    <a:pt x="7" y="492"/>
                  </a:moveTo>
                  <a:cubicBezTo>
                    <a:pt x="6" y="492"/>
                    <a:pt x="5" y="492"/>
                    <a:pt x="5" y="491"/>
                  </a:cubicBezTo>
                  <a:cubicBezTo>
                    <a:pt x="3" y="491"/>
                    <a:pt x="2" y="490"/>
                    <a:pt x="2" y="489"/>
                  </a:cubicBezTo>
                  <a:cubicBezTo>
                    <a:pt x="1" y="488"/>
                    <a:pt x="1" y="485"/>
                    <a:pt x="1" y="482"/>
                  </a:cubicBezTo>
                  <a:cubicBezTo>
                    <a:pt x="8" y="458"/>
                    <a:pt x="8" y="458"/>
                    <a:pt x="8" y="458"/>
                  </a:cubicBezTo>
                  <a:cubicBezTo>
                    <a:pt x="13" y="441"/>
                    <a:pt x="18" y="423"/>
                    <a:pt x="22" y="405"/>
                  </a:cubicBezTo>
                  <a:cubicBezTo>
                    <a:pt x="23" y="402"/>
                    <a:pt x="23" y="399"/>
                    <a:pt x="23" y="396"/>
                  </a:cubicBezTo>
                  <a:cubicBezTo>
                    <a:pt x="20" y="383"/>
                    <a:pt x="18" y="370"/>
                    <a:pt x="15" y="358"/>
                  </a:cubicBezTo>
                  <a:cubicBezTo>
                    <a:pt x="10" y="335"/>
                    <a:pt x="6" y="311"/>
                    <a:pt x="1" y="287"/>
                  </a:cubicBezTo>
                  <a:cubicBezTo>
                    <a:pt x="0" y="283"/>
                    <a:pt x="1" y="278"/>
                    <a:pt x="2" y="273"/>
                  </a:cubicBezTo>
                  <a:cubicBezTo>
                    <a:pt x="2" y="272"/>
                    <a:pt x="3" y="270"/>
                    <a:pt x="3" y="269"/>
                  </a:cubicBezTo>
                  <a:cubicBezTo>
                    <a:pt x="9" y="229"/>
                    <a:pt x="16" y="189"/>
                    <a:pt x="22" y="150"/>
                  </a:cubicBezTo>
                  <a:cubicBezTo>
                    <a:pt x="24" y="136"/>
                    <a:pt x="30" y="132"/>
                    <a:pt x="44" y="132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07"/>
                    <a:pt x="47" y="104"/>
                    <a:pt x="47" y="101"/>
                  </a:cubicBezTo>
                  <a:cubicBezTo>
                    <a:pt x="47" y="87"/>
                    <a:pt x="56" y="77"/>
                    <a:pt x="71" y="77"/>
                  </a:cubicBezTo>
                  <a:cubicBezTo>
                    <a:pt x="84" y="77"/>
                    <a:pt x="97" y="77"/>
                    <a:pt x="110" y="77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1" y="66"/>
                    <a:pt x="171" y="62"/>
                    <a:pt x="171" y="59"/>
                  </a:cubicBezTo>
                  <a:cubicBezTo>
                    <a:pt x="171" y="56"/>
                    <a:pt x="171" y="52"/>
                    <a:pt x="171" y="49"/>
                  </a:cubicBezTo>
                  <a:cubicBezTo>
                    <a:pt x="171" y="42"/>
                    <a:pt x="171" y="34"/>
                    <a:pt x="172" y="27"/>
                  </a:cubicBezTo>
                  <a:cubicBezTo>
                    <a:pt x="174" y="12"/>
                    <a:pt x="187" y="0"/>
                    <a:pt x="202" y="0"/>
                  </a:cubicBezTo>
                  <a:cubicBezTo>
                    <a:pt x="218" y="0"/>
                    <a:pt x="234" y="0"/>
                    <a:pt x="248" y="0"/>
                  </a:cubicBezTo>
                  <a:cubicBezTo>
                    <a:pt x="263" y="0"/>
                    <a:pt x="277" y="0"/>
                    <a:pt x="291" y="0"/>
                  </a:cubicBezTo>
                  <a:cubicBezTo>
                    <a:pt x="309" y="0"/>
                    <a:pt x="322" y="15"/>
                    <a:pt x="322" y="34"/>
                  </a:cubicBezTo>
                  <a:cubicBezTo>
                    <a:pt x="322" y="43"/>
                    <a:pt x="322" y="51"/>
                    <a:pt x="322" y="60"/>
                  </a:cubicBezTo>
                  <a:cubicBezTo>
                    <a:pt x="322" y="64"/>
                    <a:pt x="322" y="69"/>
                    <a:pt x="322" y="73"/>
                  </a:cubicBezTo>
                  <a:cubicBezTo>
                    <a:pt x="322" y="74"/>
                    <a:pt x="323" y="74"/>
                    <a:pt x="323" y="75"/>
                  </a:cubicBezTo>
                  <a:cubicBezTo>
                    <a:pt x="323" y="75"/>
                    <a:pt x="323" y="75"/>
                    <a:pt x="323" y="76"/>
                  </a:cubicBezTo>
                  <a:cubicBezTo>
                    <a:pt x="323" y="77"/>
                    <a:pt x="323" y="77"/>
                    <a:pt x="323" y="77"/>
                  </a:cubicBezTo>
                  <a:cubicBezTo>
                    <a:pt x="382" y="77"/>
                    <a:pt x="382" y="77"/>
                    <a:pt x="382" y="77"/>
                  </a:cubicBezTo>
                  <a:cubicBezTo>
                    <a:pt x="395" y="77"/>
                    <a:pt x="408" y="77"/>
                    <a:pt x="421" y="77"/>
                  </a:cubicBezTo>
                  <a:cubicBezTo>
                    <a:pt x="437" y="77"/>
                    <a:pt x="446" y="86"/>
                    <a:pt x="446" y="103"/>
                  </a:cubicBezTo>
                  <a:cubicBezTo>
                    <a:pt x="446" y="123"/>
                    <a:pt x="446" y="144"/>
                    <a:pt x="446" y="164"/>
                  </a:cubicBezTo>
                  <a:cubicBezTo>
                    <a:pt x="446" y="217"/>
                    <a:pt x="446" y="271"/>
                    <a:pt x="446" y="324"/>
                  </a:cubicBezTo>
                  <a:cubicBezTo>
                    <a:pt x="447" y="333"/>
                    <a:pt x="444" y="340"/>
                    <a:pt x="439" y="345"/>
                  </a:cubicBezTo>
                  <a:cubicBezTo>
                    <a:pt x="434" y="350"/>
                    <a:pt x="427" y="353"/>
                    <a:pt x="418" y="353"/>
                  </a:cubicBezTo>
                  <a:cubicBezTo>
                    <a:pt x="380" y="352"/>
                    <a:pt x="339" y="352"/>
                    <a:pt x="287" y="352"/>
                  </a:cubicBezTo>
                  <a:cubicBezTo>
                    <a:pt x="262" y="352"/>
                    <a:pt x="130" y="352"/>
                    <a:pt x="130" y="352"/>
                  </a:cubicBezTo>
                  <a:cubicBezTo>
                    <a:pt x="130" y="354"/>
                    <a:pt x="130" y="354"/>
                    <a:pt x="130" y="354"/>
                  </a:cubicBezTo>
                  <a:cubicBezTo>
                    <a:pt x="130" y="358"/>
                    <a:pt x="130" y="361"/>
                    <a:pt x="129" y="365"/>
                  </a:cubicBezTo>
                  <a:cubicBezTo>
                    <a:pt x="129" y="373"/>
                    <a:pt x="128" y="380"/>
                    <a:pt x="127" y="387"/>
                  </a:cubicBezTo>
                  <a:cubicBezTo>
                    <a:pt x="124" y="401"/>
                    <a:pt x="120" y="414"/>
                    <a:pt x="115" y="425"/>
                  </a:cubicBezTo>
                  <a:cubicBezTo>
                    <a:pt x="109" y="443"/>
                    <a:pt x="105" y="460"/>
                    <a:pt x="105" y="477"/>
                  </a:cubicBezTo>
                  <a:cubicBezTo>
                    <a:pt x="105" y="478"/>
                    <a:pt x="105" y="478"/>
                    <a:pt x="105" y="478"/>
                  </a:cubicBezTo>
                  <a:cubicBezTo>
                    <a:pt x="105" y="481"/>
                    <a:pt x="105" y="483"/>
                    <a:pt x="105" y="486"/>
                  </a:cubicBezTo>
                  <a:cubicBezTo>
                    <a:pt x="104" y="492"/>
                    <a:pt x="101" y="492"/>
                    <a:pt x="100" y="492"/>
                  </a:cubicBezTo>
                  <a:cubicBezTo>
                    <a:pt x="99" y="492"/>
                    <a:pt x="99" y="492"/>
                    <a:pt x="99" y="492"/>
                  </a:cubicBezTo>
                  <a:cubicBezTo>
                    <a:pt x="97" y="491"/>
                    <a:pt x="94" y="491"/>
                    <a:pt x="94" y="485"/>
                  </a:cubicBezTo>
                  <a:cubicBezTo>
                    <a:pt x="93" y="460"/>
                    <a:pt x="97" y="440"/>
                    <a:pt x="104" y="423"/>
                  </a:cubicBezTo>
                  <a:cubicBezTo>
                    <a:pt x="115" y="397"/>
                    <a:pt x="119" y="377"/>
                    <a:pt x="117" y="357"/>
                  </a:cubicBezTo>
                  <a:cubicBezTo>
                    <a:pt x="116" y="348"/>
                    <a:pt x="113" y="339"/>
                    <a:pt x="109" y="331"/>
                  </a:cubicBezTo>
                  <a:cubicBezTo>
                    <a:pt x="105" y="325"/>
                    <a:pt x="98" y="320"/>
                    <a:pt x="92" y="315"/>
                  </a:cubicBezTo>
                  <a:cubicBezTo>
                    <a:pt x="91" y="314"/>
                    <a:pt x="91" y="314"/>
                    <a:pt x="91" y="314"/>
                  </a:cubicBezTo>
                  <a:cubicBezTo>
                    <a:pt x="87" y="311"/>
                    <a:pt x="86" y="309"/>
                    <a:pt x="86" y="305"/>
                  </a:cubicBezTo>
                  <a:cubicBezTo>
                    <a:pt x="86" y="289"/>
                    <a:pt x="86" y="275"/>
                    <a:pt x="86" y="259"/>
                  </a:cubicBezTo>
                  <a:cubicBezTo>
                    <a:pt x="85" y="246"/>
                    <a:pt x="75" y="236"/>
                    <a:pt x="62" y="236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59" y="236"/>
                    <a:pt x="59" y="236"/>
                    <a:pt x="59" y="236"/>
                  </a:cubicBezTo>
                  <a:cubicBezTo>
                    <a:pt x="59" y="261"/>
                    <a:pt x="59" y="261"/>
                    <a:pt x="59" y="261"/>
                  </a:cubicBezTo>
                  <a:cubicBezTo>
                    <a:pt x="59" y="277"/>
                    <a:pt x="59" y="293"/>
                    <a:pt x="59" y="309"/>
                  </a:cubicBezTo>
                  <a:cubicBezTo>
                    <a:pt x="59" y="312"/>
                    <a:pt x="60" y="316"/>
                    <a:pt x="61" y="320"/>
                  </a:cubicBezTo>
                  <a:cubicBezTo>
                    <a:pt x="63" y="327"/>
                    <a:pt x="66" y="333"/>
                    <a:pt x="68" y="339"/>
                  </a:cubicBezTo>
                  <a:cubicBezTo>
                    <a:pt x="70" y="343"/>
                    <a:pt x="71" y="347"/>
                    <a:pt x="73" y="350"/>
                  </a:cubicBezTo>
                  <a:cubicBezTo>
                    <a:pt x="74" y="353"/>
                    <a:pt x="75" y="358"/>
                    <a:pt x="71" y="359"/>
                  </a:cubicBezTo>
                  <a:cubicBezTo>
                    <a:pt x="70" y="360"/>
                    <a:pt x="69" y="360"/>
                    <a:pt x="68" y="360"/>
                  </a:cubicBezTo>
                  <a:cubicBezTo>
                    <a:pt x="65" y="360"/>
                    <a:pt x="63" y="357"/>
                    <a:pt x="62" y="355"/>
                  </a:cubicBezTo>
                  <a:cubicBezTo>
                    <a:pt x="62" y="354"/>
                    <a:pt x="62" y="354"/>
                    <a:pt x="62" y="354"/>
                  </a:cubicBezTo>
                  <a:cubicBezTo>
                    <a:pt x="57" y="343"/>
                    <a:pt x="53" y="331"/>
                    <a:pt x="48" y="319"/>
                  </a:cubicBezTo>
                  <a:cubicBezTo>
                    <a:pt x="47" y="317"/>
                    <a:pt x="47" y="315"/>
                    <a:pt x="47" y="311"/>
                  </a:cubicBezTo>
                  <a:cubicBezTo>
                    <a:pt x="47" y="268"/>
                    <a:pt x="47" y="225"/>
                    <a:pt x="47" y="183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5"/>
                    <a:pt x="47" y="155"/>
                    <a:pt x="47" y="154"/>
                  </a:cubicBezTo>
                  <a:cubicBezTo>
                    <a:pt x="47" y="153"/>
                    <a:pt x="47" y="152"/>
                    <a:pt x="47" y="150"/>
                  </a:cubicBezTo>
                  <a:cubicBezTo>
                    <a:pt x="46" y="149"/>
                    <a:pt x="45" y="147"/>
                    <a:pt x="44" y="146"/>
                  </a:cubicBezTo>
                  <a:cubicBezTo>
                    <a:pt x="43" y="145"/>
                    <a:pt x="43" y="144"/>
                    <a:pt x="42" y="144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9" y="144"/>
                    <a:pt x="38" y="145"/>
                    <a:pt x="37" y="145"/>
                  </a:cubicBezTo>
                  <a:cubicBezTo>
                    <a:pt x="36" y="146"/>
                    <a:pt x="34" y="148"/>
                    <a:pt x="33" y="150"/>
                  </a:cubicBezTo>
                  <a:cubicBezTo>
                    <a:pt x="32" y="160"/>
                    <a:pt x="30" y="169"/>
                    <a:pt x="29" y="179"/>
                  </a:cubicBezTo>
                  <a:cubicBezTo>
                    <a:pt x="28" y="182"/>
                    <a:pt x="28" y="186"/>
                    <a:pt x="27" y="189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0" y="236"/>
                    <a:pt x="16" y="257"/>
                    <a:pt x="13" y="279"/>
                  </a:cubicBezTo>
                  <a:cubicBezTo>
                    <a:pt x="13" y="282"/>
                    <a:pt x="13" y="286"/>
                    <a:pt x="13" y="290"/>
                  </a:cubicBezTo>
                  <a:cubicBezTo>
                    <a:pt x="17" y="308"/>
                    <a:pt x="21" y="326"/>
                    <a:pt x="24" y="344"/>
                  </a:cubicBezTo>
                  <a:cubicBezTo>
                    <a:pt x="28" y="362"/>
                    <a:pt x="31" y="380"/>
                    <a:pt x="35" y="397"/>
                  </a:cubicBezTo>
                  <a:cubicBezTo>
                    <a:pt x="35" y="399"/>
                    <a:pt x="35" y="402"/>
                    <a:pt x="34" y="405"/>
                  </a:cubicBezTo>
                  <a:cubicBezTo>
                    <a:pt x="27" y="431"/>
                    <a:pt x="20" y="458"/>
                    <a:pt x="13" y="485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1" y="490"/>
                    <a:pt x="9" y="492"/>
                    <a:pt x="7" y="492"/>
                  </a:cubicBezTo>
                  <a:close/>
                  <a:moveTo>
                    <a:pt x="90" y="90"/>
                  </a:move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0" y="92"/>
                    <a:pt x="90" y="92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145"/>
                    <a:pt x="90" y="190"/>
                    <a:pt x="90" y="235"/>
                  </a:cubicBezTo>
                  <a:cubicBezTo>
                    <a:pt x="90" y="237"/>
                    <a:pt x="91" y="240"/>
                    <a:pt x="92" y="241"/>
                  </a:cubicBezTo>
                  <a:cubicBezTo>
                    <a:pt x="96" y="247"/>
                    <a:pt x="97" y="254"/>
                    <a:pt x="97" y="262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81"/>
                    <a:pt x="97" y="290"/>
                    <a:pt x="97" y="299"/>
                  </a:cubicBezTo>
                  <a:cubicBezTo>
                    <a:pt x="97" y="302"/>
                    <a:pt x="99" y="305"/>
                    <a:pt x="102" y="307"/>
                  </a:cubicBezTo>
                  <a:cubicBezTo>
                    <a:pt x="112" y="314"/>
                    <a:pt x="119" y="323"/>
                    <a:pt x="123" y="334"/>
                  </a:cubicBezTo>
                  <a:cubicBezTo>
                    <a:pt x="125" y="339"/>
                    <a:pt x="128" y="341"/>
                    <a:pt x="133" y="341"/>
                  </a:cubicBezTo>
                  <a:cubicBezTo>
                    <a:pt x="191" y="341"/>
                    <a:pt x="249" y="341"/>
                    <a:pt x="306" y="341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322" y="89"/>
                    <a:pt x="322" y="89"/>
                    <a:pt x="322" y="89"/>
                  </a:cubicBezTo>
                  <a:cubicBezTo>
                    <a:pt x="322" y="96"/>
                    <a:pt x="322" y="96"/>
                    <a:pt x="322" y="96"/>
                  </a:cubicBezTo>
                  <a:cubicBezTo>
                    <a:pt x="322" y="100"/>
                    <a:pt x="322" y="104"/>
                    <a:pt x="322" y="107"/>
                  </a:cubicBezTo>
                  <a:cubicBezTo>
                    <a:pt x="322" y="129"/>
                    <a:pt x="308" y="143"/>
                    <a:pt x="287" y="143"/>
                  </a:cubicBezTo>
                  <a:cubicBezTo>
                    <a:pt x="274" y="143"/>
                    <a:pt x="260" y="143"/>
                    <a:pt x="247" y="143"/>
                  </a:cubicBezTo>
                  <a:cubicBezTo>
                    <a:pt x="233" y="143"/>
                    <a:pt x="220" y="143"/>
                    <a:pt x="206" y="143"/>
                  </a:cubicBezTo>
                  <a:cubicBezTo>
                    <a:pt x="185" y="143"/>
                    <a:pt x="171" y="129"/>
                    <a:pt x="171" y="107"/>
                  </a:cubicBezTo>
                  <a:cubicBezTo>
                    <a:pt x="171" y="104"/>
                    <a:pt x="171" y="100"/>
                    <a:pt x="171" y="96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91" y="89"/>
                    <a:pt x="91" y="89"/>
                    <a:pt x="91" y="89"/>
                  </a:cubicBezTo>
                  <a:lnTo>
                    <a:pt x="90" y="90"/>
                  </a:lnTo>
                  <a:close/>
                  <a:moveTo>
                    <a:pt x="422" y="89"/>
                  </a:moveTo>
                  <a:cubicBezTo>
                    <a:pt x="421" y="89"/>
                    <a:pt x="419" y="89"/>
                    <a:pt x="418" y="89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19" y="341"/>
                    <a:pt x="420" y="341"/>
                    <a:pt x="421" y="341"/>
                  </a:cubicBezTo>
                  <a:cubicBezTo>
                    <a:pt x="432" y="341"/>
                    <a:pt x="435" y="335"/>
                    <a:pt x="435" y="325"/>
                  </a:cubicBezTo>
                  <a:cubicBezTo>
                    <a:pt x="435" y="251"/>
                    <a:pt x="435" y="177"/>
                    <a:pt x="435" y="103"/>
                  </a:cubicBezTo>
                  <a:cubicBezTo>
                    <a:pt x="435" y="95"/>
                    <a:pt x="432" y="89"/>
                    <a:pt x="422" y="89"/>
                  </a:cubicBezTo>
                  <a:close/>
                  <a:moveTo>
                    <a:pt x="71" y="89"/>
                  </a:moveTo>
                  <a:cubicBezTo>
                    <a:pt x="62" y="89"/>
                    <a:pt x="59" y="93"/>
                    <a:pt x="59" y="103"/>
                  </a:cubicBezTo>
                  <a:cubicBezTo>
                    <a:pt x="59" y="141"/>
                    <a:pt x="59" y="179"/>
                    <a:pt x="59" y="217"/>
                  </a:cubicBezTo>
                  <a:cubicBezTo>
                    <a:pt x="59" y="218"/>
                    <a:pt x="59" y="219"/>
                    <a:pt x="59" y="220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78" y="227"/>
                    <a:pt x="78" y="227"/>
                    <a:pt x="78" y="227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4" y="89"/>
                    <a:pt x="72" y="89"/>
                    <a:pt x="71" y="89"/>
                  </a:cubicBezTo>
                  <a:close/>
                  <a:moveTo>
                    <a:pt x="207" y="11"/>
                  </a:moveTo>
                  <a:cubicBezTo>
                    <a:pt x="192" y="11"/>
                    <a:pt x="183" y="20"/>
                    <a:pt x="183" y="35"/>
                  </a:cubicBezTo>
                  <a:cubicBezTo>
                    <a:pt x="183" y="59"/>
                    <a:pt x="183" y="84"/>
                    <a:pt x="183" y="108"/>
                  </a:cubicBezTo>
                  <a:cubicBezTo>
                    <a:pt x="183" y="122"/>
                    <a:pt x="192" y="131"/>
                    <a:pt x="206" y="131"/>
                  </a:cubicBezTo>
                  <a:cubicBezTo>
                    <a:pt x="220" y="132"/>
                    <a:pt x="233" y="132"/>
                    <a:pt x="246" y="132"/>
                  </a:cubicBezTo>
                  <a:cubicBezTo>
                    <a:pt x="260" y="132"/>
                    <a:pt x="273" y="132"/>
                    <a:pt x="287" y="131"/>
                  </a:cubicBezTo>
                  <a:cubicBezTo>
                    <a:pt x="302" y="131"/>
                    <a:pt x="311" y="122"/>
                    <a:pt x="311" y="107"/>
                  </a:cubicBezTo>
                  <a:cubicBezTo>
                    <a:pt x="311" y="83"/>
                    <a:pt x="311" y="59"/>
                    <a:pt x="311" y="35"/>
                  </a:cubicBezTo>
                  <a:cubicBezTo>
                    <a:pt x="311" y="20"/>
                    <a:pt x="302" y="11"/>
                    <a:pt x="286" y="11"/>
                  </a:cubicBezTo>
                  <a:cubicBezTo>
                    <a:pt x="281" y="11"/>
                    <a:pt x="276" y="11"/>
                    <a:pt x="271" y="11"/>
                  </a:cubicBezTo>
                  <a:cubicBezTo>
                    <a:pt x="223" y="11"/>
                    <a:pt x="223" y="11"/>
                    <a:pt x="223" y="11"/>
                  </a:cubicBezTo>
                  <a:cubicBezTo>
                    <a:pt x="217" y="11"/>
                    <a:pt x="212" y="11"/>
                    <a:pt x="20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02079C55-0E6F-495B-A288-2BD03159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-1079501"/>
              <a:ext cx="92075" cy="84138"/>
            </a:xfrm>
            <a:custGeom>
              <a:avLst/>
              <a:gdLst>
                <a:gd name="T0" fmla="*/ 30 w 37"/>
                <a:gd name="T1" fmla="*/ 34 h 34"/>
                <a:gd name="T2" fmla="*/ 23 w 37"/>
                <a:gd name="T3" fmla="*/ 30 h 34"/>
                <a:gd name="T4" fmla="*/ 20 w 37"/>
                <a:gd name="T5" fmla="*/ 27 h 34"/>
                <a:gd name="T6" fmla="*/ 19 w 37"/>
                <a:gd name="T7" fmla="*/ 26 h 34"/>
                <a:gd name="T8" fmla="*/ 18 w 37"/>
                <a:gd name="T9" fmla="*/ 27 h 34"/>
                <a:gd name="T10" fmla="*/ 14 w 37"/>
                <a:gd name="T11" fmla="*/ 30 h 34"/>
                <a:gd name="T12" fmla="*/ 8 w 37"/>
                <a:gd name="T13" fmla="*/ 34 h 34"/>
                <a:gd name="T14" fmla="*/ 4 w 37"/>
                <a:gd name="T15" fmla="*/ 32 h 34"/>
                <a:gd name="T16" fmla="*/ 9 w 37"/>
                <a:gd name="T17" fmla="*/ 19 h 34"/>
                <a:gd name="T18" fmla="*/ 10 w 37"/>
                <a:gd name="T19" fmla="*/ 17 h 34"/>
                <a:gd name="T20" fmla="*/ 9 w 37"/>
                <a:gd name="T21" fmla="*/ 16 h 34"/>
                <a:gd name="T22" fmla="*/ 6 w 37"/>
                <a:gd name="T23" fmla="*/ 12 h 34"/>
                <a:gd name="T24" fmla="*/ 4 w 37"/>
                <a:gd name="T25" fmla="*/ 2 h 34"/>
                <a:gd name="T26" fmla="*/ 8 w 37"/>
                <a:gd name="T27" fmla="*/ 0 h 34"/>
                <a:gd name="T28" fmla="*/ 15 w 37"/>
                <a:gd name="T29" fmla="*/ 5 h 34"/>
                <a:gd name="T30" fmla="*/ 17 w 37"/>
                <a:gd name="T31" fmla="*/ 7 h 34"/>
                <a:gd name="T32" fmla="*/ 19 w 37"/>
                <a:gd name="T33" fmla="*/ 8 h 34"/>
                <a:gd name="T34" fmla="*/ 20 w 37"/>
                <a:gd name="T35" fmla="*/ 7 h 34"/>
                <a:gd name="T36" fmla="*/ 31 w 37"/>
                <a:gd name="T37" fmla="*/ 1 h 34"/>
                <a:gd name="T38" fmla="*/ 34 w 37"/>
                <a:gd name="T39" fmla="*/ 2 h 34"/>
                <a:gd name="T40" fmla="*/ 29 w 37"/>
                <a:gd name="T41" fmla="*/ 16 h 34"/>
                <a:gd name="T42" fmla="*/ 28 w 37"/>
                <a:gd name="T43" fmla="*/ 17 h 34"/>
                <a:gd name="T44" fmla="*/ 29 w 37"/>
                <a:gd name="T45" fmla="*/ 18 h 34"/>
                <a:gd name="T46" fmla="*/ 32 w 37"/>
                <a:gd name="T47" fmla="*/ 22 h 34"/>
                <a:gd name="T48" fmla="*/ 36 w 37"/>
                <a:gd name="T49" fmla="*/ 28 h 34"/>
                <a:gd name="T50" fmla="*/ 33 w 37"/>
                <a:gd name="T51" fmla="*/ 32 h 34"/>
                <a:gd name="T52" fmla="*/ 30 w 37"/>
                <a:gd name="T5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34">
                  <a:moveTo>
                    <a:pt x="30" y="34"/>
                  </a:moveTo>
                  <a:cubicBezTo>
                    <a:pt x="28" y="34"/>
                    <a:pt x="26" y="32"/>
                    <a:pt x="23" y="30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6" y="28"/>
                    <a:pt x="15" y="29"/>
                    <a:pt x="14" y="30"/>
                  </a:cubicBezTo>
                  <a:cubicBezTo>
                    <a:pt x="12" y="32"/>
                    <a:pt x="10" y="34"/>
                    <a:pt x="8" y="34"/>
                  </a:cubicBezTo>
                  <a:cubicBezTo>
                    <a:pt x="7" y="34"/>
                    <a:pt x="5" y="33"/>
                    <a:pt x="4" y="32"/>
                  </a:cubicBezTo>
                  <a:cubicBezTo>
                    <a:pt x="1" y="30"/>
                    <a:pt x="1" y="29"/>
                    <a:pt x="9" y="19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2" y="8"/>
                    <a:pt x="0" y="6"/>
                    <a:pt x="4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10" y="0"/>
                    <a:pt x="12" y="3"/>
                    <a:pt x="15" y="5"/>
                  </a:cubicBezTo>
                  <a:cubicBezTo>
                    <a:pt x="15" y="6"/>
                    <a:pt x="16" y="7"/>
                    <a:pt x="17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4" y="4"/>
                    <a:pt x="29" y="1"/>
                    <a:pt x="31" y="1"/>
                  </a:cubicBezTo>
                  <a:cubicBezTo>
                    <a:pt x="32" y="1"/>
                    <a:pt x="33" y="1"/>
                    <a:pt x="34" y="2"/>
                  </a:cubicBezTo>
                  <a:cubicBezTo>
                    <a:pt x="36" y="5"/>
                    <a:pt x="37" y="6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20"/>
                    <a:pt x="31" y="21"/>
                    <a:pt x="32" y="22"/>
                  </a:cubicBezTo>
                  <a:cubicBezTo>
                    <a:pt x="34" y="24"/>
                    <a:pt x="36" y="26"/>
                    <a:pt x="36" y="28"/>
                  </a:cubicBezTo>
                  <a:cubicBezTo>
                    <a:pt x="36" y="30"/>
                    <a:pt x="35" y="31"/>
                    <a:pt x="33" y="32"/>
                  </a:cubicBezTo>
                  <a:cubicBezTo>
                    <a:pt x="32" y="34"/>
                    <a:pt x="31" y="34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47A5E6F1-C109-4D1A-A63F-2986DABD3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-992188"/>
              <a:ext cx="28575" cy="26988"/>
            </a:xfrm>
            <a:custGeom>
              <a:avLst/>
              <a:gdLst>
                <a:gd name="T0" fmla="*/ 5 w 11"/>
                <a:gd name="T1" fmla="*/ 11 h 11"/>
                <a:gd name="T2" fmla="*/ 1 w 11"/>
                <a:gd name="T3" fmla="*/ 9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  <a:gd name="T10" fmla="*/ 6 w 11"/>
                <a:gd name="T11" fmla="*/ 11 h 11"/>
                <a:gd name="T12" fmla="*/ 5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4" y="11"/>
                    <a:pt x="2" y="11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1D79527C-4F1E-431E-A13D-C9E4F9CAB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688" y="-1685926"/>
              <a:ext cx="193675" cy="277813"/>
            </a:xfrm>
            <a:custGeom>
              <a:avLst/>
              <a:gdLst>
                <a:gd name="T0" fmla="*/ 31 w 78"/>
                <a:gd name="T1" fmla="*/ 112 h 112"/>
                <a:gd name="T2" fmla="*/ 25 w 78"/>
                <a:gd name="T3" fmla="*/ 112 h 112"/>
                <a:gd name="T4" fmla="*/ 18 w 78"/>
                <a:gd name="T5" fmla="*/ 105 h 112"/>
                <a:gd name="T6" fmla="*/ 18 w 78"/>
                <a:gd name="T7" fmla="*/ 84 h 112"/>
                <a:gd name="T8" fmla="*/ 10 w 78"/>
                <a:gd name="T9" fmla="*/ 58 h 112"/>
                <a:gd name="T10" fmla="*/ 8 w 78"/>
                <a:gd name="T11" fmla="*/ 17 h 112"/>
                <a:gd name="T12" fmla="*/ 39 w 78"/>
                <a:gd name="T13" fmla="*/ 0 h 112"/>
                <a:gd name="T14" fmla="*/ 44 w 78"/>
                <a:gd name="T15" fmla="*/ 0 h 112"/>
                <a:gd name="T16" fmla="*/ 75 w 78"/>
                <a:gd name="T17" fmla="*/ 27 h 112"/>
                <a:gd name="T18" fmla="*/ 70 w 78"/>
                <a:gd name="T19" fmla="*/ 57 h 112"/>
                <a:gd name="T20" fmla="*/ 61 w 78"/>
                <a:gd name="T21" fmla="*/ 87 h 112"/>
                <a:gd name="T22" fmla="*/ 61 w 78"/>
                <a:gd name="T23" fmla="*/ 100 h 112"/>
                <a:gd name="T24" fmla="*/ 61 w 78"/>
                <a:gd name="T25" fmla="*/ 104 h 112"/>
                <a:gd name="T26" fmla="*/ 53 w 78"/>
                <a:gd name="T27" fmla="*/ 112 h 112"/>
                <a:gd name="T28" fmla="*/ 48 w 78"/>
                <a:gd name="T29" fmla="*/ 112 h 112"/>
                <a:gd name="T30" fmla="*/ 40 w 78"/>
                <a:gd name="T31" fmla="*/ 112 h 112"/>
                <a:gd name="T32" fmla="*/ 31 w 78"/>
                <a:gd name="T33" fmla="*/ 112 h 112"/>
                <a:gd name="T34" fmla="*/ 30 w 78"/>
                <a:gd name="T35" fmla="*/ 100 h 112"/>
                <a:gd name="T36" fmla="*/ 49 w 78"/>
                <a:gd name="T37" fmla="*/ 100 h 112"/>
                <a:gd name="T38" fmla="*/ 49 w 78"/>
                <a:gd name="T39" fmla="*/ 89 h 112"/>
                <a:gd name="T40" fmla="*/ 30 w 78"/>
                <a:gd name="T41" fmla="*/ 89 h 112"/>
                <a:gd name="T42" fmla="*/ 30 w 78"/>
                <a:gd name="T43" fmla="*/ 100 h 112"/>
                <a:gd name="T44" fmla="*/ 40 w 78"/>
                <a:gd name="T45" fmla="*/ 11 h 112"/>
                <a:gd name="T46" fmla="*/ 23 w 78"/>
                <a:gd name="T47" fmla="*/ 17 h 112"/>
                <a:gd name="T48" fmla="*/ 18 w 78"/>
                <a:gd name="T49" fmla="*/ 50 h 112"/>
                <a:gd name="T50" fmla="*/ 29 w 78"/>
                <a:gd name="T51" fmla="*/ 75 h 112"/>
                <a:gd name="T52" fmla="*/ 30 w 78"/>
                <a:gd name="T53" fmla="*/ 77 h 112"/>
                <a:gd name="T54" fmla="*/ 49 w 78"/>
                <a:gd name="T55" fmla="*/ 77 h 112"/>
                <a:gd name="T56" fmla="*/ 49 w 78"/>
                <a:gd name="T57" fmla="*/ 75 h 112"/>
                <a:gd name="T58" fmla="*/ 51 w 78"/>
                <a:gd name="T59" fmla="*/ 71 h 112"/>
                <a:gd name="T60" fmla="*/ 54 w 78"/>
                <a:gd name="T61" fmla="*/ 62 h 112"/>
                <a:gd name="T62" fmla="*/ 59 w 78"/>
                <a:gd name="T63" fmla="*/ 53 h 112"/>
                <a:gd name="T64" fmla="*/ 61 w 78"/>
                <a:gd name="T65" fmla="*/ 50 h 112"/>
                <a:gd name="T66" fmla="*/ 56 w 78"/>
                <a:gd name="T67" fmla="*/ 17 h 112"/>
                <a:gd name="T68" fmla="*/ 40 w 78"/>
                <a:gd name="T6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112">
                  <a:moveTo>
                    <a:pt x="31" y="112"/>
                  </a:moveTo>
                  <a:cubicBezTo>
                    <a:pt x="29" y="112"/>
                    <a:pt x="27" y="112"/>
                    <a:pt x="25" y="112"/>
                  </a:cubicBezTo>
                  <a:cubicBezTo>
                    <a:pt x="20" y="112"/>
                    <a:pt x="18" y="110"/>
                    <a:pt x="18" y="105"/>
                  </a:cubicBezTo>
                  <a:cubicBezTo>
                    <a:pt x="18" y="99"/>
                    <a:pt x="18" y="91"/>
                    <a:pt x="18" y="84"/>
                  </a:cubicBezTo>
                  <a:cubicBezTo>
                    <a:pt x="19" y="75"/>
                    <a:pt x="16" y="66"/>
                    <a:pt x="10" y="58"/>
                  </a:cubicBezTo>
                  <a:cubicBezTo>
                    <a:pt x="1" y="45"/>
                    <a:pt x="0" y="31"/>
                    <a:pt x="8" y="17"/>
                  </a:cubicBezTo>
                  <a:cubicBezTo>
                    <a:pt x="14" y="7"/>
                    <a:pt x="27" y="0"/>
                    <a:pt x="39" y="0"/>
                  </a:cubicBezTo>
                  <a:cubicBezTo>
                    <a:pt x="41" y="0"/>
                    <a:pt x="42" y="0"/>
                    <a:pt x="44" y="0"/>
                  </a:cubicBezTo>
                  <a:cubicBezTo>
                    <a:pt x="59" y="2"/>
                    <a:pt x="71" y="13"/>
                    <a:pt x="75" y="27"/>
                  </a:cubicBezTo>
                  <a:cubicBezTo>
                    <a:pt x="78" y="38"/>
                    <a:pt x="76" y="48"/>
                    <a:pt x="70" y="57"/>
                  </a:cubicBezTo>
                  <a:cubicBezTo>
                    <a:pt x="63" y="66"/>
                    <a:pt x="60" y="76"/>
                    <a:pt x="61" y="87"/>
                  </a:cubicBezTo>
                  <a:cubicBezTo>
                    <a:pt x="61" y="91"/>
                    <a:pt x="61" y="95"/>
                    <a:pt x="61" y="10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1" y="110"/>
                    <a:pt x="59" y="112"/>
                    <a:pt x="53" y="112"/>
                  </a:cubicBezTo>
                  <a:cubicBezTo>
                    <a:pt x="51" y="112"/>
                    <a:pt x="49" y="112"/>
                    <a:pt x="48" y="112"/>
                  </a:cubicBezTo>
                  <a:cubicBezTo>
                    <a:pt x="40" y="112"/>
                    <a:pt x="40" y="112"/>
                    <a:pt x="40" y="112"/>
                  </a:cubicBezTo>
                  <a:lnTo>
                    <a:pt x="31" y="112"/>
                  </a:lnTo>
                  <a:close/>
                  <a:moveTo>
                    <a:pt x="30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0" y="100"/>
                  </a:lnTo>
                  <a:close/>
                  <a:moveTo>
                    <a:pt x="40" y="11"/>
                  </a:moveTo>
                  <a:cubicBezTo>
                    <a:pt x="33" y="11"/>
                    <a:pt x="28" y="13"/>
                    <a:pt x="23" y="17"/>
                  </a:cubicBezTo>
                  <a:cubicBezTo>
                    <a:pt x="13" y="26"/>
                    <a:pt x="11" y="40"/>
                    <a:pt x="18" y="50"/>
                  </a:cubicBezTo>
                  <a:cubicBezTo>
                    <a:pt x="25" y="59"/>
                    <a:pt x="28" y="67"/>
                    <a:pt x="29" y="7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2" y="67"/>
                    <a:pt x="53" y="64"/>
                    <a:pt x="54" y="62"/>
                  </a:cubicBezTo>
                  <a:cubicBezTo>
                    <a:pt x="55" y="59"/>
                    <a:pt x="57" y="56"/>
                    <a:pt x="59" y="53"/>
                  </a:cubicBezTo>
                  <a:cubicBezTo>
                    <a:pt x="59" y="52"/>
                    <a:pt x="60" y="51"/>
                    <a:pt x="61" y="50"/>
                  </a:cubicBezTo>
                  <a:cubicBezTo>
                    <a:pt x="68" y="39"/>
                    <a:pt x="66" y="26"/>
                    <a:pt x="56" y="17"/>
                  </a:cubicBezTo>
                  <a:cubicBezTo>
                    <a:pt x="52" y="13"/>
                    <a:pt x="46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9EB6953A-6586-4959-BDFF-98FEE38B5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9813" y="-1628776"/>
              <a:ext cx="200025" cy="277813"/>
            </a:xfrm>
            <a:custGeom>
              <a:avLst/>
              <a:gdLst>
                <a:gd name="T0" fmla="*/ 37 w 81"/>
                <a:gd name="T1" fmla="*/ 112 h 112"/>
                <a:gd name="T2" fmla="*/ 35 w 81"/>
                <a:gd name="T3" fmla="*/ 112 h 112"/>
                <a:gd name="T4" fmla="*/ 31 w 81"/>
                <a:gd name="T5" fmla="*/ 104 h 112"/>
                <a:gd name="T6" fmla="*/ 31 w 81"/>
                <a:gd name="T7" fmla="*/ 84 h 112"/>
                <a:gd name="T8" fmla="*/ 31 w 81"/>
                <a:gd name="T9" fmla="*/ 74 h 112"/>
                <a:gd name="T10" fmla="*/ 16 w 81"/>
                <a:gd name="T11" fmla="*/ 74 h 112"/>
                <a:gd name="T12" fmla="*/ 8 w 81"/>
                <a:gd name="T13" fmla="*/ 73 h 112"/>
                <a:gd name="T14" fmla="*/ 1 w 81"/>
                <a:gd name="T15" fmla="*/ 70 h 112"/>
                <a:gd name="T16" fmla="*/ 2 w 81"/>
                <a:gd name="T17" fmla="*/ 63 h 112"/>
                <a:gd name="T18" fmla="*/ 21 w 81"/>
                <a:gd name="T19" fmla="*/ 33 h 112"/>
                <a:gd name="T20" fmla="*/ 38 w 81"/>
                <a:gd name="T21" fmla="*/ 4 h 112"/>
                <a:gd name="T22" fmla="*/ 44 w 81"/>
                <a:gd name="T23" fmla="*/ 0 h 112"/>
                <a:gd name="T24" fmla="*/ 46 w 81"/>
                <a:gd name="T25" fmla="*/ 0 h 112"/>
                <a:gd name="T26" fmla="*/ 50 w 81"/>
                <a:gd name="T27" fmla="*/ 8 h 112"/>
                <a:gd name="T28" fmla="*/ 50 w 81"/>
                <a:gd name="T29" fmla="*/ 28 h 112"/>
                <a:gd name="T30" fmla="*/ 50 w 81"/>
                <a:gd name="T31" fmla="*/ 39 h 112"/>
                <a:gd name="T32" fmla="*/ 52 w 81"/>
                <a:gd name="T33" fmla="*/ 39 h 112"/>
                <a:gd name="T34" fmla="*/ 58 w 81"/>
                <a:gd name="T35" fmla="*/ 39 h 112"/>
                <a:gd name="T36" fmla="*/ 64 w 81"/>
                <a:gd name="T37" fmla="*/ 39 h 112"/>
                <a:gd name="T38" fmla="*/ 73 w 81"/>
                <a:gd name="T39" fmla="*/ 39 h 112"/>
                <a:gd name="T40" fmla="*/ 80 w 81"/>
                <a:gd name="T41" fmla="*/ 42 h 112"/>
                <a:gd name="T42" fmla="*/ 79 w 81"/>
                <a:gd name="T43" fmla="*/ 50 h 112"/>
                <a:gd name="T44" fmla="*/ 54 w 81"/>
                <a:gd name="T45" fmla="*/ 90 h 112"/>
                <a:gd name="T46" fmla="*/ 43 w 81"/>
                <a:gd name="T47" fmla="*/ 107 h 112"/>
                <a:gd name="T48" fmla="*/ 37 w 81"/>
                <a:gd name="T49" fmla="*/ 112 h 112"/>
                <a:gd name="T50" fmla="*/ 30 w 81"/>
                <a:gd name="T51" fmla="*/ 62 h 112"/>
                <a:gd name="T52" fmla="*/ 36 w 81"/>
                <a:gd name="T53" fmla="*/ 62 h 112"/>
                <a:gd name="T54" fmla="*/ 42 w 81"/>
                <a:gd name="T55" fmla="*/ 69 h 112"/>
                <a:gd name="T56" fmla="*/ 42 w 81"/>
                <a:gd name="T57" fmla="*/ 75 h 112"/>
                <a:gd name="T58" fmla="*/ 42 w 81"/>
                <a:gd name="T59" fmla="*/ 79 h 112"/>
                <a:gd name="T60" fmla="*/ 46 w 81"/>
                <a:gd name="T61" fmla="*/ 80 h 112"/>
                <a:gd name="T62" fmla="*/ 65 w 81"/>
                <a:gd name="T63" fmla="*/ 50 h 112"/>
                <a:gd name="T64" fmla="*/ 53 w 81"/>
                <a:gd name="T65" fmla="*/ 50 h 112"/>
                <a:gd name="T66" fmla="*/ 49 w 81"/>
                <a:gd name="T67" fmla="*/ 50 h 112"/>
                <a:gd name="T68" fmla="*/ 46 w 81"/>
                <a:gd name="T69" fmla="*/ 50 h 112"/>
                <a:gd name="T70" fmla="*/ 41 w 81"/>
                <a:gd name="T71" fmla="*/ 49 h 112"/>
                <a:gd name="T72" fmla="*/ 38 w 81"/>
                <a:gd name="T73" fmla="*/ 36 h 112"/>
                <a:gd name="T74" fmla="*/ 38 w 81"/>
                <a:gd name="T75" fmla="*/ 35 h 112"/>
                <a:gd name="T76" fmla="*/ 38 w 81"/>
                <a:gd name="T77" fmla="*/ 34 h 112"/>
                <a:gd name="T78" fmla="*/ 36 w 81"/>
                <a:gd name="T79" fmla="*/ 30 h 112"/>
                <a:gd name="T80" fmla="*/ 16 w 81"/>
                <a:gd name="T81" fmla="*/ 62 h 112"/>
                <a:gd name="T82" fmla="*/ 30 w 81"/>
                <a:gd name="T8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112">
                  <a:moveTo>
                    <a:pt x="37" y="112"/>
                  </a:moveTo>
                  <a:cubicBezTo>
                    <a:pt x="36" y="112"/>
                    <a:pt x="36" y="112"/>
                    <a:pt x="35" y="112"/>
                  </a:cubicBezTo>
                  <a:cubicBezTo>
                    <a:pt x="32" y="111"/>
                    <a:pt x="31" y="109"/>
                    <a:pt x="31" y="104"/>
                  </a:cubicBezTo>
                  <a:cubicBezTo>
                    <a:pt x="31" y="97"/>
                    <a:pt x="31" y="91"/>
                    <a:pt x="31" y="8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3" y="74"/>
                    <a:pt x="10" y="74"/>
                    <a:pt x="8" y="73"/>
                  </a:cubicBezTo>
                  <a:cubicBezTo>
                    <a:pt x="4" y="73"/>
                    <a:pt x="2" y="72"/>
                    <a:pt x="1" y="70"/>
                  </a:cubicBezTo>
                  <a:cubicBezTo>
                    <a:pt x="0" y="69"/>
                    <a:pt x="0" y="66"/>
                    <a:pt x="2" y="63"/>
                  </a:cubicBezTo>
                  <a:cubicBezTo>
                    <a:pt x="8" y="53"/>
                    <a:pt x="14" y="43"/>
                    <a:pt x="21" y="33"/>
                  </a:cubicBezTo>
                  <a:cubicBezTo>
                    <a:pt x="27" y="23"/>
                    <a:pt x="33" y="14"/>
                    <a:pt x="38" y="4"/>
                  </a:cubicBezTo>
                  <a:cubicBezTo>
                    <a:pt x="40" y="1"/>
                    <a:pt x="42" y="0"/>
                    <a:pt x="44" y="0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9" y="1"/>
                    <a:pt x="50" y="3"/>
                    <a:pt x="50" y="8"/>
                  </a:cubicBezTo>
                  <a:cubicBezTo>
                    <a:pt x="50" y="14"/>
                    <a:pt x="50" y="21"/>
                    <a:pt x="50" y="28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4" y="39"/>
                    <a:pt x="56" y="39"/>
                    <a:pt x="58" y="39"/>
                  </a:cubicBezTo>
                  <a:cubicBezTo>
                    <a:pt x="60" y="39"/>
                    <a:pt x="62" y="39"/>
                    <a:pt x="64" y="39"/>
                  </a:cubicBezTo>
                  <a:cubicBezTo>
                    <a:pt x="68" y="39"/>
                    <a:pt x="70" y="39"/>
                    <a:pt x="73" y="39"/>
                  </a:cubicBezTo>
                  <a:cubicBezTo>
                    <a:pt x="76" y="39"/>
                    <a:pt x="79" y="41"/>
                    <a:pt x="80" y="42"/>
                  </a:cubicBezTo>
                  <a:cubicBezTo>
                    <a:pt x="81" y="43"/>
                    <a:pt x="80" y="47"/>
                    <a:pt x="79" y="50"/>
                  </a:cubicBezTo>
                  <a:cubicBezTo>
                    <a:pt x="71" y="63"/>
                    <a:pt x="62" y="77"/>
                    <a:pt x="54" y="90"/>
                  </a:cubicBezTo>
                  <a:cubicBezTo>
                    <a:pt x="50" y="96"/>
                    <a:pt x="47" y="101"/>
                    <a:pt x="43" y="107"/>
                  </a:cubicBezTo>
                  <a:cubicBezTo>
                    <a:pt x="41" y="111"/>
                    <a:pt x="39" y="112"/>
                    <a:pt x="37" y="112"/>
                  </a:cubicBezTo>
                  <a:close/>
                  <a:moveTo>
                    <a:pt x="30" y="62"/>
                  </a:moveTo>
                  <a:cubicBezTo>
                    <a:pt x="32" y="62"/>
                    <a:pt x="34" y="62"/>
                    <a:pt x="36" y="62"/>
                  </a:cubicBezTo>
                  <a:cubicBezTo>
                    <a:pt x="40" y="62"/>
                    <a:pt x="42" y="64"/>
                    <a:pt x="42" y="69"/>
                  </a:cubicBezTo>
                  <a:cubicBezTo>
                    <a:pt x="42" y="71"/>
                    <a:pt x="42" y="73"/>
                    <a:pt x="42" y="75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2" y="50"/>
                    <a:pt x="51" y="50"/>
                    <a:pt x="49" y="50"/>
                  </a:cubicBezTo>
                  <a:cubicBezTo>
                    <a:pt x="48" y="50"/>
                    <a:pt x="47" y="50"/>
                    <a:pt x="46" y="50"/>
                  </a:cubicBezTo>
                  <a:cubicBezTo>
                    <a:pt x="43" y="50"/>
                    <a:pt x="42" y="50"/>
                    <a:pt x="41" y="49"/>
                  </a:cubicBezTo>
                  <a:cubicBezTo>
                    <a:pt x="39" y="47"/>
                    <a:pt x="38" y="43"/>
                    <a:pt x="38" y="36"/>
                  </a:cubicBezTo>
                  <a:cubicBezTo>
                    <a:pt x="38" y="36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3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4F3BE8E6-B9A6-49EB-B954-365E07463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8801" y="-1609726"/>
              <a:ext cx="185738" cy="258763"/>
            </a:xfrm>
            <a:custGeom>
              <a:avLst/>
              <a:gdLst>
                <a:gd name="T0" fmla="*/ 37 w 75"/>
                <a:gd name="T1" fmla="*/ 104 h 104"/>
                <a:gd name="T2" fmla="*/ 25 w 75"/>
                <a:gd name="T3" fmla="*/ 96 h 104"/>
                <a:gd name="T4" fmla="*/ 1 w 75"/>
                <a:gd name="T5" fmla="*/ 46 h 104"/>
                <a:gd name="T6" fmla="*/ 0 w 75"/>
                <a:gd name="T7" fmla="*/ 41 h 104"/>
                <a:gd name="T8" fmla="*/ 0 w 75"/>
                <a:gd name="T9" fmla="*/ 40 h 104"/>
                <a:gd name="T10" fmla="*/ 36 w 75"/>
                <a:gd name="T11" fmla="*/ 0 h 104"/>
                <a:gd name="T12" fmla="*/ 39 w 75"/>
                <a:gd name="T13" fmla="*/ 0 h 104"/>
                <a:gd name="T14" fmla="*/ 66 w 75"/>
                <a:gd name="T15" fmla="*/ 15 h 104"/>
                <a:gd name="T16" fmla="*/ 73 w 75"/>
                <a:gd name="T17" fmla="*/ 45 h 104"/>
                <a:gd name="T18" fmla="*/ 48 w 75"/>
                <a:gd name="T19" fmla="*/ 96 h 104"/>
                <a:gd name="T20" fmla="*/ 37 w 75"/>
                <a:gd name="T21" fmla="*/ 104 h 104"/>
                <a:gd name="T22" fmla="*/ 37 w 75"/>
                <a:gd name="T23" fmla="*/ 11 h 104"/>
                <a:gd name="T24" fmla="*/ 13 w 75"/>
                <a:gd name="T25" fmla="*/ 30 h 104"/>
                <a:gd name="T26" fmla="*/ 12 w 75"/>
                <a:gd name="T27" fmla="*/ 44 h 104"/>
                <a:gd name="T28" fmla="*/ 35 w 75"/>
                <a:gd name="T29" fmla="*/ 91 h 104"/>
                <a:gd name="T30" fmla="*/ 37 w 75"/>
                <a:gd name="T31" fmla="*/ 93 h 104"/>
                <a:gd name="T32" fmla="*/ 38 w 75"/>
                <a:gd name="T33" fmla="*/ 91 h 104"/>
                <a:gd name="T34" fmla="*/ 62 w 75"/>
                <a:gd name="T35" fmla="*/ 43 h 104"/>
                <a:gd name="T36" fmla="*/ 41 w 75"/>
                <a:gd name="T37" fmla="*/ 12 h 104"/>
                <a:gd name="T38" fmla="*/ 37 w 75"/>
                <a:gd name="T39" fmla="*/ 1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104">
                  <a:moveTo>
                    <a:pt x="37" y="104"/>
                  </a:moveTo>
                  <a:cubicBezTo>
                    <a:pt x="34" y="104"/>
                    <a:pt x="30" y="102"/>
                    <a:pt x="25" y="96"/>
                  </a:cubicBezTo>
                  <a:cubicBezTo>
                    <a:pt x="14" y="82"/>
                    <a:pt x="5" y="65"/>
                    <a:pt x="1" y="46"/>
                  </a:cubicBezTo>
                  <a:cubicBezTo>
                    <a:pt x="0" y="44"/>
                    <a:pt x="0" y="42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18"/>
                    <a:pt x="17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50" y="1"/>
                    <a:pt x="59" y="6"/>
                    <a:pt x="66" y="15"/>
                  </a:cubicBezTo>
                  <a:cubicBezTo>
                    <a:pt x="72" y="24"/>
                    <a:pt x="75" y="35"/>
                    <a:pt x="73" y="45"/>
                  </a:cubicBezTo>
                  <a:cubicBezTo>
                    <a:pt x="69" y="64"/>
                    <a:pt x="61" y="81"/>
                    <a:pt x="48" y="96"/>
                  </a:cubicBezTo>
                  <a:cubicBezTo>
                    <a:pt x="44" y="102"/>
                    <a:pt x="40" y="104"/>
                    <a:pt x="37" y="104"/>
                  </a:cubicBezTo>
                  <a:close/>
                  <a:moveTo>
                    <a:pt x="37" y="11"/>
                  </a:moveTo>
                  <a:cubicBezTo>
                    <a:pt x="26" y="11"/>
                    <a:pt x="16" y="19"/>
                    <a:pt x="13" y="30"/>
                  </a:cubicBezTo>
                  <a:cubicBezTo>
                    <a:pt x="12" y="35"/>
                    <a:pt x="12" y="40"/>
                    <a:pt x="12" y="44"/>
                  </a:cubicBezTo>
                  <a:cubicBezTo>
                    <a:pt x="15" y="59"/>
                    <a:pt x="22" y="73"/>
                    <a:pt x="35" y="91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49" y="77"/>
                    <a:pt x="58" y="62"/>
                    <a:pt x="62" y="43"/>
                  </a:cubicBezTo>
                  <a:cubicBezTo>
                    <a:pt x="64" y="28"/>
                    <a:pt x="55" y="15"/>
                    <a:pt x="41" y="12"/>
                  </a:cubicBezTo>
                  <a:cubicBezTo>
                    <a:pt x="40" y="11"/>
                    <a:pt x="38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005A74F5-59F6-4729-992B-029586642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6" y="-1377951"/>
              <a:ext cx="180975" cy="26988"/>
            </a:xfrm>
            <a:custGeom>
              <a:avLst/>
              <a:gdLst>
                <a:gd name="T0" fmla="*/ 20 w 73"/>
                <a:gd name="T1" fmla="*/ 11 h 11"/>
                <a:gd name="T2" fmla="*/ 7 w 73"/>
                <a:gd name="T3" fmla="*/ 11 h 11"/>
                <a:gd name="T4" fmla="*/ 0 w 73"/>
                <a:gd name="T5" fmla="*/ 6 h 11"/>
                <a:gd name="T6" fmla="*/ 1 w 73"/>
                <a:gd name="T7" fmla="*/ 2 h 11"/>
                <a:gd name="T8" fmla="*/ 7 w 73"/>
                <a:gd name="T9" fmla="*/ 0 h 11"/>
                <a:gd name="T10" fmla="*/ 36 w 73"/>
                <a:gd name="T11" fmla="*/ 0 h 11"/>
                <a:gd name="T12" fmla="*/ 66 w 73"/>
                <a:gd name="T13" fmla="*/ 0 h 11"/>
                <a:gd name="T14" fmla="*/ 73 w 73"/>
                <a:gd name="T15" fmla="*/ 5 h 11"/>
                <a:gd name="T16" fmla="*/ 72 w 73"/>
                <a:gd name="T17" fmla="*/ 9 h 11"/>
                <a:gd name="T18" fmla="*/ 66 w 73"/>
                <a:gd name="T19" fmla="*/ 11 h 11"/>
                <a:gd name="T20" fmla="*/ 54 w 73"/>
                <a:gd name="T21" fmla="*/ 11 h 11"/>
                <a:gd name="T22" fmla="*/ 20 w 73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1">
                  <a:moveTo>
                    <a:pt x="20" y="11"/>
                  </a:moveTo>
                  <a:cubicBezTo>
                    <a:pt x="15" y="11"/>
                    <a:pt x="11" y="11"/>
                    <a:pt x="7" y="11"/>
                  </a:cubicBezTo>
                  <a:cubicBezTo>
                    <a:pt x="5" y="11"/>
                    <a:pt x="0" y="11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7" y="0"/>
                    <a:pt x="27" y="0"/>
                    <a:pt x="36" y="0"/>
                  </a:cubicBezTo>
                  <a:cubicBezTo>
                    <a:pt x="46" y="0"/>
                    <a:pt x="56" y="0"/>
                    <a:pt x="66" y="0"/>
                  </a:cubicBezTo>
                  <a:cubicBezTo>
                    <a:pt x="69" y="0"/>
                    <a:pt x="73" y="0"/>
                    <a:pt x="73" y="5"/>
                  </a:cubicBezTo>
                  <a:cubicBezTo>
                    <a:pt x="73" y="7"/>
                    <a:pt x="73" y="8"/>
                    <a:pt x="72" y="9"/>
                  </a:cubicBezTo>
                  <a:cubicBezTo>
                    <a:pt x="71" y="10"/>
                    <a:pt x="69" y="11"/>
                    <a:pt x="66" y="11"/>
                  </a:cubicBezTo>
                  <a:cubicBezTo>
                    <a:pt x="62" y="11"/>
                    <a:pt x="58" y="11"/>
                    <a:pt x="54" y="11"/>
                  </a:cubicBezTo>
                  <a:lnTo>
                    <a:pt x="2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4D082231-3A7C-4EAF-9871-C9EC00ADB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-1300163"/>
              <a:ext cx="26988" cy="26988"/>
            </a:xfrm>
            <a:custGeom>
              <a:avLst/>
              <a:gdLst>
                <a:gd name="T0" fmla="*/ 5 w 11"/>
                <a:gd name="T1" fmla="*/ 11 h 11"/>
                <a:gd name="T2" fmla="*/ 1 w 11"/>
                <a:gd name="T3" fmla="*/ 9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  <a:gd name="T10" fmla="*/ 5 w 11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4" y="11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F785C78F-2439-4DCF-A486-9A7FDAF91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-1300163"/>
              <a:ext cx="26988" cy="26988"/>
            </a:xfrm>
            <a:custGeom>
              <a:avLst/>
              <a:gdLst>
                <a:gd name="T0" fmla="*/ 6 w 11"/>
                <a:gd name="T1" fmla="*/ 11 h 11"/>
                <a:gd name="T2" fmla="*/ 2 w 11"/>
                <a:gd name="T3" fmla="*/ 10 h 11"/>
                <a:gd name="T4" fmla="*/ 0 w 11"/>
                <a:gd name="T5" fmla="*/ 5 h 11"/>
                <a:gd name="T6" fmla="*/ 6 w 11"/>
                <a:gd name="T7" fmla="*/ 0 h 11"/>
                <a:gd name="T8" fmla="*/ 11 w 11"/>
                <a:gd name="T9" fmla="*/ 5 h 11"/>
                <a:gd name="T10" fmla="*/ 6 w 11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4" y="11"/>
                    <a:pt x="3" y="11"/>
                    <a:pt x="2" y="10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7ABFABEB-CE86-45DE-8BAF-90F226B9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-1300163"/>
              <a:ext cx="30163" cy="26988"/>
            </a:xfrm>
            <a:custGeom>
              <a:avLst/>
              <a:gdLst>
                <a:gd name="T0" fmla="*/ 6 w 12"/>
                <a:gd name="T1" fmla="*/ 11 h 11"/>
                <a:gd name="T2" fmla="*/ 2 w 12"/>
                <a:gd name="T3" fmla="*/ 9 h 11"/>
                <a:gd name="T4" fmla="*/ 0 w 12"/>
                <a:gd name="T5" fmla="*/ 5 h 11"/>
                <a:gd name="T6" fmla="*/ 6 w 12"/>
                <a:gd name="T7" fmla="*/ 0 h 11"/>
                <a:gd name="T8" fmla="*/ 12 w 12"/>
                <a:gd name="T9" fmla="*/ 6 h 11"/>
                <a:gd name="T10" fmla="*/ 6 w 12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4" y="11"/>
                    <a:pt x="3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1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508FA7BF-D227-4179-B19C-D631E21D8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6" y="-1995488"/>
              <a:ext cx="258763" cy="92075"/>
            </a:xfrm>
            <a:custGeom>
              <a:avLst/>
              <a:gdLst>
                <a:gd name="T0" fmla="*/ 98 w 104"/>
                <a:gd name="T1" fmla="*/ 37 h 37"/>
                <a:gd name="T2" fmla="*/ 92 w 104"/>
                <a:gd name="T3" fmla="*/ 33 h 37"/>
                <a:gd name="T4" fmla="*/ 52 w 104"/>
                <a:gd name="T5" fmla="*/ 11 h 37"/>
                <a:gd name="T6" fmla="*/ 12 w 104"/>
                <a:gd name="T7" fmla="*/ 31 h 37"/>
                <a:gd name="T8" fmla="*/ 6 w 104"/>
                <a:gd name="T9" fmla="*/ 36 h 37"/>
                <a:gd name="T10" fmla="*/ 3 w 104"/>
                <a:gd name="T11" fmla="*/ 34 h 37"/>
                <a:gd name="T12" fmla="*/ 1 w 104"/>
                <a:gd name="T13" fmla="*/ 31 h 37"/>
                <a:gd name="T14" fmla="*/ 3 w 104"/>
                <a:gd name="T15" fmla="*/ 25 h 37"/>
                <a:gd name="T16" fmla="*/ 52 w 104"/>
                <a:gd name="T17" fmla="*/ 0 h 37"/>
                <a:gd name="T18" fmla="*/ 101 w 104"/>
                <a:gd name="T19" fmla="*/ 26 h 37"/>
                <a:gd name="T20" fmla="*/ 104 w 104"/>
                <a:gd name="T21" fmla="*/ 33 h 37"/>
                <a:gd name="T22" fmla="*/ 101 w 104"/>
                <a:gd name="T23" fmla="*/ 36 h 37"/>
                <a:gd name="T24" fmla="*/ 98 w 104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37">
                  <a:moveTo>
                    <a:pt x="98" y="37"/>
                  </a:moveTo>
                  <a:cubicBezTo>
                    <a:pt x="96" y="37"/>
                    <a:pt x="93" y="35"/>
                    <a:pt x="92" y="33"/>
                  </a:cubicBezTo>
                  <a:cubicBezTo>
                    <a:pt x="82" y="19"/>
                    <a:pt x="67" y="11"/>
                    <a:pt x="52" y="11"/>
                  </a:cubicBezTo>
                  <a:cubicBezTo>
                    <a:pt x="36" y="11"/>
                    <a:pt x="22" y="18"/>
                    <a:pt x="12" y="31"/>
                  </a:cubicBezTo>
                  <a:cubicBezTo>
                    <a:pt x="11" y="33"/>
                    <a:pt x="9" y="36"/>
                    <a:pt x="6" y="36"/>
                  </a:cubicBezTo>
                  <a:cubicBezTo>
                    <a:pt x="5" y="36"/>
                    <a:pt x="4" y="35"/>
                    <a:pt x="3" y="34"/>
                  </a:cubicBezTo>
                  <a:cubicBezTo>
                    <a:pt x="2" y="33"/>
                    <a:pt x="1" y="32"/>
                    <a:pt x="1" y="31"/>
                  </a:cubicBezTo>
                  <a:cubicBezTo>
                    <a:pt x="0" y="29"/>
                    <a:pt x="1" y="27"/>
                    <a:pt x="3" y="25"/>
                  </a:cubicBezTo>
                  <a:cubicBezTo>
                    <a:pt x="15" y="9"/>
                    <a:pt x="31" y="0"/>
                    <a:pt x="52" y="0"/>
                  </a:cubicBezTo>
                  <a:cubicBezTo>
                    <a:pt x="73" y="0"/>
                    <a:pt x="90" y="9"/>
                    <a:pt x="101" y="26"/>
                  </a:cubicBezTo>
                  <a:cubicBezTo>
                    <a:pt x="103" y="29"/>
                    <a:pt x="104" y="31"/>
                    <a:pt x="104" y="33"/>
                  </a:cubicBezTo>
                  <a:cubicBezTo>
                    <a:pt x="103" y="34"/>
                    <a:pt x="102" y="35"/>
                    <a:pt x="101" y="36"/>
                  </a:cubicBezTo>
                  <a:cubicBezTo>
                    <a:pt x="100" y="37"/>
                    <a:pt x="99" y="37"/>
                    <a:pt x="9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3C083B74-CDFB-483F-A6F3-E26737633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-1917701"/>
              <a:ext cx="141288" cy="66675"/>
            </a:xfrm>
            <a:custGeom>
              <a:avLst/>
              <a:gdLst>
                <a:gd name="T0" fmla="*/ 51 w 57"/>
                <a:gd name="T1" fmla="*/ 27 h 27"/>
                <a:gd name="T2" fmla="*/ 45 w 57"/>
                <a:gd name="T3" fmla="*/ 22 h 27"/>
                <a:gd name="T4" fmla="*/ 29 w 57"/>
                <a:gd name="T5" fmla="*/ 11 h 27"/>
                <a:gd name="T6" fmla="*/ 12 w 57"/>
                <a:gd name="T7" fmla="*/ 22 h 27"/>
                <a:gd name="T8" fmla="*/ 7 w 57"/>
                <a:gd name="T9" fmla="*/ 27 h 27"/>
                <a:gd name="T10" fmla="*/ 4 w 57"/>
                <a:gd name="T11" fmla="*/ 26 h 27"/>
                <a:gd name="T12" fmla="*/ 2 w 57"/>
                <a:gd name="T13" fmla="*/ 17 h 27"/>
                <a:gd name="T14" fmla="*/ 27 w 57"/>
                <a:gd name="T15" fmla="*/ 0 h 27"/>
                <a:gd name="T16" fmla="*/ 55 w 57"/>
                <a:gd name="T17" fmla="*/ 17 h 27"/>
                <a:gd name="T18" fmla="*/ 53 w 57"/>
                <a:gd name="T19" fmla="*/ 26 h 27"/>
                <a:gd name="T20" fmla="*/ 51 w 57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27">
                  <a:moveTo>
                    <a:pt x="51" y="27"/>
                  </a:moveTo>
                  <a:cubicBezTo>
                    <a:pt x="48" y="27"/>
                    <a:pt x="46" y="25"/>
                    <a:pt x="45" y="22"/>
                  </a:cubicBezTo>
                  <a:cubicBezTo>
                    <a:pt x="41" y="15"/>
                    <a:pt x="36" y="11"/>
                    <a:pt x="29" y="11"/>
                  </a:cubicBezTo>
                  <a:cubicBezTo>
                    <a:pt x="21" y="11"/>
                    <a:pt x="16" y="15"/>
                    <a:pt x="12" y="22"/>
                  </a:cubicBezTo>
                  <a:cubicBezTo>
                    <a:pt x="11" y="25"/>
                    <a:pt x="9" y="27"/>
                    <a:pt x="7" y="27"/>
                  </a:cubicBezTo>
                  <a:cubicBezTo>
                    <a:pt x="6" y="27"/>
                    <a:pt x="5" y="26"/>
                    <a:pt x="4" y="26"/>
                  </a:cubicBezTo>
                  <a:cubicBezTo>
                    <a:pt x="1" y="24"/>
                    <a:pt x="0" y="21"/>
                    <a:pt x="2" y="17"/>
                  </a:cubicBezTo>
                  <a:cubicBezTo>
                    <a:pt x="7" y="6"/>
                    <a:pt x="16" y="0"/>
                    <a:pt x="27" y="0"/>
                  </a:cubicBezTo>
                  <a:cubicBezTo>
                    <a:pt x="40" y="0"/>
                    <a:pt x="51" y="7"/>
                    <a:pt x="55" y="17"/>
                  </a:cubicBezTo>
                  <a:cubicBezTo>
                    <a:pt x="57" y="21"/>
                    <a:pt x="56" y="24"/>
                    <a:pt x="53" y="26"/>
                  </a:cubicBezTo>
                  <a:cubicBezTo>
                    <a:pt x="52" y="26"/>
                    <a:pt x="51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3FF3BC29-1207-496B-90D8-2BB1D86D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-1824038"/>
              <a:ext cx="26988" cy="30163"/>
            </a:xfrm>
            <a:custGeom>
              <a:avLst/>
              <a:gdLst>
                <a:gd name="T0" fmla="*/ 6 w 11"/>
                <a:gd name="T1" fmla="*/ 12 h 12"/>
                <a:gd name="T2" fmla="*/ 0 w 11"/>
                <a:gd name="T3" fmla="*/ 6 h 12"/>
                <a:gd name="T4" fmla="*/ 5 w 11"/>
                <a:gd name="T5" fmla="*/ 0 h 12"/>
                <a:gd name="T6" fmla="*/ 5 w 11"/>
                <a:gd name="T7" fmla="*/ 0 h 12"/>
                <a:gd name="T8" fmla="*/ 10 w 11"/>
                <a:gd name="T9" fmla="*/ 2 h 12"/>
                <a:gd name="T10" fmla="*/ 11 w 11"/>
                <a:gd name="T11" fmla="*/ 6 h 12"/>
                <a:gd name="T12" fmla="*/ 6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10" y="2"/>
                  </a:cubicBezTo>
                  <a:cubicBezTo>
                    <a:pt x="11" y="3"/>
                    <a:pt x="11" y="5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F4644B-7AE8-4E87-BBD9-62382CA6CEE3}"/>
              </a:ext>
            </a:extLst>
          </p:cNvPr>
          <p:cNvGrpSpPr/>
          <p:nvPr/>
        </p:nvGrpSpPr>
        <p:grpSpPr>
          <a:xfrm>
            <a:off x="3013253" y="2328599"/>
            <a:ext cx="514808" cy="515497"/>
            <a:chOff x="3338513" y="-2074863"/>
            <a:chExt cx="1185863" cy="1187450"/>
          </a:xfrm>
          <a:solidFill>
            <a:schemeClr val="bg1"/>
          </a:solidFill>
        </p:grpSpPr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ED216B67-E781-46E2-91FC-1F9A00598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8563" y="-2074863"/>
              <a:ext cx="785813" cy="709613"/>
            </a:xfrm>
            <a:custGeom>
              <a:avLst/>
              <a:gdLst>
                <a:gd name="T0" fmla="*/ 102 w 317"/>
                <a:gd name="T1" fmla="*/ 269 h 285"/>
                <a:gd name="T2" fmla="*/ 71 w 317"/>
                <a:gd name="T3" fmla="*/ 249 h 285"/>
                <a:gd name="T4" fmla="*/ 43 w 317"/>
                <a:gd name="T5" fmla="*/ 254 h 285"/>
                <a:gd name="T6" fmla="*/ 41 w 317"/>
                <a:gd name="T7" fmla="*/ 198 h 285"/>
                <a:gd name="T8" fmla="*/ 0 w 317"/>
                <a:gd name="T9" fmla="*/ 149 h 285"/>
                <a:gd name="T10" fmla="*/ 35 w 317"/>
                <a:gd name="T11" fmla="*/ 104 h 285"/>
                <a:gd name="T12" fmla="*/ 44 w 317"/>
                <a:gd name="T13" fmla="*/ 62 h 285"/>
                <a:gd name="T14" fmla="*/ 79 w 317"/>
                <a:gd name="T15" fmla="*/ 72 h 285"/>
                <a:gd name="T16" fmla="*/ 102 w 317"/>
                <a:gd name="T17" fmla="*/ 47 h 285"/>
                <a:gd name="T18" fmla="*/ 129 w 317"/>
                <a:gd name="T19" fmla="*/ 32 h 285"/>
                <a:gd name="T20" fmla="*/ 148 w 317"/>
                <a:gd name="T21" fmla="*/ 25 h 285"/>
                <a:gd name="T22" fmla="*/ 176 w 317"/>
                <a:gd name="T23" fmla="*/ 31 h 285"/>
                <a:gd name="T24" fmla="*/ 195 w 317"/>
                <a:gd name="T25" fmla="*/ 10 h 285"/>
                <a:gd name="T26" fmla="*/ 234 w 317"/>
                <a:gd name="T27" fmla="*/ 10 h 285"/>
                <a:gd name="T28" fmla="*/ 253 w 317"/>
                <a:gd name="T29" fmla="*/ 31 h 285"/>
                <a:gd name="T30" fmla="*/ 282 w 317"/>
                <a:gd name="T31" fmla="*/ 25 h 285"/>
                <a:gd name="T32" fmla="*/ 287 w 317"/>
                <a:gd name="T33" fmla="*/ 61 h 285"/>
                <a:gd name="T34" fmla="*/ 302 w 317"/>
                <a:gd name="T35" fmla="*/ 82 h 285"/>
                <a:gd name="T36" fmla="*/ 299 w 317"/>
                <a:gd name="T37" fmla="*/ 124 h 285"/>
                <a:gd name="T38" fmla="*/ 285 w 317"/>
                <a:gd name="T39" fmla="*/ 140 h 285"/>
                <a:gd name="T40" fmla="*/ 282 w 317"/>
                <a:gd name="T41" fmla="*/ 180 h 285"/>
                <a:gd name="T42" fmla="*/ 252 w 317"/>
                <a:gd name="T43" fmla="*/ 173 h 285"/>
                <a:gd name="T44" fmla="*/ 228 w 317"/>
                <a:gd name="T45" fmla="*/ 184 h 285"/>
                <a:gd name="T46" fmla="*/ 223 w 317"/>
                <a:gd name="T47" fmla="*/ 222 h 285"/>
                <a:gd name="T48" fmla="*/ 190 w 317"/>
                <a:gd name="T49" fmla="*/ 256 h 285"/>
                <a:gd name="T50" fmla="*/ 152 w 317"/>
                <a:gd name="T51" fmla="*/ 261 h 285"/>
                <a:gd name="T52" fmla="*/ 127 w 317"/>
                <a:gd name="T53" fmla="*/ 285 h 285"/>
                <a:gd name="T54" fmla="*/ 109 w 317"/>
                <a:gd name="T55" fmla="*/ 244 h 285"/>
                <a:gd name="T56" fmla="*/ 139 w 317"/>
                <a:gd name="T57" fmla="*/ 263 h 285"/>
                <a:gd name="T58" fmla="*/ 170 w 317"/>
                <a:gd name="T59" fmla="*/ 229 h 285"/>
                <a:gd name="T60" fmla="*/ 204 w 317"/>
                <a:gd name="T61" fmla="*/ 243 h 285"/>
                <a:gd name="T62" fmla="*/ 199 w 317"/>
                <a:gd name="T63" fmla="*/ 207 h 285"/>
                <a:gd name="T64" fmla="*/ 231 w 317"/>
                <a:gd name="T65" fmla="*/ 172 h 285"/>
                <a:gd name="T66" fmla="*/ 235 w 317"/>
                <a:gd name="T67" fmla="*/ 146 h 285"/>
                <a:gd name="T68" fmla="*/ 198 w 317"/>
                <a:gd name="T69" fmla="*/ 119 h 285"/>
                <a:gd name="T70" fmla="*/ 199 w 317"/>
                <a:gd name="T71" fmla="*/ 70 h 285"/>
                <a:gd name="T72" fmla="*/ 166 w 317"/>
                <a:gd name="T73" fmla="*/ 86 h 285"/>
                <a:gd name="T74" fmla="*/ 134 w 317"/>
                <a:gd name="T75" fmla="*/ 44 h 285"/>
                <a:gd name="T76" fmla="*/ 110 w 317"/>
                <a:gd name="T77" fmla="*/ 72 h 285"/>
                <a:gd name="T78" fmla="*/ 77 w 317"/>
                <a:gd name="T79" fmla="*/ 85 h 285"/>
                <a:gd name="T80" fmla="*/ 43 w 317"/>
                <a:gd name="T81" fmla="*/ 94 h 285"/>
                <a:gd name="T82" fmla="*/ 40 w 317"/>
                <a:gd name="T83" fmla="*/ 142 h 285"/>
                <a:gd name="T84" fmla="*/ 12 w 317"/>
                <a:gd name="T85" fmla="*/ 170 h 285"/>
                <a:gd name="T86" fmla="*/ 54 w 317"/>
                <a:gd name="T87" fmla="*/ 197 h 285"/>
                <a:gd name="T88" fmla="*/ 38 w 317"/>
                <a:gd name="T89" fmla="*/ 231 h 285"/>
                <a:gd name="T90" fmla="*/ 82 w 317"/>
                <a:gd name="T91" fmla="*/ 229 h 285"/>
                <a:gd name="T92" fmla="*/ 246 w 317"/>
                <a:gd name="T93" fmla="*/ 137 h 285"/>
                <a:gd name="T94" fmla="*/ 267 w 317"/>
                <a:gd name="T95" fmla="*/ 168 h 285"/>
                <a:gd name="T96" fmla="*/ 272 w 317"/>
                <a:gd name="T97" fmla="*/ 142 h 285"/>
                <a:gd name="T98" fmla="*/ 297 w 317"/>
                <a:gd name="T99" fmla="*/ 112 h 285"/>
                <a:gd name="T100" fmla="*/ 283 w 317"/>
                <a:gd name="T101" fmla="*/ 90 h 285"/>
                <a:gd name="T102" fmla="*/ 280 w 317"/>
                <a:gd name="T103" fmla="*/ 51 h 285"/>
                <a:gd name="T104" fmla="*/ 254 w 317"/>
                <a:gd name="T105" fmla="*/ 45 h 285"/>
                <a:gd name="T106" fmla="*/ 227 w 317"/>
                <a:gd name="T107" fmla="*/ 33 h 285"/>
                <a:gd name="T108" fmla="*/ 205 w 317"/>
                <a:gd name="T109" fmla="*/ 20 h 285"/>
                <a:gd name="T110" fmla="*/ 179 w 317"/>
                <a:gd name="T111" fmla="*/ 47 h 285"/>
                <a:gd name="T112" fmla="*/ 156 w 317"/>
                <a:gd name="T113" fmla="*/ 34 h 285"/>
                <a:gd name="T114" fmla="*/ 169 w 317"/>
                <a:gd name="T115" fmla="*/ 73 h 285"/>
                <a:gd name="T116" fmla="*/ 214 w 317"/>
                <a:gd name="T117" fmla="*/ 56 h 285"/>
                <a:gd name="T118" fmla="*/ 216 w 317"/>
                <a:gd name="T119" fmla="*/ 105 h 285"/>
                <a:gd name="T120" fmla="*/ 235 w 317"/>
                <a:gd name="T121" fmla="*/ 130 h 285"/>
                <a:gd name="T122" fmla="*/ 220 w 317"/>
                <a:gd name="T12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" h="285">
                  <a:moveTo>
                    <a:pt x="127" y="285"/>
                  </a:moveTo>
                  <a:cubicBezTo>
                    <a:pt x="124" y="285"/>
                    <a:pt x="121" y="285"/>
                    <a:pt x="118" y="285"/>
                  </a:cubicBezTo>
                  <a:cubicBezTo>
                    <a:pt x="109" y="285"/>
                    <a:pt x="104" y="280"/>
                    <a:pt x="103" y="272"/>
                  </a:cubicBezTo>
                  <a:cubicBezTo>
                    <a:pt x="102" y="269"/>
                    <a:pt x="102" y="269"/>
                    <a:pt x="102" y="269"/>
                  </a:cubicBezTo>
                  <a:cubicBezTo>
                    <a:pt x="101" y="264"/>
                    <a:pt x="100" y="259"/>
                    <a:pt x="99" y="254"/>
                  </a:cubicBezTo>
                  <a:cubicBezTo>
                    <a:pt x="98" y="250"/>
                    <a:pt x="96" y="248"/>
                    <a:pt x="94" y="247"/>
                  </a:cubicBezTo>
                  <a:cubicBezTo>
                    <a:pt x="90" y="245"/>
                    <a:pt x="87" y="244"/>
                    <a:pt x="84" y="244"/>
                  </a:cubicBezTo>
                  <a:cubicBezTo>
                    <a:pt x="80" y="244"/>
                    <a:pt x="76" y="246"/>
                    <a:pt x="71" y="249"/>
                  </a:cubicBezTo>
                  <a:cubicBezTo>
                    <a:pt x="69" y="251"/>
                    <a:pt x="66" y="253"/>
                    <a:pt x="64" y="255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59" y="258"/>
                    <a:pt x="56" y="259"/>
                    <a:pt x="53" y="259"/>
                  </a:cubicBezTo>
                  <a:cubicBezTo>
                    <a:pt x="50" y="259"/>
                    <a:pt x="46" y="257"/>
                    <a:pt x="43" y="254"/>
                  </a:cubicBezTo>
                  <a:cubicBezTo>
                    <a:pt x="39" y="250"/>
                    <a:pt x="35" y="246"/>
                    <a:pt x="31" y="241"/>
                  </a:cubicBezTo>
                  <a:cubicBezTo>
                    <a:pt x="25" y="236"/>
                    <a:pt x="25" y="229"/>
                    <a:pt x="29" y="223"/>
                  </a:cubicBezTo>
                  <a:cubicBezTo>
                    <a:pt x="32" y="217"/>
                    <a:pt x="36" y="212"/>
                    <a:pt x="40" y="206"/>
                  </a:cubicBezTo>
                  <a:cubicBezTo>
                    <a:pt x="42" y="203"/>
                    <a:pt x="41" y="201"/>
                    <a:pt x="41" y="198"/>
                  </a:cubicBezTo>
                  <a:cubicBezTo>
                    <a:pt x="38" y="187"/>
                    <a:pt x="30" y="184"/>
                    <a:pt x="23" y="184"/>
                  </a:cubicBezTo>
                  <a:cubicBezTo>
                    <a:pt x="19" y="184"/>
                    <a:pt x="14" y="182"/>
                    <a:pt x="10" y="181"/>
                  </a:cubicBezTo>
                  <a:cubicBezTo>
                    <a:pt x="4" y="180"/>
                    <a:pt x="0" y="175"/>
                    <a:pt x="0" y="169"/>
                  </a:cubicBezTo>
                  <a:cubicBezTo>
                    <a:pt x="0" y="162"/>
                    <a:pt x="0" y="156"/>
                    <a:pt x="0" y="149"/>
                  </a:cubicBezTo>
                  <a:cubicBezTo>
                    <a:pt x="0" y="142"/>
                    <a:pt x="4" y="137"/>
                    <a:pt x="11" y="135"/>
                  </a:cubicBezTo>
                  <a:cubicBezTo>
                    <a:pt x="18" y="134"/>
                    <a:pt x="25" y="132"/>
                    <a:pt x="31" y="131"/>
                  </a:cubicBezTo>
                  <a:cubicBezTo>
                    <a:pt x="35" y="131"/>
                    <a:pt x="36" y="129"/>
                    <a:pt x="38" y="126"/>
                  </a:cubicBezTo>
                  <a:cubicBezTo>
                    <a:pt x="43" y="118"/>
                    <a:pt x="42" y="111"/>
                    <a:pt x="35" y="104"/>
                  </a:cubicBezTo>
                  <a:cubicBezTo>
                    <a:pt x="33" y="101"/>
                    <a:pt x="32" y="99"/>
                    <a:pt x="30" y="96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5" y="88"/>
                    <a:pt x="25" y="81"/>
                    <a:pt x="30" y="76"/>
                  </a:cubicBezTo>
                  <a:cubicBezTo>
                    <a:pt x="34" y="71"/>
                    <a:pt x="39" y="67"/>
                    <a:pt x="44" y="62"/>
                  </a:cubicBezTo>
                  <a:cubicBezTo>
                    <a:pt x="47" y="60"/>
                    <a:pt x="50" y="58"/>
                    <a:pt x="53" y="58"/>
                  </a:cubicBezTo>
                  <a:cubicBezTo>
                    <a:pt x="56" y="58"/>
                    <a:pt x="59" y="59"/>
                    <a:pt x="62" y="61"/>
                  </a:cubicBezTo>
                  <a:cubicBezTo>
                    <a:pt x="64" y="62"/>
                    <a:pt x="67" y="64"/>
                    <a:pt x="69" y="66"/>
                  </a:cubicBezTo>
                  <a:cubicBezTo>
                    <a:pt x="72" y="68"/>
                    <a:pt x="75" y="70"/>
                    <a:pt x="79" y="72"/>
                  </a:cubicBezTo>
                  <a:cubicBezTo>
                    <a:pt x="80" y="73"/>
                    <a:pt x="82" y="73"/>
                    <a:pt x="83" y="73"/>
                  </a:cubicBezTo>
                  <a:cubicBezTo>
                    <a:pt x="84" y="73"/>
                    <a:pt x="85" y="73"/>
                    <a:pt x="86" y="73"/>
                  </a:cubicBezTo>
                  <a:cubicBezTo>
                    <a:pt x="95" y="71"/>
                    <a:pt x="100" y="65"/>
                    <a:pt x="101" y="55"/>
                  </a:cubicBezTo>
                  <a:cubicBezTo>
                    <a:pt x="101" y="52"/>
                    <a:pt x="102" y="49"/>
                    <a:pt x="102" y="47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5" y="37"/>
                    <a:pt x="110" y="32"/>
                    <a:pt x="118" y="32"/>
                  </a:cubicBezTo>
                  <a:cubicBezTo>
                    <a:pt x="119" y="32"/>
                    <a:pt x="120" y="32"/>
                    <a:pt x="121" y="32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1" y="32"/>
                    <a:pt x="134" y="32"/>
                    <a:pt x="136" y="32"/>
                  </a:cubicBezTo>
                  <a:cubicBezTo>
                    <a:pt x="138" y="32"/>
                    <a:pt x="140" y="31"/>
                    <a:pt x="143" y="29"/>
                  </a:cubicBezTo>
                  <a:cubicBezTo>
                    <a:pt x="144" y="29"/>
                    <a:pt x="145" y="27"/>
                    <a:pt x="146" y="26"/>
                  </a:cubicBezTo>
                  <a:cubicBezTo>
                    <a:pt x="146" y="26"/>
                    <a:pt x="147" y="25"/>
                    <a:pt x="148" y="25"/>
                  </a:cubicBezTo>
                  <a:cubicBezTo>
                    <a:pt x="150" y="22"/>
                    <a:pt x="153" y="21"/>
                    <a:pt x="156" y="21"/>
                  </a:cubicBezTo>
                  <a:cubicBezTo>
                    <a:pt x="159" y="21"/>
                    <a:pt x="161" y="22"/>
                    <a:pt x="163" y="23"/>
                  </a:cubicBezTo>
                  <a:cubicBezTo>
                    <a:pt x="166" y="25"/>
                    <a:pt x="169" y="27"/>
                    <a:pt x="171" y="28"/>
                  </a:cubicBezTo>
                  <a:cubicBezTo>
                    <a:pt x="173" y="29"/>
                    <a:pt x="174" y="30"/>
                    <a:pt x="176" y="31"/>
                  </a:cubicBezTo>
                  <a:cubicBezTo>
                    <a:pt x="177" y="32"/>
                    <a:pt x="179" y="33"/>
                    <a:pt x="181" y="33"/>
                  </a:cubicBezTo>
                  <a:cubicBezTo>
                    <a:pt x="185" y="33"/>
                    <a:pt x="191" y="30"/>
                    <a:pt x="192" y="25"/>
                  </a:cubicBezTo>
                  <a:cubicBezTo>
                    <a:pt x="192" y="23"/>
                    <a:pt x="192" y="21"/>
                    <a:pt x="193" y="20"/>
                  </a:cubicBezTo>
                  <a:cubicBezTo>
                    <a:pt x="193" y="17"/>
                    <a:pt x="194" y="13"/>
                    <a:pt x="195" y="10"/>
                  </a:cubicBezTo>
                  <a:cubicBezTo>
                    <a:pt x="196" y="4"/>
                    <a:pt x="201" y="0"/>
                    <a:pt x="208" y="0"/>
                  </a:cubicBezTo>
                  <a:cubicBezTo>
                    <a:pt x="210" y="0"/>
                    <a:pt x="212" y="0"/>
                    <a:pt x="215" y="0"/>
                  </a:cubicBezTo>
                  <a:cubicBezTo>
                    <a:pt x="217" y="0"/>
                    <a:pt x="219" y="0"/>
                    <a:pt x="222" y="0"/>
                  </a:cubicBezTo>
                  <a:cubicBezTo>
                    <a:pt x="228" y="0"/>
                    <a:pt x="233" y="4"/>
                    <a:pt x="234" y="10"/>
                  </a:cubicBezTo>
                  <a:cubicBezTo>
                    <a:pt x="235" y="13"/>
                    <a:pt x="235" y="16"/>
                    <a:pt x="236" y="19"/>
                  </a:cubicBezTo>
                  <a:cubicBezTo>
                    <a:pt x="236" y="21"/>
                    <a:pt x="237" y="23"/>
                    <a:pt x="237" y="25"/>
                  </a:cubicBezTo>
                  <a:cubicBezTo>
                    <a:pt x="238" y="30"/>
                    <a:pt x="244" y="33"/>
                    <a:pt x="248" y="33"/>
                  </a:cubicBezTo>
                  <a:cubicBezTo>
                    <a:pt x="250" y="33"/>
                    <a:pt x="252" y="32"/>
                    <a:pt x="253" y="31"/>
                  </a:cubicBezTo>
                  <a:cubicBezTo>
                    <a:pt x="255" y="30"/>
                    <a:pt x="256" y="29"/>
                    <a:pt x="258" y="28"/>
                  </a:cubicBezTo>
                  <a:cubicBezTo>
                    <a:pt x="260" y="27"/>
                    <a:pt x="263" y="25"/>
                    <a:pt x="265" y="23"/>
                  </a:cubicBezTo>
                  <a:cubicBezTo>
                    <a:pt x="268" y="22"/>
                    <a:pt x="270" y="21"/>
                    <a:pt x="273" y="21"/>
                  </a:cubicBezTo>
                  <a:cubicBezTo>
                    <a:pt x="276" y="21"/>
                    <a:pt x="279" y="22"/>
                    <a:pt x="282" y="25"/>
                  </a:cubicBezTo>
                  <a:cubicBezTo>
                    <a:pt x="285" y="28"/>
                    <a:pt x="289" y="32"/>
                    <a:pt x="292" y="35"/>
                  </a:cubicBezTo>
                  <a:cubicBezTo>
                    <a:pt x="297" y="40"/>
                    <a:pt x="297" y="46"/>
                    <a:pt x="294" y="51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291" y="56"/>
                    <a:pt x="289" y="59"/>
                    <a:pt x="287" y="61"/>
                  </a:cubicBezTo>
                  <a:cubicBezTo>
                    <a:pt x="284" y="65"/>
                    <a:pt x="283" y="69"/>
                    <a:pt x="286" y="74"/>
                  </a:cubicBezTo>
                  <a:cubicBezTo>
                    <a:pt x="287" y="77"/>
                    <a:pt x="289" y="79"/>
                    <a:pt x="293" y="80"/>
                  </a:cubicBezTo>
                  <a:cubicBezTo>
                    <a:pt x="294" y="80"/>
                    <a:pt x="296" y="80"/>
                    <a:pt x="297" y="81"/>
                  </a:cubicBezTo>
                  <a:cubicBezTo>
                    <a:pt x="299" y="81"/>
                    <a:pt x="301" y="81"/>
                    <a:pt x="302" y="82"/>
                  </a:cubicBezTo>
                  <a:cubicBezTo>
                    <a:pt x="310" y="82"/>
                    <a:pt x="314" y="85"/>
                    <a:pt x="317" y="9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4" y="119"/>
                    <a:pt x="309" y="122"/>
                    <a:pt x="302" y="123"/>
                  </a:cubicBezTo>
                  <a:cubicBezTo>
                    <a:pt x="301" y="123"/>
                    <a:pt x="300" y="123"/>
                    <a:pt x="299" y="124"/>
                  </a:cubicBezTo>
                  <a:cubicBezTo>
                    <a:pt x="298" y="124"/>
                    <a:pt x="297" y="124"/>
                    <a:pt x="296" y="124"/>
                  </a:cubicBezTo>
                  <a:cubicBezTo>
                    <a:pt x="295" y="124"/>
                    <a:pt x="295" y="124"/>
                    <a:pt x="295" y="124"/>
                  </a:cubicBezTo>
                  <a:cubicBezTo>
                    <a:pt x="287" y="124"/>
                    <a:pt x="285" y="131"/>
                    <a:pt x="284" y="135"/>
                  </a:cubicBezTo>
                  <a:cubicBezTo>
                    <a:pt x="283" y="137"/>
                    <a:pt x="285" y="140"/>
                    <a:pt x="285" y="140"/>
                  </a:cubicBezTo>
                  <a:cubicBezTo>
                    <a:pt x="286" y="143"/>
                    <a:pt x="288" y="145"/>
                    <a:pt x="289" y="147"/>
                  </a:cubicBezTo>
                  <a:cubicBezTo>
                    <a:pt x="291" y="149"/>
                    <a:pt x="292" y="151"/>
                    <a:pt x="293" y="153"/>
                  </a:cubicBezTo>
                  <a:cubicBezTo>
                    <a:pt x="297" y="159"/>
                    <a:pt x="297" y="165"/>
                    <a:pt x="292" y="170"/>
                  </a:cubicBezTo>
                  <a:cubicBezTo>
                    <a:pt x="288" y="173"/>
                    <a:pt x="285" y="177"/>
                    <a:pt x="282" y="180"/>
                  </a:cubicBezTo>
                  <a:cubicBezTo>
                    <a:pt x="279" y="182"/>
                    <a:pt x="276" y="184"/>
                    <a:pt x="273" y="184"/>
                  </a:cubicBezTo>
                  <a:cubicBezTo>
                    <a:pt x="270" y="184"/>
                    <a:pt x="268" y="183"/>
                    <a:pt x="265" y="181"/>
                  </a:cubicBezTo>
                  <a:cubicBezTo>
                    <a:pt x="263" y="180"/>
                    <a:pt x="260" y="178"/>
                    <a:pt x="258" y="176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1" y="174"/>
                    <a:pt x="251" y="174"/>
                    <a:pt x="251" y="174"/>
                  </a:cubicBezTo>
                  <a:cubicBezTo>
                    <a:pt x="248" y="180"/>
                    <a:pt x="242" y="182"/>
                    <a:pt x="236" y="183"/>
                  </a:cubicBezTo>
                  <a:cubicBezTo>
                    <a:pt x="235" y="183"/>
                    <a:pt x="233" y="183"/>
                    <a:pt x="232" y="184"/>
                  </a:cubicBezTo>
                  <a:cubicBezTo>
                    <a:pt x="231" y="184"/>
                    <a:pt x="229" y="184"/>
                    <a:pt x="228" y="184"/>
                  </a:cubicBezTo>
                  <a:cubicBezTo>
                    <a:pt x="219" y="185"/>
                    <a:pt x="215" y="189"/>
                    <a:pt x="212" y="197"/>
                  </a:cubicBezTo>
                  <a:cubicBezTo>
                    <a:pt x="211" y="200"/>
                    <a:pt x="210" y="204"/>
                    <a:pt x="213" y="208"/>
                  </a:cubicBezTo>
                  <a:cubicBezTo>
                    <a:pt x="216" y="212"/>
                    <a:pt x="219" y="216"/>
                    <a:pt x="222" y="220"/>
                  </a:cubicBezTo>
                  <a:cubicBezTo>
                    <a:pt x="223" y="222"/>
                    <a:pt x="223" y="222"/>
                    <a:pt x="223" y="222"/>
                  </a:cubicBezTo>
                  <a:cubicBezTo>
                    <a:pt x="228" y="230"/>
                    <a:pt x="227" y="236"/>
                    <a:pt x="222" y="242"/>
                  </a:cubicBezTo>
                  <a:cubicBezTo>
                    <a:pt x="218" y="246"/>
                    <a:pt x="214" y="250"/>
                    <a:pt x="209" y="254"/>
                  </a:cubicBezTo>
                  <a:cubicBezTo>
                    <a:pt x="206" y="257"/>
                    <a:pt x="203" y="259"/>
                    <a:pt x="199" y="259"/>
                  </a:cubicBezTo>
                  <a:cubicBezTo>
                    <a:pt x="196" y="259"/>
                    <a:pt x="193" y="258"/>
                    <a:pt x="190" y="256"/>
                  </a:cubicBezTo>
                  <a:cubicBezTo>
                    <a:pt x="185" y="252"/>
                    <a:pt x="179" y="249"/>
                    <a:pt x="174" y="245"/>
                  </a:cubicBezTo>
                  <a:cubicBezTo>
                    <a:pt x="173" y="244"/>
                    <a:pt x="171" y="243"/>
                    <a:pt x="170" y="243"/>
                  </a:cubicBezTo>
                  <a:cubicBezTo>
                    <a:pt x="168" y="243"/>
                    <a:pt x="167" y="244"/>
                    <a:pt x="166" y="244"/>
                  </a:cubicBezTo>
                  <a:cubicBezTo>
                    <a:pt x="157" y="246"/>
                    <a:pt x="152" y="252"/>
                    <a:pt x="152" y="261"/>
                  </a:cubicBezTo>
                  <a:cubicBezTo>
                    <a:pt x="152" y="264"/>
                    <a:pt x="151" y="267"/>
                    <a:pt x="150" y="270"/>
                  </a:cubicBezTo>
                  <a:cubicBezTo>
                    <a:pt x="150" y="271"/>
                    <a:pt x="150" y="272"/>
                    <a:pt x="150" y="273"/>
                  </a:cubicBezTo>
                  <a:cubicBezTo>
                    <a:pt x="148" y="281"/>
                    <a:pt x="143" y="285"/>
                    <a:pt x="135" y="285"/>
                  </a:cubicBezTo>
                  <a:cubicBezTo>
                    <a:pt x="132" y="285"/>
                    <a:pt x="130" y="285"/>
                    <a:pt x="127" y="285"/>
                  </a:cubicBezTo>
                  <a:close/>
                  <a:moveTo>
                    <a:pt x="82" y="229"/>
                  </a:moveTo>
                  <a:cubicBezTo>
                    <a:pt x="84" y="229"/>
                    <a:pt x="85" y="230"/>
                    <a:pt x="87" y="231"/>
                  </a:cubicBezTo>
                  <a:cubicBezTo>
                    <a:pt x="92" y="233"/>
                    <a:pt x="98" y="235"/>
                    <a:pt x="103" y="237"/>
                  </a:cubicBezTo>
                  <a:cubicBezTo>
                    <a:pt x="107" y="239"/>
                    <a:pt x="109" y="241"/>
                    <a:pt x="109" y="244"/>
                  </a:cubicBezTo>
                  <a:cubicBezTo>
                    <a:pt x="111" y="251"/>
                    <a:pt x="112" y="257"/>
                    <a:pt x="113" y="263"/>
                  </a:cubicBezTo>
                  <a:cubicBezTo>
                    <a:pt x="115" y="273"/>
                    <a:pt x="115" y="273"/>
                    <a:pt x="115" y="273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273"/>
                    <a:pt x="139" y="266"/>
                    <a:pt x="139" y="263"/>
                  </a:cubicBezTo>
                  <a:cubicBezTo>
                    <a:pt x="141" y="257"/>
                    <a:pt x="142" y="251"/>
                    <a:pt x="143" y="245"/>
                  </a:cubicBezTo>
                  <a:cubicBezTo>
                    <a:pt x="144" y="241"/>
                    <a:pt x="146" y="239"/>
                    <a:pt x="150" y="237"/>
                  </a:cubicBezTo>
                  <a:cubicBezTo>
                    <a:pt x="155" y="235"/>
                    <a:pt x="160" y="233"/>
                    <a:pt x="166" y="231"/>
                  </a:cubicBezTo>
                  <a:cubicBezTo>
                    <a:pt x="167" y="230"/>
                    <a:pt x="169" y="229"/>
                    <a:pt x="170" y="229"/>
                  </a:cubicBezTo>
                  <a:cubicBezTo>
                    <a:pt x="172" y="229"/>
                    <a:pt x="174" y="230"/>
                    <a:pt x="175" y="231"/>
                  </a:cubicBezTo>
                  <a:cubicBezTo>
                    <a:pt x="180" y="235"/>
                    <a:pt x="186" y="238"/>
                    <a:pt x="191" y="242"/>
                  </a:cubicBezTo>
                  <a:cubicBezTo>
                    <a:pt x="200" y="247"/>
                    <a:pt x="200" y="247"/>
                    <a:pt x="200" y="247"/>
                  </a:cubicBezTo>
                  <a:cubicBezTo>
                    <a:pt x="200" y="247"/>
                    <a:pt x="203" y="244"/>
                    <a:pt x="204" y="243"/>
                  </a:cubicBezTo>
                  <a:cubicBezTo>
                    <a:pt x="206" y="240"/>
                    <a:pt x="209" y="238"/>
                    <a:pt x="211" y="235"/>
                  </a:cubicBezTo>
                  <a:cubicBezTo>
                    <a:pt x="213" y="233"/>
                    <a:pt x="215" y="231"/>
                    <a:pt x="212" y="227"/>
                  </a:cubicBezTo>
                  <a:cubicBezTo>
                    <a:pt x="209" y="223"/>
                    <a:pt x="207" y="220"/>
                    <a:pt x="204" y="216"/>
                  </a:cubicBezTo>
                  <a:cubicBezTo>
                    <a:pt x="202" y="213"/>
                    <a:pt x="201" y="210"/>
                    <a:pt x="199" y="207"/>
                  </a:cubicBezTo>
                  <a:cubicBezTo>
                    <a:pt x="197" y="204"/>
                    <a:pt x="196" y="202"/>
                    <a:pt x="198" y="198"/>
                  </a:cubicBezTo>
                  <a:cubicBezTo>
                    <a:pt x="201" y="193"/>
                    <a:pt x="203" y="188"/>
                    <a:pt x="205" y="183"/>
                  </a:cubicBezTo>
                  <a:cubicBezTo>
                    <a:pt x="206" y="178"/>
                    <a:pt x="208" y="176"/>
                    <a:pt x="213" y="175"/>
                  </a:cubicBezTo>
                  <a:cubicBezTo>
                    <a:pt x="219" y="174"/>
                    <a:pt x="225" y="173"/>
                    <a:pt x="231" y="172"/>
                  </a:cubicBezTo>
                  <a:cubicBezTo>
                    <a:pt x="234" y="171"/>
                    <a:pt x="241" y="170"/>
                    <a:pt x="241" y="170"/>
                  </a:cubicBezTo>
                  <a:cubicBezTo>
                    <a:pt x="241" y="163"/>
                    <a:pt x="241" y="163"/>
                    <a:pt x="241" y="163"/>
                  </a:cubicBezTo>
                  <a:cubicBezTo>
                    <a:pt x="241" y="160"/>
                    <a:pt x="241" y="156"/>
                    <a:pt x="241" y="153"/>
                  </a:cubicBezTo>
                  <a:cubicBezTo>
                    <a:pt x="241" y="149"/>
                    <a:pt x="239" y="147"/>
                    <a:pt x="235" y="146"/>
                  </a:cubicBezTo>
                  <a:cubicBezTo>
                    <a:pt x="232" y="146"/>
                    <a:pt x="228" y="145"/>
                    <a:pt x="224" y="144"/>
                  </a:cubicBezTo>
                  <a:cubicBezTo>
                    <a:pt x="220" y="143"/>
                    <a:pt x="216" y="142"/>
                    <a:pt x="212" y="142"/>
                  </a:cubicBezTo>
                  <a:cubicBezTo>
                    <a:pt x="208" y="141"/>
                    <a:pt x="206" y="139"/>
                    <a:pt x="205" y="135"/>
                  </a:cubicBezTo>
                  <a:cubicBezTo>
                    <a:pt x="203" y="130"/>
                    <a:pt x="201" y="124"/>
                    <a:pt x="198" y="119"/>
                  </a:cubicBezTo>
                  <a:cubicBezTo>
                    <a:pt x="196" y="115"/>
                    <a:pt x="197" y="113"/>
                    <a:pt x="199" y="109"/>
                  </a:cubicBezTo>
                  <a:cubicBezTo>
                    <a:pt x="203" y="104"/>
                    <a:pt x="206" y="99"/>
                    <a:pt x="209" y="9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86" y="79"/>
                    <a:pt x="181" y="82"/>
                    <a:pt x="175" y="86"/>
                  </a:cubicBezTo>
                  <a:cubicBezTo>
                    <a:pt x="174" y="87"/>
                    <a:pt x="172" y="88"/>
                    <a:pt x="170" y="88"/>
                  </a:cubicBezTo>
                  <a:cubicBezTo>
                    <a:pt x="169" y="88"/>
                    <a:pt x="167" y="87"/>
                    <a:pt x="166" y="86"/>
                  </a:cubicBezTo>
                  <a:cubicBezTo>
                    <a:pt x="161" y="84"/>
                    <a:pt x="155" y="82"/>
                    <a:pt x="149" y="80"/>
                  </a:cubicBezTo>
                  <a:cubicBezTo>
                    <a:pt x="145" y="78"/>
                    <a:pt x="144" y="76"/>
                    <a:pt x="143" y="72"/>
                  </a:cubicBezTo>
                  <a:cubicBezTo>
                    <a:pt x="142" y="64"/>
                    <a:pt x="140" y="56"/>
                    <a:pt x="138" y="49"/>
                  </a:cubicBezTo>
                  <a:cubicBezTo>
                    <a:pt x="138" y="48"/>
                    <a:pt x="136" y="44"/>
                    <a:pt x="134" y="44"/>
                  </a:cubicBezTo>
                  <a:cubicBezTo>
                    <a:pt x="131" y="44"/>
                    <a:pt x="128" y="44"/>
                    <a:pt x="12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4" y="51"/>
                    <a:pt x="113" y="54"/>
                  </a:cubicBezTo>
                  <a:cubicBezTo>
                    <a:pt x="112" y="60"/>
                    <a:pt x="111" y="66"/>
                    <a:pt x="110" y="72"/>
                  </a:cubicBezTo>
                  <a:cubicBezTo>
                    <a:pt x="109" y="76"/>
                    <a:pt x="107" y="79"/>
                    <a:pt x="103" y="80"/>
                  </a:cubicBezTo>
                  <a:cubicBezTo>
                    <a:pt x="97" y="82"/>
                    <a:pt x="92" y="84"/>
                    <a:pt x="87" y="86"/>
                  </a:cubicBezTo>
                  <a:cubicBezTo>
                    <a:pt x="86" y="87"/>
                    <a:pt x="84" y="88"/>
                    <a:pt x="82" y="88"/>
                  </a:cubicBezTo>
                  <a:cubicBezTo>
                    <a:pt x="81" y="88"/>
                    <a:pt x="79" y="87"/>
                    <a:pt x="77" y="85"/>
                  </a:cubicBezTo>
                  <a:cubicBezTo>
                    <a:pt x="71" y="82"/>
                    <a:pt x="66" y="78"/>
                    <a:pt x="61" y="75"/>
                  </a:cubicBezTo>
                  <a:cubicBezTo>
                    <a:pt x="59" y="74"/>
                    <a:pt x="54" y="71"/>
                    <a:pt x="54" y="71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7" y="99"/>
                    <a:pt x="50" y="105"/>
                    <a:pt x="54" y="110"/>
                  </a:cubicBezTo>
                  <a:cubicBezTo>
                    <a:pt x="56" y="113"/>
                    <a:pt x="56" y="115"/>
                    <a:pt x="54" y="119"/>
                  </a:cubicBezTo>
                  <a:cubicBezTo>
                    <a:pt x="52" y="124"/>
                    <a:pt x="49" y="130"/>
                    <a:pt x="47" y="135"/>
                  </a:cubicBezTo>
                  <a:cubicBezTo>
                    <a:pt x="46" y="139"/>
                    <a:pt x="44" y="141"/>
                    <a:pt x="40" y="142"/>
                  </a:cubicBezTo>
                  <a:cubicBezTo>
                    <a:pt x="32" y="143"/>
                    <a:pt x="25" y="145"/>
                    <a:pt x="17" y="147"/>
                  </a:cubicBezTo>
                  <a:cubicBezTo>
                    <a:pt x="15" y="147"/>
                    <a:pt x="12" y="149"/>
                    <a:pt x="12" y="151"/>
                  </a:cubicBezTo>
                  <a:cubicBezTo>
                    <a:pt x="12" y="155"/>
                    <a:pt x="12" y="160"/>
                    <a:pt x="12" y="164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0"/>
                    <a:pt x="19" y="171"/>
                    <a:pt x="22" y="172"/>
                  </a:cubicBezTo>
                  <a:cubicBezTo>
                    <a:pt x="28" y="173"/>
                    <a:pt x="34" y="174"/>
                    <a:pt x="40" y="175"/>
                  </a:cubicBezTo>
                  <a:cubicBezTo>
                    <a:pt x="44" y="176"/>
                    <a:pt x="46" y="178"/>
                    <a:pt x="48" y="182"/>
                  </a:cubicBezTo>
                  <a:cubicBezTo>
                    <a:pt x="49" y="188"/>
                    <a:pt x="51" y="193"/>
                    <a:pt x="54" y="197"/>
                  </a:cubicBezTo>
                  <a:cubicBezTo>
                    <a:pt x="56" y="201"/>
                    <a:pt x="56" y="204"/>
                    <a:pt x="53" y="209"/>
                  </a:cubicBezTo>
                  <a:cubicBezTo>
                    <a:pt x="49" y="214"/>
                    <a:pt x="46" y="219"/>
                    <a:pt x="43" y="224"/>
                  </a:cubicBezTo>
                  <a:cubicBezTo>
                    <a:pt x="41" y="226"/>
                    <a:pt x="40" y="227"/>
                    <a:pt x="39" y="229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61" y="242"/>
                    <a:pt x="61" y="242"/>
                    <a:pt x="61" y="242"/>
                  </a:cubicBezTo>
                  <a:cubicBezTo>
                    <a:pt x="67" y="238"/>
                    <a:pt x="72" y="235"/>
                    <a:pt x="77" y="231"/>
                  </a:cubicBezTo>
                  <a:cubicBezTo>
                    <a:pt x="79" y="230"/>
                    <a:pt x="81" y="229"/>
                    <a:pt x="82" y="229"/>
                  </a:cubicBezTo>
                  <a:close/>
                  <a:moveTo>
                    <a:pt x="214" y="56"/>
                  </a:moveTo>
                  <a:cubicBezTo>
                    <a:pt x="235" y="56"/>
                    <a:pt x="252" y="68"/>
                    <a:pt x="259" y="86"/>
                  </a:cubicBezTo>
                  <a:cubicBezTo>
                    <a:pt x="265" y="104"/>
                    <a:pt x="261" y="120"/>
                    <a:pt x="248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52" y="142"/>
                    <a:pt x="253" y="147"/>
                    <a:pt x="253" y="154"/>
                  </a:cubicBezTo>
                  <a:cubicBezTo>
                    <a:pt x="253" y="154"/>
                    <a:pt x="253" y="158"/>
                    <a:pt x="255" y="160"/>
                  </a:cubicBezTo>
                  <a:cubicBezTo>
                    <a:pt x="259" y="163"/>
                    <a:pt x="263" y="165"/>
                    <a:pt x="267" y="168"/>
                  </a:cubicBezTo>
                  <a:cubicBezTo>
                    <a:pt x="272" y="171"/>
                    <a:pt x="272" y="171"/>
                    <a:pt x="272" y="171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7" y="150"/>
                    <a:pt x="274" y="146"/>
                    <a:pt x="272" y="142"/>
                  </a:cubicBezTo>
                  <a:cubicBezTo>
                    <a:pt x="270" y="139"/>
                    <a:pt x="269" y="137"/>
                    <a:pt x="271" y="133"/>
                  </a:cubicBezTo>
                  <a:cubicBezTo>
                    <a:pt x="273" y="129"/>
                    <a:pt x="275" y="125"/>
                    <a:pt x="276" y="120"/>
                  </a:cubicBezTo>
                  <a:cubicBezTo>
                    <a:pt x="278" y="117"/>
                    <a:pt x="280" y="115"/>
                    <a:pt x="283" y="115"/>
                  </a:cubicBezTo>
                  <a:cubicBezTo>
                    <a:pt x="288" y="114"/>
                    <a:pt x="292" y="113"/>
                    <a:pt x="297" y="112"/>
                  </a:cubicBezTo>
                  <a:cubicBezTo>
                    <a:pt x="305" y="110"/>
                    <a:pt x="305" y="110"/>
                    <a:pt x="305" y="110"/>
                  </a:cubicBezTo>
                  <a:cubicBezTo>
                    <a:pt x="305" y="94"/>
                    <a:pt x="305" y="94"/>
                    <a:pt x="305" y="94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2" y="92"/>
                    <a:pt x="288" y="91"/>
                    <a:pt x="283" y="90"/>
                  </a:cubicBezTo>
                  <a:cubicBezTo>
                    <a:pt x="280" y="89"/>
                    <a:pt x="278" y="88"/>
                    <a:pt x="276" y="84"/>
                  </a:cubicBezTo>
                  <a:cubicBezTo>
                    <a:pt x="275" y="79"/>
                    <a:pt x="273" y="75"/>
                    <a:pt x="271" y="72"/>
                  </a:cubicBezTo>
                  <a:cubicBezTo>
                    <a:pt x="269" y="68"/>
                    <a:pt x="270" y="65"/>
                    <a:pt x="272" y="62"/>
                  </a:cubicBezTo>
                  <a:cubicBezTo>
                    <a:pt x="274" y="58"/>
                    <a:pt x="277" y="54"/>
                    <a:pt x="280" y="51"/>
                  </a:cubicBezTo>
                  <a:cubicBezTo>
                    <a:pt x="283" y="45"/>
                    <a:pt x="283" y="45"/>
                    <a:pt x="283" y="45"/>
                  </a:cubicBezTo>
                  <a:cubicBezTo>
                    <a:pt x="273" y="33"/>
                    <a:pt x="273" y="33"/>
                    <a:pt x="273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2" y="40"/>
                    <a:pt x="258" y="43"/>
                    <a:pt x="254" y="45"/>
                  </a:cubicBezTo>
                  <a:cubicBezTo>
                    <a:pt x="253" y="46"/>
                    <a:pt x="251" y="47"/>
                    <a:pt x="250" y="47"/>
                  </a:cubicBezTo>
                  <a:cubicBezTo>
                    <a:pt x="248" y="47"/>
                    <a:pt x="247" y="47"/>
                    <a:pt x="245" y="46"/>
                  </a:cubicBezTo>
                  <a:cubicBezTo>
                    <a:pt x="242" y="44"/>
                    <a:pt x="237" y="42"/>
                    <a:pt x="233" y="41"/>
                  </a:cubicBezTo>
                  <a:cubicBezTo>
                    <a:pt x="229" y="39"/>
                    <a:pt x="227" y="37"/>
                    <a:pt x="227" y="33"/>
                  </a:cubicBezTo>
                  <a:cubicBezTo>
                    <a:pt x="226" y="29"/>
                    <a:pt x="225" y="24"/>
                    <a:pt x="224" y="20"/>
                  </a:cubicBezTo>
                  <a:cubicBezTo>
                    <a:pt x="224" y="18"/>
                    <a:pt x="222" y="12"/>
                    <a:pt x="222" y="12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4" y="25"/>
                    <a:pt x="203" y="29"/>
                    <a:pt x="202" y="34"/>
                  </a:cubicBezTo>
                  <a:cubicBezTo>
                    <a:pt x="202" y="37"/>
                    <a:pt x="200" y="39"/>
                    <a:pt x="197" y="40"/>
                  </a:cubicBezTo>
                  <a:cubicBezTo>
                    <a:pt x="192" y="42"/>
                    <a:pt x="188" y="44"/>
                    <a:pt x="183" y="46"/>
                  </a:cubicBezTo>
                  <a:cubicBezTo>
                    <a:pt x="182" y="47"/>
                    <a:pt x="181" y="47"/>
                    <a:pt x="179" y="47"/>
                  </a:cubicBezTo>
                  <a:cubicBezTo>
                    <a:pt x="178" y="47"/>
                    <a:pt x="176" y="46"/>
                    <a:pt x="175" y="45"/>
                  </a:cubicBezTo>
                  <a:cubicBezTo>
                    <a:pt x="171" y="43"/>
                    <a:pt x="167" y="40"/>
                    <a:pt x="163" y="37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0" y="38"/>
                    <a:pt x="148" y="42"/>
                    <a:pt x="150" y="48"/>
                  </a:cubicBezTo>
                  <a:cubicBezTo>
                    <a:pt x="151" y="51"/>
                    <a:pt x="152" y="53"/>
                    <a:pt x="152" y="56"/>
                  </a:cubicBezTo>
                  <a:cubicBezTo>
                    <a:pt x="152" y="65"/>
                    <a:pt x="157" y="71"/>
                    <a:pt x="165" y="73"/>
                  </a:cubicBezTo>
                  <a:cubicBezTo>
                    <a:pt x="167" y="73"/>
                    <a:pt x="168" y="73"/>
                    <a:pt x="169" y="73"/>
                  </a:cubicBezTo>
                  <a:cubicBezTo>
                    <a:pt x="171" y="73"/>
                    <a:pt x="173" y="73"/>
                    <a:pt x="175" y="72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85" y="65"/>
                    <a:pt x="194" y="59"/>
                    <a:pt x="205" y="57"/>
                  </a:cubicBezTo>
                  <a:cubicBezTo>
                    <a:pt x="208" y="57"/>
                    <a:pt x="211" y="56"/>
                    <a:pt x="214" y="56"/>
                  </a:cubicBezTo>
                  <a:close/>
                  <a:moveTo>
                    <a:pt x="220" y="73"/>
                  </a:moveTo>
                  <a:cubicBezTo>
                    <a:pt x="228" y="84"/>
                    <a:pt x="229" y="87"/>
                    <a:pt x="221" y="98"/>
                  </a:cubicBezTo>
                  <a:cubicBezTo>
                    <a:pt x="220" y="99"/>
                    <a:pt x="220" y="100"/>
                    <a:pt x="219" y="101"/>
                  </a:cubicBezTo>
                  <a:cubicBezTo>
                    <a:pt x="218" y="102"/>
                    <a:pt x="217" y="104"/>
                    <a:pt x="216" y="105"/>
                  </a:cubicBezTo>
                  <a:cubicBezTo>
                    <a:pt x="211" y="112"/>
                    <a:pt x="210" y="117"/>
                    <a:pt x="214" y="124"/>
                  </a:cubicBezTo>
                  <a:cubicBezTo>
                    <a:pt x="217" y="129"/>
                    <a:pt x="222" y="132"/>
                    <a:pt x="228" y="132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30" y="132"/>
                    <a:pt x="233" y="132"/>
                    <a:pt x="235" y="130"/>
                  </a:cubicBezTo>
                  <a:cubicBezTo>
                    <a:pt x="246" y="122"/>
                    <a:pt x="251" y="110"/>
                    <a:pt x="249" y="96"/>
                  </a:cubicBezTo>
                  <a:cubicBezTo>
                    <a:pt x="247" y="82"/>
                    <a:pt x="234" y="70"/>
                    <a:pt x="221" y="69"/>
                  </a:cubicBezTo>
                  <a:cubicBezTo>
                    <a:pt x="217" y="69"/>
                    <a:pt x="217" y="69"/>
                    <a:pt x="217" y="69"/>
                  </a:cubicBezTo>
                  <a:lnTo>
                    <a:pt x="22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78F558B6-55DA-404F-BCE1-62303BDA0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-2074863"/>
              <a:ext cx="1062038" cy="1187450"/>
            </a:xfrm>
            <a:custGeom>
              <a:avLst/>
              <a:gdLst>
                <a:gd name="T0" fmla="*/ 186 w 428"/>
                <a:gd name="T1" fmla="*/ 475 h 477"/>
                <a:gd name="T2" fmla="*/ 165 w 428"/>
                <a:gd name="T3" fmla="*/ 431 h 477"/>
                <a:gd name="T4" fmla="*/ 149 w 428"/>
                <a:gd name="T5" fmla="*/ 418 h 477"/>
                <a:gd name="T6" fmla="*/ 115 w 428"/>
                <a:gd name="T7" fmla="*/ 427 h 477"/>
                <a:gd name="T8" fmla="*/ 75 w 428"/>
                <a:gd name="T9" fmla="*/ 437 h 477"/>
                <a:gd name="T10" fmla="*/ 47 w 428"/>
                <a:gd name="T11" fmla="*/ 390 h 477"/>
                <a:gd name="T12" fmla="*/ 32 w 428"/>
                <a:gd name="T13" fmla="*/ 353 h 477"/>
                <a:gd name="T14" fmla="*/ 30 w 428"/>
                <a:gd name="T15" fmla="*/ 348 h 477"/>
                <a:gd name="T16" fmla="*/ 28 w 428"/>
                <a:gd name="T17" fmla="*/ 346 h 477"/>
                <a:gd name="T18" fmla="*/ 25 w 428"/>
                <a:gd name="T19" fmla="*/ 326 h 477"/>
                <a:gd name="T20" fmla="*/ 25 w 428"/>
                <a:gd name="T21" fmla="*/ 304 h 477"/>
                <a:gd name="T22" fmla="*/ 1 w 428"/>
                <a:gd name="T23" fmla="*/ 284 h 477"/>
                <a:gd name="T24" fmla="*/ 16 w 428"/>
                <a:gd name="T25" fmla="*/ 253 h 477"/>
                <a:gd name="T26" fmla="*/ 41 w 428"/>
                <a:gd name="T27" fmla="*/ 213 h 477"/>
                <a:gd name="T28" fmla="*/ 44 w 428"/>
                <a:gd name="T29" fmla="*/ 192 h 477"/>
                <a:gd name="T30" fmla="*/ 31 w 428"/>
                <a:gd name="T31" fmla="*/ 161 h 477"/>
                <a:gd name="T32" fmla="*/ 49 w 428"/>
                <a:gd name="T33" fmla="*/ 108 h 477"/>
                <a:gd name="T34" fmla="*/ 251 w 428"/>
                <a:gd name="T35" fmla="*/ 0 h 477"/>
                <a:gd name="T36" fmla="*/ 265 w 428"/>
                <a:gd name="T37" fmla="*/ 1 h 477"/>
                <a:gd name="T38" fmla="*/ 272 w 428"/>
                <a:gd name="T39" fmla="*/ 7 h 477"/>
                <a:gd name="T40" fmla="*/ 265 w 428"/>
                <a:gd name="T41" fmla="*/ 13 h 477"/>
                <a:gd name="T42" fmla="*/ 150 w 428"/>
                <a:gd name="T43" fmla="*/ 27 h 477"/>
                <a:gd name="T44" fmla="*/ 61 w 428"/>
                <a:gd name="T45" fmla="*/ 111 h 477"/>
                <a:gd name="T46" fmla="*/ 50 w 428"/>
                <a:gd name="T47" fmla="*/ 147 h 477"/>
                <a:gd name="T48" fmla="*/ 43 w 428"/>
                <a:gd name="T49" fmla="*/ 164 h 477"/>
                <a:gd name="T50" fmla="*/ 48 w 428"/>
                <a:gd name="T51" fmla="*/ 180 h 477"/>
                <a:gd name="T52" fmla="*/ 56 w 428"/>
                <a:gd name="T53" fmla="*/ 209 h 477"/>
                <a:gd name="T54" fmla="*/ 17 w 428"/>
                <a:gd name="T55" fmla="*/ 272 h 477"/>
                <a:gd name="T56" fmla="*/ 20 w 428"/>
                <a:gd name="T57" fmla="*/ 288 h 477"/>
                <a:gd name="T58" fmla="*/ 27 w 428"/>
                <a:gd name="T59" fmla="*/ 291 h 477"/>
                <a:gd name="T60" fmla="*/ 40 w 428"/>
                <a:gd name="T61" fmla="*/ 324 h 477"/>
                <a:gd name="T62" fmla="*/ 34 w 428"/>
                <a:gd name="T63" fmla="*/ 335 h 477"/>
                <a:gd name="T64" fmla="*/ 39 w 428"/>
                <a:gd name="T65" fmla="*/ 339 h 477"/>
                <a:gd name="T66" fmla="*/ 45 w 428"/>
                <a:gd name="T67" fmla="*/ 354 h 477"/>
                <a:gd name="T68" fmla="*/ 43 w 428"/>
                <a:gd name="T69" fmla="*/ 358 h 477"/>
                <a:gd name="T70" fmla="*/ 44 w 428"/>
                <a:gd name="T71" fmla="*/ 360 h 477"/>
                <a:gd name="T72" fmla="*/ 58 w 428"/>
                <a:gd name="T73" fmla="*/ 394 h 477"/>
                <a:gd name="T74" fmla="*/ 75 w 428"/>
                <a:gd name="T75" fmla="*/ 425 h 477"/>
                <a:gd name="T76" fmla="*/ 156 w 428"/>
                <a:gd name="T77" fmla="*/ 401 h 477"/>
                <a:gd name="T78" fmla="*/ 212 w 428"/>
                <a:gd name="T79" fmla="*/ 378 h 477"/>
                <a:gd name="T80" fmla="*/ 229 w 428"/>
                <a:gd name="T81" fmla="*/ 353 h 477"/>
                <a:gd name="T82" fmla="*/ 235 w 428"/>
                <a:gd name="T83" fmla="*/ 360 h 477"/>
                <a:gd name="T84" fmla="*/ 192 w 428"/>
                <a:gd name="T85" fmla="*/ 401 h 477"/>
                <a:gd name="T86" fmla="*/ 164 w 428"/>
                <a:gd name="T87" fmla="*/ 411 h 477"/>
                <a:gd name="T88" fmla="*/ 193 w 428"/>
                <a:gd name="T89" fmla="*/ 463 h 477"/>
                <a:gd name="T90" fmla="*/ 377 w 428"/>
                <a:gd name="T91" fmla="*/ 465 h 477"/>
                <a:gd name="T92" fmla="*/ 378 w 428"/>
                <a:gd name="T93" fmla="*/ 463 h 477"/>
                <a:gd name="T94" fmla="*/ 353 w 428"/>
                <a:gd name="T95" fmla="*/ 384 h 477"/>
                <a:gd name="T96" fmla="*/ 386 w 428"/>
                <a:gd name="T97" fmla="*/ 263 h 477"/>
                <a:gd name="T98" fmla="*/ 415 w 428"/>
                <a:gd name="T99" fmla="*/ 210 h 477"/>
                <a:gd name="T100" fmla="*/ 422 w 428"/>
                <a:gd name="T101" fmla="*/ 202 h 477"/>
                <a:gd name="T102" fmla="*/ 427 w 428"/>
                <a:gd name="T103" fmla="*/ 210 h 477"/>
                <a:gd name="T104" fmla="*/ 395 w 428"/>
                <a:gd name="T105" fmla="*/ 270 h 477"/>
                <a:gd name="T106" fmla="*/ 372 w 428"/>
                <a:gd name="T107" fmla="*/ 415 h 477"/>
                <a:gd name="T108" fmla="*/ 396 w 428"/>
                <a:gd name="T109" fmla="*/ 468 h 477"/>
                <a:gd name="T110" fmla="*/ 390 w 428"/>
                <a:gd name="T111" fmla="*/ 477 h 477"/>
                <a:gd name="T112" fmla="*/ 363 w 428"/>
                <a:gd name="T113" fmla="*/ 477 h 477"/>
                <a:gd name="T114" fmla="*/ 357 w 428"/>
                <a:gd name="T11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477">
                  <a:moveTo>
                    <a:pt x="188" y="477"/>
                  </a:moveTo>
                  <a:cubicBezTo>
                    <a:pt x="187" y="477"/>
                    <a:pt x="187" y="476"/>
                    <a:pt x="186" y="475"/>
                  </a:cubicBezTo>
                  <a:cubicBezTo>
                    <a:pt x="185" y="473"/>
                    <a:pt x="183" y="472"/>
                    <a:pt x="183" y="470"/>
                  </a:cubicBezTo>
                  <a:cubicBezTo>
                    <a:pt x="179" y="457"/>
                    <a:pt x="173" y="443"/>
                    <a:pt x="165" y="431"/>
                  </a:cubicBezTo>
                  <a:cubicBezTo>
                    <a:pt x="164" y="430"/>
                    <a:pt x="163" y="428"/>
                    <a:pt x="162" y="427"/>
                  </a:cubicBezTo>
                  <a:cubicBezTo>
                    <a:pt x="157" y="421"/>
                    <a:pt x="154" y="418"/>
                    <a:pt x="149" y="418"/>
                  </a:cubicBezTo>
                  <a:cubicBezTo>
                    <a:pt x="146" y="418"/>
                    <a:pt x="143" y="419"/>
                    <a:pt x="138" y="420"/>
                  </a:cubicBezTo>
                  <a:cubicBezTo>
                    <a:pt x="130" y="422"/>
                    <a:pt x="122" y="425"/>
                    <a:pt x="115" y="427"/>
                  </a:cubicBezTo>
                  <a:cubicBezTo>
                    <a:pt x="105" y="429"/>
                    <a:pt x="96" y="432"/>
                    <a:pt x="86" y="435"/>
                  </a:cubicBezTo>
                  <a:cubicBezTo>
                    <a:pt x="82" y="437"/>
                    <a:pt x="79" y="437"/>
                    <a:pt x="75" y="437"/>
                  </a:cubicBezTo>
                  <a:cubicBezTo>
                    <a:pt x="60" y="437"/>
                    <a:pt x="50" y="427"/>
                    <a:pt x="47" y="411"/>
                  </a:cubicBezTo>
                  <a:cubicBezTo>
                    <a:pt x="46" y="405"/>
                    <a:pt x="46" y="398"/>
                    <a:pt x="47" y="390"/>
                  </a:cubicBezTo>
                  <a:cubicBezTo>
                    <a:pt x="49" y="379"/>
                    <a:pt x="48" y="377"/>
                    <a:pt x="39" y="371"/>
                  </a:cubicBezTo>
                  <a:cubicBezTo>
                    <a:pt x="30" y="366"/>
                    <a:pt x="29" y="363"/>
                    <a:pt x="32" y="353"/>
                  </a:cubicBezTo>
                  <a:cubicBezTo>
                    <a:pt x="32" y="351"/>
                    <a:pt x="31" y="350"/>
                    <a:pt x="31" y="349"/>
                  </a:cubicBezTo>
                  <a:cubicBezTo>
                    <a:pt x="30" y="348"/>
                    <a:pt x="30" y="348"/>
                    <a:pt x="30" y="348"/>
                  </a:cubicBezTo>
                  <a:cubicBezTo>
                    <a:pt x="30" y="347"/>
                    <a:pt x="29" y="347"/>
                    <a:pt x="29" y="346"/>
                  </a:cubicBezTo>
                  <a:cubicBezTo>
                    <a:pt x="29" y="346"/>
                    <a:pt x="29" y="346"/>
                    <a:pt x="28" y="346"/>
                  </a:cubicBezTo>
                  <a:cubicBezTo>
                    <a:pt x="20" y="339"/>
                    <a:pt x="20" y="337"/>
                    <a:pt x="25" y="327"/>
                  </a:cubicBezTo>
                  <a:cubicBezTo>
                    <a:pt x="25" y="326"/>
                    <a:pt x="25" y="326"/>
                    <a:pt x="25" y="326"/>
                  </a:cubicBezTo>
                  <a:cubicBezTo>
                    <a:pt x="27" y="323"/>
                    <a:pt x="28" y="320"/>
                    <a:pt x="30" y="316"/>
                  </a:cubicBezTo>
                  <a:cubicBezTo>
                    <a:pt x="32" y="311"/>
                    <a:pt x="30" y="307"/>
                    <a:pt x="25" y="304"/>
                  </a:cubicBezTo>
                  <a:cubicBezTo>
                    <a:pt x="20" y="301"/>
                    <a:pt x="16" y="299"/>
                    <a:pt x="11" y="296"/>
                  </a:cubicBezTo>
                  <a:cubicBezTo>
                    <a:pt x="5" y="292"/>
                    <a:pt x="2" y="288"/>
                    <a:pt x="1" y="284"/>
                  </a:cubicBezTo>
                  <a:cubicBezTo>
                    <a:pt x="0" y="279"/>
                    <a:pt x="1" y="274"/>
                    <a:pt x="5" y="268"/>
                  </a:cubicBezTo>
                  <a:cubicBezTo>
                    <a:pt x="9" y="263"/>
                    <a:pt x="12" y="258"/>
                    <a:pt x="16" y="253"/>
                  </a:cubicBezTo>
                  <a:cubicBezTo>
                    <a:pt x="21" y="245"/>
                    <a:pt x="27" y="237"/>
                    <a:pt x="33" y="228"/>
                  </a:cubicBezTo>
                  <a:cubicBezTo>
                    <a:pt x="36" y="223"/>
                    <a:pt x="38" y="218"/>
                    <a:pt x="41" y="213"/>
                  </a:cubicBezTo>
                  <a:cubicBezTo>
                    <a:pt x="43" y="210"/>
                    <a:pt x="44" y="207"/>
                    <a:pt x="46" y="204"/>
                  </a:cubicBezTo>
                  <a:cubicBezTo>
                    <a:pt x="48" y="199"/>
                    <a:pt x="48" y="196"/>
                    <a:pt x="44" y="192"/>
                  </a:cubicBezTo>
                  <a:cubicBezTo>
                    <a:pt x="42" y="190"/>
                    <a:pt x="40" y="189"/>
                    <a:pt x="38" y="187"/>
                  </a:cubicBezTo>
                  <a:cubicBezTo>
                    <a:pt x="29" y="178"/>
                    <a:pt x="27" y="170"/>
                    <a:pt x="31" y="161"/>
                  </a:cubicBezTo>
                  <a:cubicBezTo>
                    <a:pt x="37" y="148"/>
                    <a:pt x="41" y="134"/>
                    <a:pt x="45" y="121"/>
                  </a:cubicBezTo>
                  <a:cubicBezTo>
                    <a:pt x="46" y="117"/>
                    <a:pt x="48" y="113"/>
                    <a:pt x="49" y="108"/>
                  </a:cubicBezTo>
                  <a:cubicBezTo>
                    <a:pt x="65" y="58"/>
                    <a:pt x="97" y="27"/>
                    <a:pt x="146" y="15"/>
                  </a:cubicBezTo>
                  <a:cubicBezTo>
                    <a:pt x="185" y="6"/>
                    <a:pt x="219" y="1"/>
                    <a:pt x="251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6" y="0"/>
                    <a:pt x="261" y="0"/>
                    <a:pt x="265" y="1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70" y="1"/>
                    <a:pt x="272" y="4"/>
                    <a:pt x="272" y="7"/>
                  </a:cubicBezTo>
                  <a:cubicBezTo>
                    <a:pt x="272" y="11"/>
                    <a:pt x="270" y="13"/>
                    <a:pt x="266" y="13"/>
                  </a:cubicBezTo>
                  <a:cubicBezTo>
                    <a:pt x="266" y="13"/>
                    <a:pt x="265" y="13"/>
                    <a:pt x="265" y="13"/>
                  </a:cubicBezTo>
                  <a:cubicBezTo>
                    <a:pt x="260" y="13"/>
                    <a:pt x="255" y="12"/>
                    <a:pt x="249" y="12"/>
                  </a:cubicBezTo>
                  <a:cubicBezTo>
                    <a:pt x="215" y="12"/>
                    <a:pt x="181" y="19"/>
                    <a:pt x="150" y="27"/>
                  </a:cubicBezTo>
                  <a:cubicBezTo>
                    <a:pt x="141" y="29"/>
                    <a:pt x="131" y="32"/>
                    <a:pt x="121" y="37"/>
                  </a:cubicBezTo>
                  <a:cubicBezTo>
                    <a:pt x="92" y="51"/>
                    <a:pt x="73" y="75"/>
                    <a:pt x="61" y="111"/>
                  </a:cubicBezTo>
                  <a:cubicBezTo>
                    <a:pt x="58" y="118"/>
                    <a:pt x="57" y="124"/>
                    <a:pt x="55" y="130"/>
                  </a:cubicBezTo>
                  <a:cubicBezTo>
                    <a:pt x="53" y="136"/>
                    <a:pt x="52" y="141"/>
                    <a:pt x="50" y="147"/>
                  </a:cubicBezTo>
                  <a:cubicBezTo>
                    <a:pt x="49" y="151"/>
                    <a:pt x="47" y="155"/>
                    <a:pt x="45" y="160"/>
                  </a:cubicBezTo>
                  <a:cubicBezTo>
                    <a:pt x="44" y="161"/>
                    <a:pt x="43" y="163"/>
                    <a:pt x="43" y="164"/>
                  </a:cubicBezTo>
                  <a:cubicBezTo>
                    <a:pt x="40" y="169"/>
                    <a:pt x="41" y="174"/>
                    <a:pt x="46" y="177"/>
                  </a:cubicBezTo>
                  <a:cubicBezTo>
                    <a:pt x="46" y="178"/>
                    <a:pt x="47" y="179"/>
                    <a:pt x="48" y="180"/>
                  </a:cubicBezTo>
                  <a:cubicBezTo>
                    <a:pt x="49" y="180"/>
                    <a:pt x="50" y="181"/>
                    <a:pt x="51" y="182"/>
                  </a:cubicBezTo>
                  <a:cubicBezTo>
                    <a:pt x="60" y="189"/>
                    <a:pt x="62" y="199"/>
                    <a:pt x="56" y="209"/>
                  </a:cubicBezTo>
                  <a:cubicBezTo>
                    <a:pt x="46" y="230"/>
                    <a:pt x="33" y="251"/>
                    <a:pt x="18" y="271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4" y="276"/>
                    <a:pt x="12" y="278"/>
                    <a:pt x="13" y="281"/>
                  </a:cubicBezTo>
                  <a:cubicBezTo>
                    <a:pt x="13" y="283"/>
                    <a:pt x="16" y="285"/>
                    <a:pt x="20" y="288"/>
                  </a:cubicBezTo>
                  <a:cubicBezTo>
                    <a:pt x="22" y="289"/>
                    <a:pt x="22" y="289"/>
                    <a:pt x="22" y="289"/>
                  </a:cubicBezTo>
                  <a:cubicBezTo>
                    <a:pt x="23" y="290"/>
                    <a:pt x="25" y="290"/>
                    <a:pt x="27" y="291"/>
                  </a:cubicBezTo>
                  <a:cubicBezTo>
                    <a:pt x="28" y="292"/>
                    <a:pt x="29" y="293"/>
                    <a:pt x="31" y="293"/>
                  </a:cubicBezTo>
                  <a:cubicBezTo>
                    <a:pt x="42" y="300"/>
                    <a:pt x="46" y="311"/>
                    <a:pt x="40" y="324"/>
                  </a:cubicBezTo>
                  <a:cubicBezTo>
                    <a:pt x="39" y="326"/>
                    <a:pt x="38" y="328"/>
                    <a:pt x="37" y="330"/>
                  </a:cubicBezTo>
                  <a:cubicBezTo>
                    <a:pt x="36" y="331"/>
                    <a:pt x="34" y="335"/>
                    <a:pt x="34" y="335"/>
                  </a:cubicBezTo>
                  <a:cubicBezTo>
                    <a:pt x="36" y="336"/>
                    <a:pt x="36" y="336"/>
                    <a:pt x="36" y="336"/>
                  </a:cubicBezTo>
                  <a:cubicBezTo>
                    <a:pt x="37" y="337"/>
                    <a:pt x="38" y="338"/>
                    <a:pt x="39" y="339"/>
                  </a:cubicBezTo>
                  <a:cubicBezTo>
                    <a:pt x="42" y="341"/>
                    <a:pt x="45" y="343"/>
                    <a:pt x="47" y="346"/>
                  </a:cubicBezTo>
                  <a:cubicBezTo>
                    <a:pt x="49" y="348"/>
                    <a:pt x="47" y="351"/>
                    <a:pt x="45" y="354"/>
                  </a:cubicBezTo>
                  <a:cubicBezTo>
                    <a:pt x="45" y="355"/>
                    <a:pt x="44" y="356"/>
                    <a:pt x="43" y="357"/>
                  </a:cubicBezTo>
                  <a:cubicBezTo>
                    <a:pt x="43" y="358"/>
                    <a:pt x="43" y="358"/>
                    <a:pt x="43" y="358"/>
                  </a:cubicBezTo>
                  <a:cubicBezTo>
                    <a:pt x="44" y="359"/>
                    <a:pt x="44" y="359"/>
                    <a:pt x="44" y="359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5" y="360"/>
                    <a:pt x="45" y="360"/>
                    <a:pt x="45" y="360"/>
                  </a:cubicBezTo>
                  <a:cubicBezTo>
                    <a:pt x="60" y="371"/>
                    <a:pt x="62" y="376"/>
                    <a:pt x="58" y="394"/>
                  </a:cubicBezTo>
                  <a:cubicBezTo>
                    <a:pt x="57" y="401"/>
                    <a:pt x="58" y="408"/>
                    <a:pt x="61" y="416"/>
                  </a:cubicBezTo>
                  <a:cubicBezTo>
                    <a:pt x="63" y="422"/>
                    <a:pt x="69" y="425"/>
                    <a:pt x="75" y="425"/>
                  </a:cubicBezTo>
                  <a:cubicBezTo>
                    <a:pt x="77" y="425"/>
                    <a:pt x="79" y="425"/>
                    <a:pt x="81" y="424"/>
                  </a:cubicBezTo>
                  <a:cubicBezTo>
                    <a:pt x="103" y="417"/>
                    <a:pt x="130" y="409"/>
                    <a:pt x="156" y="401"/>
                  </a:cubicBezTo>
                  <a:cubicBezTo>
                    <a:pt x="169" y="397"/>
                    <a:pt x="182" y="392"/>
                    <a:pt x="195" y="387"/>
                  </a:cubicBezTo>
                  <a:cubicBezTo>
                    <a:pt x="201" y="385"/>
                    <a:pt x="207" y="381"/>
                    <a:pt x="212" y="378"/>
                  </a:cubicBezTo>
                  <a:cubicBezTo>
                    <a:pt x="219" y="373"/>
                    <a:pt x="223" y="367"/>
                    <a:pt x="223" y="359"/>
                  </a:cubicBezTo>
                  <a:cubicBezTo>
                    <a:pt x="223" y="355"/>
                    <a:pt x="225" y="353"/>
                    <a:pt x="229" y="353"/>
                  </a:cubicBezTo>
                  <a:cubicBezTo>
                    <a:pt x="229" y="353"/>
                    <a:pt x="229" y="353"/>
                    <a:pt x="229" y="353"/>
                  </a:cubicBezTo>
                  <a:cubicBezTo>
                    <a:pt x="233" y="354"/>
                    <a:pt x="235" y="356"/>
                    <a:pt x="235" y="360"/>
                  </a:cubicBezTo>
                  <a:cubicBezTo>
                    <a:pt x="235" y="368"/>
                    <a:pt x="232" y="375"/>
                    <a:pt x="226" y="382"/>
                  </a:cubicBezTo>
                  <a:cubicBezTo>
                    <a:pt x="216" y="392"/>
                    <a:pt x="204" y="397"/>
                    <a:pt x="192" y="401"/>
                  </a:cubicBezTo>
                  <a:cubicBezTo>
                    <a:pt x="186" y="403"/>
                    <a:pt x="181" y="405"/>
                    <a:pt x="175" y="407"/>
                  </a:cubicBezTo>
                  <a:cubicBezTo>
                    <a:pt x="164" y="411"/>
                    <a:pt x="164" y="411"/>
                    <a:pt x="164" y="411"/>
                  </a:cubicBezTo>
                  <a:cubicBezTo>
                    <a:pt x="166" y="413"/>
                    <a:pt x="166" y="413"/>
                    <a:pt x="166" y="413"/>
                  </a:cubicBezTo>
                  <a:cubicBezTo>
                    <a:pt x="179" y="428"/>
                    <a:pt x="188" y="445"/>
                    <a:pt x="193" y="463"/>
                  </a:cubicBezTo>
                  <a:cubicBezTo>
                    <a:pt x="194" y="465"/>
                    <a:pt x="194" y="465"/>
                    <a:pt x="194" y="465"/>
                  </a:cubicBezTo>
                  <a:cubicBezTo>
                    <a:pt x="377" y="465"/>
                    <a:pt x="377" y="465"/>
                    <a:pt x="377" y="465"/>
                  </a:cubicBezTo>
                  <a:cubicBezTo>
                    <a:pt x="378" y="464"/>
                    <a:pt x="378" y="464"/>
                    <a:pt x="378" y="464"/>
                  </a:cubicBezTo>
                  <a:cubicBezTo>
                    <a:pt x="378" y="463"/>
                    <a:pt x="378" y="463"/>
                    <a:pt x="378" y="463"/>
                  </a:cubicBezTo>
                  <a:cubicBezTo>
                    <a:pt x="378" y="463"/>
                    <a:pt x="379" y="462"/>
                    <a:pt x="378" y="461"/>
                  </a:cubicBezTo>
                  <a:cubicBezTo>
                    <a:pt x="363" y="436"/>
                    <a:pt x="357" y="409"/>
                    <a:pt x="353" y="384"/>
                  </a:cubicBezTo>
                  <a:cubicBezTo>
                    <a:pt x="349" y="355"/>
                    <a:pt x="352" y="328"/>
                    <a:pt x="362" y="303"/>
                  </a:cubicBezTo>
                  <a:cubicBezTo>
                    <a:pt x="367" y="290"/>
                    <a:pt x="375" y="277"/>
                    <a:pt x="386" y="263"/>
                  </a:cubicBezTo>
                  <a:cubicBezTo>
                    <a:pt x="398" y="248"/>
                    <a:pt x="409" y="231"/>
                    <a:pt x="415" y="212"/>
                  </a:cubicBezTo>
                  <a:cubicBezTo>
                    <a:pt x="415" y="210"/>
                    <a:pt x="415" y="210"/>
                    <a:pt x="415" y="210"/>
                  </a:cubicBezTo>
                  <a:cubicBezTo>
                    <a:pt x="415" y="209"/>
                    <a:pt x="416" y="208"/>
                    <a:pt x="416" y="207"/>
                  </a:cubicBezTo>
                  <a:cubicBezTo>
                    <a:pt x="417" y="204"/>
                    <a:pt x="419" y="202"/>
                    <a:pt x="422" y="202"/>
                  </a:cubicBezTo>
                  <a:cubicBezTo>
                    <a:pt x="422" y="202"/>
                    <a:pt x="423" y="202"/>
                    <a:pt x="423" y="202"/>
                  </a:cubicBezTo>
                  <a:cubicBezTo>
                    <a:pt x="426" y="203"/>
                    <a:pt x="428" y="206"/>
                    <a:pt x="427" y="210"/>
                  </a:cubicBezTo>
                  <a:cubicBezTo>
                    <a:pt x="425" y="222"/>
                    <a:pt x="420" y="234"/>
                    <a:pt x="413" y="244"/>
                  </a:cubicBezTo>
                  <a:cubicBezTo>
                    <a:pt x="407" y="254"/>
                    <a:pt x="401" y="263"/>
                    <a:pt x="395" y="270"/>
                  </a:cubicBezTo>
                  <a:cubicBezTo>
                    <a:pt x="375" y="296"/>
                    <a:pt x="365" y="323"/>
                    <a:pt x="364" y="353"/>
                  </a:cubicBezTo>
                  <a:cubicBezTo>
                    <a:pt x="363" y="376"/>
                    <a:pt x="367" y="397"/>
                    <a:pt x="372" y="415"/>
                  </a:cubicBezTo>
                  <a:cubicBezTo>
                    <a:pt x="376" y="432"/>
                    <a:pt x="382" y="446"/>
                    <a:pt x="391" y="458"/>
                  </a:cubicBezTo>
                  <a:cubicBezTo>
                    <a:pt x="393" y="461"/>
                    <a:pt x="395" y="465"/>
                    <a:pt x="396" y="468"/>
                  </a:cubicBezTo>
                  <a:cubicBezTo>
                    <a:pt x="397" y="470"/>
                    <a:pt x="397" y="472"/>
                    <a:pt x="396" y="474"/>
                  </a:cubicBezTo>
                  <a:cubicBezTo>
                    <a:pt x="395" y="476"/>
                    <a:pt x="392" y="477"/>
                    <a:pt x="390" y="477"/>
                  </a:cubicBezTo>
                  <a:cubicBezTo>
                    <a:pt x="384" y="477"/>
                    <a:pt x="379" y="477"/>
                    <a:pt x="373" y="477"/>
                  </a:cubicBezTo>
                  <a:cubicBezTo>
                    <a:pt x="370" y="477"/>
                    <a:pt x="366" y="477"/>
                    <a:pt x="363" y="477"/>
                  </a:cubicBezTo>
                  <a:cubicBezTo>
                    <a:pt x="361" y="477"/>
                    <a:pt x="360" y="477"/>
                    <a:pt x="359" y="477"/>
                  </a:cubicBezTo>
                  <a:cubicBezTo>
                    <a:pt x="358" y="477"/>
                    <a:pt x="358" y="477"/>
                    <a:pt x="357" y="477"/>
                  </a:cubicBezTo>
                  <a:lnTo>
                    <a:pt x="188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1ADF29D7-60B6-414F-B79D-23DBF4C6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1" y="-1968501"/>
              <a:ext cx="250825" cy="234950"/>
            </a:xfrm>
            <a:custGeom>
              <a:avLst/>
              <a:gdLst>
                <a:gd name="T0" fmla="*/ 0 w 101"/>
                <a:gd name="T1" fmla="*/ 92 h 94"/>
                <a:gd name="T2" fmla="*/ 27 w 101"/>
                <a:gd name="T3" fmla="*/ 33 h 94"/>
                <a:gd name="T4" fmla="*/ 79 w 101"/>
                <a:gd name="T5" fmla="*/ 3 h 94"/>
                <a:gd name="T6" fmla="*/ 93 w 101"/>
                <a:gd name="T7" fmla="*/ 0 h 94"/>
                <a:gd name="T8" fmla="*/ 95 w 101"/>
                <a:gd name="T9" fmla="*/ 0 h 94"/>
                <a:gd name="T10" fmla="*/ 100 w 101"/>
                <a:gd name="T11" fmla="*/ 4 h 94"/>
                <a:gd name="T12" fmla="*/ 96 w 101"/>
                <a:gd name="T13" fmla="*/ 12 h 94"/>
                <a:gd name="T14" fmla="*/ 86 w 101"/>
                <a:gd name="T15" fmla="*/ 14 h 94"/>
                <a:gd name="T16" fmla="*/ 70 w 101"/>
                <a:gd name="T17" fmla="*/ 19 h 94"/>
                <a:gd name="T18" fmla="*/ 16 w 101"/>
                <a:gd name="T19" fmla="*/ 79 h 94"/>
                <a:gd name="T20" fmla="*/ 13 w 101"/>
                <a:gd name="T21" fmla="*/ 91 h 94"/>
                <a:gd name="T22" fmla="*/ 12 w 101"/>
                <a:gd name="T23" fmla="*/ 94 h 94"/>
                <a:gd name="T24" fmla="*/ 0 w 101"/>
                <a:gd name="T25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94">
                  <a:moveTo>
                    <a:pt x="0" y="92"/>
                  </a:moveTo>
                  <a:cubicBezTo>
                    <a:pt x="5" y="69"/>
                    <a:pt x="13" y="49"/>
                    <a:pt x="27" y="33"/>
                  </a:cubicBezTo>
                  <a:cubicBezTo>
                    <a:pt x="42" y="16"/>
                    <a:pt x="62" y="8"/>
                    <a:pt x="79" y="3"/>
                  </a:cubicBezTo>
                  <a:cubicBezTo>
                    <a:pt x="83" y="2"/>
                    <a:pt x="87" y="1"/>
                    <a:pt x="93" y="0"/>
                  </a:cubicBezTo>
                  <a:cubicBezTo>
                    <a:pt x="94" y="0"/>
                    <a:pt x="94" y="0"/>
                    <a:pt x="95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1" y="8"/>
                    <a:pt x="99" y="11"/>
                    <a:pt x="96" y="12"/>
                  </a:cubicBezTo>
                  <a:cubicBezTo>
                    <a:pt x="93" y="12"/>
                    <a:pt x="89" y="13"/>
                    <a:pt x="86" y="14"/>
                  </a:cubicBezTo>
                  <a:cubicBezTo>
                    <a:pt x="81" y="16"/>
                    <a:pt x="76" y="17"/>
                    <a:pt x="70" y="19"/>
                  </a:cubicBezTo>
                  <a:cubicBezTo>
                    <a:pt x="44" y="27"/>
                    <a:pt x="26" y="47"/>
                    <a:pt x="16" y="79"/>
                  </a:cubicBezTo>
                  <a:cubicBezTo>
                    <a:pt x="14" y="83"/>
                    <a:pt x="14" y="87"/>
                    <a:pt x="13" y="91"/>
                  </a:cubicBezTo>
                  <a:cubicBezTo>
                    <a:pt x="12" y="92"/>
                    <a:pt x="12" y="93"/>
                    <a:pt x="12" y="94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01D83787-78BE-4AE6-ACCA-B2FA0B195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-1674813"/>
              <a:ext cx="30163" cy="301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5 w 12"/>
                <a:gd name="T5" fmla="*/ 0 h 12"/>
                <a:gd name="T6" fmla="*/ 5 w 12"/>
                <a:gd name="T7" fmla="*/ 0 h 12"/>
                <a:gd name="T8" fmla="*/ 12 w 12"/>
                <a:gd name="T9" fmla="*/ 5 h 12"/>
                <a:gd name="T10" fmla="*/ 10 w 12"/>
                <a:gd name="T11" fmla="*/ 10 h 12"/>
                <a:gd name="T12" fmla="*/ 6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2" y="7"/>
                    <a:pt x="11" y="8"/>
                    <a:pt x="10" y="10"/>
                  </a:cubicBezTo>
                  <a:cubicBezTo>
                    <a:pt x="9" y="11"/>
                    <a:pt x="7" y="11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AB071D2C-3780-4A1A-A42B-134411A65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363" y="-1816101"/>
              <a:ext cx="269875" cy="271463"/>
            </a:xfrm>
            <a:custGeom>
              <a:avLst/>
              <a:gdLst>
                <a:gd name="T0" fmla="*/ 54 w 109"/>
                <a:gd name="T1" fmla="*/ 109 h 109"/>
                <a:gd name="T2" fmla="*/ 16 w 109"/>
                <a:gd name="T3" fmla="*/ 92 h 109"/>
                <a:gd name="T4" fmla="*/ 0 w 109"/>
                <a:gd name="T5" fmla="*/ 54 h 109"/>
                <a:gd name="T6" fmla="*/ 54 w 109"/>
                <a:gd name="T7" fmla="*/ 0 h 109"/>
                <a:gd name="T8" fmla="*/ 93 w 109"/>
                <a:gd name="T9" fmla="*/ 16 h 109"/>
                <a:gd name="T10" fmla="*/ 108 w 109"/>
                <a:gd name="T11" fmla="*/ 55 h 109"/>
                <a:gd name="T12" fmla="*/ 54 w 109"/>
                <a:gd name="T13" fmla="*/ 109 h 109"/>
                <a:gd name="T14" fmla="*/ 54 w 109"/>
                <a:gd name="T15" fmla="*/ 12 h 109"/>
                <a:gd name="T16" fmla="*/ 12 w 109"/>
                <a:gd name="T17" fmla="*/ 55 h 109"/>
                <a:gd name="T18" fmla="*/ 54 w 109"/>
                <a:gd name="T19" fmla="*/ 96 h 109"/>
                <a:gd name="T20" fmla="*/ 96 w 109"/>
                <a:gd name="T21" fmla="*/ 55 h 109"/>
                <a:gd name="T22" fmla="*/ 84 w 109"/>
                <a:gd name="T23" fmla="*/ 25 h 109"/>
                <a:gd name="T24" fmla="*/ 54 w 109"/>
                <a:gd name="T25" fmla="*/ 12 h 109"/>
                <a:gd name="T26" fmla="*/ 54 w 109"/>
                <a:gd name="T27" fmla="*/ 1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09">
                  <a:moveTo>
                    <a:pt x="54" y="109"/>
                  </a:moveTo>
                  <a:cubicBezTo>
                    <a:pt x="40" y="109"/>
                    <a:pt x="26" y="103"/>
                    <a:pt x="16" y="92"/>
                  </a:cubicBezTo>
                  <a:cubicBezTo>
                    <a:pt x="6" y="82"/>
                    <a:pt x="0" y="69"/>
                    <a:pt x="0" y="54"/>
                  </a:cubicBezTo>
                  <a:cubicBezTo>
                    <a:pt x="0" y="25"/>
                    <a:pt x="25" y="0"/>
                    <a:pt x="54" y="0"/>
                  </a:cubicBezTo>
                  <a:cubicBezTo>
                    <a:pt x="69" y="0"/>
                    <a:pt x="82" y="6"/>
                    <a:pt x="93" y="16"/>
                  </a:cubicBezTo>
                  <a:cubicBezTo>
                    <a:pt x="103" y="27"/>
                    <a:pt x="109" y="40"/>
                    <a:pt x="108" y="55"/>
                  </a:cubicBezTo>
                  <a:cubicBezTo>
                    <a:pt x="108" y="84"/>
                    <a:pt x="84" y="109"/>
                    <a:pt x="54" y="109"/>
                  </a:cubicBezTo>
                  <a:close/>
                  <a:moveTo>
                    <a:pt x="54" y="12"/>
                  </a:moveTo>
                  <a:cubicBezTo>
                    <a:pt x="31" y="13"/>
                    <a:pt x="12" y="31"/>
                    <a:pt x="12" y="55"/>
                  </a:cubicBezTo>
                  <a:cubicBezTo>
                    <a:pt x="12" y="78"/>
                    <a:pt x="31" y="96"/>
                    <a:pt x="54" y="96"/>
                  </a:cubicBezTo>
                  <a:cubicBezTo>
                    <a:pt x="77" y="96"/>
                    <a:pt x="96" y="78"/>
                    <a:pt x="96" y="55"/>
                  </a:cubicBezTo>
                  <a:cubicBezTo>
                    <a:pt x="96" y="43"/>
                    <a:pt x="92" y="33"/>
                    <a:pt x="84" y="25"/>
                  </a:cubicBezTo>
                  <a:cubicBezTo>
                    <a:pt x="76" y="17"/>
                    <a:pt x="65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F57161EA-4064-4D1D-A050-A4350528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-1697038"/>
              <a:ext cx="30163" cy="301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7 h 12"/>
                <a:gd name="T4" fmla="*/ 2 w 12"/>
                <a:gd name="T5" fmla="*/ 2 h 12"/>
                <a:gd name="T6" fmla="*/ 6 w 12"/>
                <a:gd name="T7" fmla="*/ 0 h 12"/>
                <a:gd name="T8" fmla="*/ 6 w 12"/>
                <a:gd name="T9" fmla="*/ 0 h 12"/>
                <a:gd name="T10" fmla="*/ 12 w 12"/>
                <a:gd name="T11" fmla="*/ 6 h 12"/>
                <a:gd name="T12" fmla="*/ 11 w 12"/>
                <a:gd name="T13" fmla="*/ 11 h 12"/>
                <a:gd name="T14" fmla="*/ 6 w 1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10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8"/>
                    <a:pt x="12" y="9"/>
                    <a:pt x="11" y="11"/>
                  </a:cubicBezTo>
                  <a:cubicBezTo>
                    <a:pt x="9" y="12"/>
                    <a:pt x="8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51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F296A-4E60-48BF-9108-3161BC20A8C0}"/>
              </a:ext>
            </a:extLst>
          </p:cNvPr>
          <p:cNvSpPr txBox="1"/>
          <p:nvPr/>
        </p:nvSpPr>
        <p:spPr>
          <a:xfrm>
            <a:off x="491835" y="401782"/>
            <a:ext cx="248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A94B1"/>
                </a:solidFill>
                <a:latin typeface="Calibri" panose="020F0502020204030204" pitchFamily="34" charset="0"/>
              </a:rPr>
              <a:t>SANeForce</a:t>
            </a:r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 SFA + DMS</a:t>
            </a:r>
            <a:endParaRPr lang="en-US" sz="2000" dirty="0">
              <a:solidFill>
                <a:srgbClr val="4A94B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D30A5-44EB-4197-B715-7A481D32E8DF}"/>
              </a:ext>
            </a:extLst>
          </p:cNvPr>
          <p:cNvSpPr txBox="1"/>
          <p:nvPr/>
        </p:nvSpPr>
        <p:spPr>
          <a:xfrm>
            <a:off x="527449" y="962233"/>
            <a:ext cx="292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SFA and DMS product and  Services to  Fast Moving Consumer Goods</a:t>
            </a:r>
          </a:p>
        </p:txBody>
      </p:sp>
      <p:sp>
        <p:nvSpPr>
          <p:cNvPr id="9" name="Oval 64">
            <a:extLst>
              <a:ext uri="{FF2B5EF4-FFF2-40B4-BE49-F238E27FC236}">
                <a16:creationId xmlns:a16="http://schemas.microsoft.com/office/drawing/2014/main" id="{F4A3E559-0E23-454B-A833-E442B6F5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04" y="1657863"/>
            <a:ext cx="657225" cy="656035"/>
          </a:xfrm>
          <a:prstGeom prst="ellipse">
            <a:avLst/>
          </a:prstGeom>
          <a:solidFill>
            <a:srgbClr val="4AA4A7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Freeform 139">
            <a:extLst>
              <a:ext uri="{FF2B5EF4-FFF2-40B4-BE49-F238E27FC236}">
                <a16:creationId xmlns:a16="http://schemas.microsoft.com/office/drawing/2014/main" id="{BEB57EBB-9D86-42E9-8E13-D7CA62EE1D22}"/>
              </a:ext>
            </a:extLst>
          </p:cNvPr>
          <p:cNvSpPr>
            <a:spLocks/>
          </p:cNvSpPr>
          <p:nvPr/>
        </p:nvSpPr>
        <p:spPr bwMode="auto">
          <a:xfrm>
            <a:off x="707176" y="1699535"/>
            <a:ext cx="573881" cy="572691"/>
          </a:xfrm>
          <a:custGeom>
            <a:avLst/>
            <a:gdLst>
              <a:gd name="T0" fmla="*/ 438 w 440"/>
              <a:gd name="T1" fmla="*/ 220 h 440"/>
              <a:gd name="T2" fmla="*/ 436 w 440"/>
              <a:gd name="T3" fmla="*/ 220 h 440"/>
              <a:gd name="T4" fmla="*/ 373 w 440"/>
              <a:gd name="T5" fmla="*/ 373 h 440"/>
              <a:gd name="T6" fmla="*/ 220 w 440"/>
              <a:gd name="T7" fmla="*/ 436 h 440"/>
              <a:gd name="T8" fmla="*/ 67 w 440"/>
              <a:gd name="T9" fmla="*/ 373 h 440"/>
              <a:gd name="T10" fmla="*/ 4 w 440"/>
              <a:gd name="T11" fmla="*/ 220 h 440"/>
              <a:gd name="T12" fmla="*/ 67 w 440"/>
              <a:gd name="T13" fmla="*/ 67 h 440"/>
              <a:gd name="T14" fmla="*/ 220 w 440"/>
              <a:gd name="T15" fmla="*/ 4 h 440"/>
              <a:gd name="T16" fmla="*/ 373 w 440"/>
              <a:gd name="T17" fmla="*/ 67 h 440"/>
              <a:gd name="T18" fmla="*/ 436 w 440"/>
              <a:gd name="T19" fmla="*/ 220 h 440"/>
              <a:gd name="T20" fmla="*/ 438 w 440"/>
              <a:gd name="T21" fmla="*/ 220 h 440"/>
              <a:gd name="T22" fmla="*/ 440 w 440"/>
              <a:gd name="T23" fmla="*/ 220 h 440"/>
              <a:gd name="T24" fmla="*/ 220 w 440"/>
              <a:gd name="T25" fmla="*/ 0 h 440"/>
              <a:gd name="T26" fmla="*/ 0 w 440"/>
              <a:gd name="T27" fmla="*/ 220 h 440"/>
              <a:gd name="T28" fmla="*/ 220 w 440"/>
              <a:gd name="T29" fmla="*/ 440 h 440"/>
              <a:gd name="T30" fmla="*/ 440 w 440"/>
              <a:gd name="T31" fmla="*/ 220 h 440"/>
              <a:gd name="T32" fmla="*/ 438 w 440"/>
              <a:gd name="T33" fmla="*/ 22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0" h="440">
                <a:moveTo>
                  <a:pt x="438" y="220"/>
                </a:moveTo>
                <a:cubicBezTo>
                  <a:pt x="436" y="220"/>
                  <a:pt x="436" y="220"/>
                  <a:pt x="436" y="220"/>
                </a:cubicBezTo>
                <a:cubicBezTo>
                  <a:pt x="436" y="280"/>
                  <a:pt x="412" y="334"/>
                  <a:pt x="373" y="373"/>
                </a:cubicBezTo>
                <a:cubicBezTo>
                  <a:pt x="334" y="412"/>
                  <a:pt x="280" y="436"/>
                  <a:pt x="220" y="436"/>
                </a:cubicBezTo>
                <a:cubicBezTo>
                  <a:pt x="160" y="436"/>
                  <a:pt x="106" y="412"/>
                  <a:pt x="67" y="373"/>
                </a:cubicBezTo>
                <a:cubicBezTo>
                  <a:pt x="28" y="334"/>
                  <a:pt x="4" y="280"/>
                  <a:pt x="4" y="220"/>
                </a:cubicBezTo>
                <a:cubicBezTo>
                  <a:pt x="4" y="160"/>
                  <a:pt x="28" y="106"/>
                  <a:pt x="67" y="67"/>
                </a:cubicBezTo>
                <a:cubicBezTo>
                  <a:pt x="106" y="28"/>
                  <a:pt x="160" y="4"/>
                  <a:pt x="220" y="4"/>
                </a:cubicBezTo>
                <a:cubicBezTo>
                  <a:pt x="280" y="4"/>
                  <a:pt x="334" y="28"/>
                  <a:pt x="373" y="67"/>
                </a:cubicBezTo>
                <a:cubicBezTo>
                  <a:pt x="412" y="106"/>
                  <a:pt x="436" y="160"/>
                  <a:pt x="436" y="220"/>
                </a:cubicBezTo>
                <a:cubicBezTo>
                  <a:pt x="438" y="220"/>
                  <a:pt x="438" y="220"/>
                  <a:pt x="438" y="220"/>
                </a:cubicBezTo>
                <a:cubicBezTo>
                  <a:pt x="440" y="220"/>
                  <a:pt x="440" y="220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ubicBezTo>
                  <a:pt x="99" y="0"/>
                  <a:pt x="0" y="99"/>
                  <a:pt x="0" y="220"/>
                </a:cubicBezTo>
                <a:cubicBezTo>
                  <a:pt x="0" y="341"/>
                  <a:pt x="99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lnTo>
                  <a:pt x="438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9D591-2996-4306-A796-28B35C02AF8B}"/>
              </a:ext>
            </a:extLst>
          </p:cNvPr>
          <p:cNvSpPr txBox="1"/>
          <p:nvPr/>
        </p:nvSpPr>
        <p:spPr>
          <a:xfrm>
            <a:off x="1569190" y="1816603"/>
            <a:ext cx="200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35862"/>
                </a:solidFill>
                <a:latin typeface="Calibri" panose="020F0502020204030204" pitchFamily="34" charset="0"/>
              </a:rPr>
              <a:t>75,000</a:t>
            </a:r>
            <a:r>
              <a:rPr lang="en-US" sz="1600" dirty="0">
                <a:solidFill>
                  <a:srgbClr val="535862"/>
                </a:solidFill>
                <a:latin typeface="Calibri" panose="020F0502020204030204" pitchFamily="34" charset="0"/>
              </a:rPr>
              <a:t>+ Users</a:t>
            </a:r>
            <a:endParaRPr lang="en-US" sz="1600" dirty="0">
              <a:solidFill>
                <a:srgbClr val="53586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F82F3-E605-4866-8ED9-14FFC7F38BC5}"/>
              </a:ext>
            </a:extLst>
          </p:cNvPr>
          <p:cNvSpPr txBox="1"/>
          <p:nvPr/>
        </p:nvSpPr>
        <p:spPr>
          <a:xfrm>
            <a:off x="1545818" y="2692511"/>
            <a:ext cx="200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35862"/>
                </a:solidFill>
                <a:latin typeface="Calibri" panose="020F0502020204030204" pitchFamily="34" charset="0"/>
              </a:rPr>
              <a:t>20+ years of service</a:t>
            </a:r>
            <a:endParaRPr lang="en-US" sz="1600" dirty="0">
              <a:solidFill>
                <a:srgbClr val="53586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2D1915-1536-4D0D-9261-5073C599358A}"/>
              </a:ext>
            </a:extLst>
          </p:cNvPr>
          <p:cNvSpPr txBox="1"/>
          <p:nvPr/>
        </p:nvSpPr>
        <p:spPr>
          <a:xfrm>
            <a:off x="1569190" y="3540199"/>
            <a:ext cx="200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35862"/>
                </a:solidFill>
                <a:latin typeface="Calibri" panose="020F0502020204030204" pitchFamily="34" charset="0"/>
              </a:rPr>
              <a:t>Global Presence</a:t>
            </a:r>
            <a:endParaRPr lang="en-US" sz="2000" dirty="0">
              <a:solidFill>
                <a:srgbClr val="53586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3CF29-F144-41A7-B784-30F819D26D98}"/>
              </a:ext>
            </a:extLst>
          </p:cNvPr>
          <p:cNvSpPr/>
          <p:nvPr/>
        </p:nvSpPr>
        <p:spPr>
          <a:xfrm>
            <a:off x="581196" y="794197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482E5E-8C14-4332-8F1F-8EB298D2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1" y="412324"/>
            <a:ext cx="1684734" cy="381873"/>
          </a:xfrm>
          <a:prstGeom prst="rect">
            <a:avLst/>
          </a:prstGeom>
        </p:spPr>
      </p:pic>
      <p:sp>
        <p:nvSpPr>
          <p:cNvPr id="36" name="Oval 64">
            <a:extLst>
              <a:ext uri="{FF2B5EF4-FFF2-40B4-BE49-F238E27FC236}">
                <a16:creationId xmlns:a16="http://schemas.microsoft.com/office/drawing/2014/main" id="{63368D3B-EF85-4C40-99DC-FDF3E458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46" y="2519230"/>
            <a:ext cx="657225" cy="656035"/>
          </a:xfrm>
          <a:prstGeom prst="ellipse">
            <a:avLst/>
          </a:prstGeom>
          <a:solidFill>
            <a:srgbClr val="557BA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7" name="Freeform 139">
            <a:extLst>
              <a:ext uri="{FF2B5EF4-FFF2-40B4-BE49-F238E27FC236}">
                <a16:creationId xmlns:a16="http://schemas.microsoft.com/office/drawing/2014/main" id="{A8FD0CF0-DD06-40B4-9E4D-B796A67B7FBB}"/>
              </a:ext>
            </a:extLst>
          </p:cNvPr>
          <p:cNvSpPr>
            <a:spLocks/>
          </p:cNvSpPr>
          <p:nvPr/>
        </p:nvSpPr>
        <p:spPr bwMode="auto">
          <a:xfrm>
            <a:off x="706219" y="2560901"/>
            <a:ext cx="573881" cy="572691"/>
          </a:xfrm>
          <a:custGeom>
            <a:avLst/>
            <a:gdLst>
              <a:gd name="T0" fmla="*/ 438 w 440"/>
              <a:gd name="T1" fmla="*/ 220 h 440"/>
              <a:gd name="T2" fmla="*/ 436 w 440"/>
              <a:gd name="T3" fmla="*/ 220 h 440"/>
              <a:gd name="T4" fmla="*/ 373 w 440"/>
              <a:gd name="T5" fmla="*/ 373 h 440"/>
              <a:gd name="T6" fmla="*/ 220 w 440"/>
              <a:gd name="T7" fmla="*/ 436 h 440"/>
              <a:gd name="T8" fmla="*/ 67 w 440"/>
              <a:gd name="T9" fmla="*/ 373 h 440"/>
              <a:gd name="T10" fmla="*/ 4 w 440"/>
              <a:gd name="T11" fmla="*/ 220 h 440"/>
              <a:gd name="T12" fmla="*/ 67 w 440"/>
              <a:gd name="T13" fmla="*/ 67 h 440"/>
              <a:gd name="T14" fmla="*/ 220 w 440"/>
              <a:gd name="T15" fmla="*/ 4 h 440"/>
              <a:gd name="T16" fmla="*/ 373 w 440"/>
              <a:gd name="T17" fmla="*/ 67 h 440"/>
              <a:gd name="T18" fmla="*/ 436 w 440"/>
              <a:gd name="T19" fmla="*/ 220 h 440"/>
              <a:gd name="T20" fmla="*/ 438 w 440"/>
              <a:gd name="T21" fmla="*/ 220 h 440"/>
              <a:gd name="T22" fmla="*/ 440 w 440"/>
              <a:gd name="T23" fmla="*/ 220 h 440"/>
              <a:gd name="T24" fmla="*/ 220 w 440"/>
              <a:gd name="T25" fmla="*/ 0 h 440"/>
              <a:gd name="T26" fmla="*/ 0 w 440"/>
              <a:gd name="T27" fmla="*/ 220 h 440"/>
              <a:gd name="T28" fmla="*/ 220 w 440"/>
              <a:gd name="T29" fmla="*/ 440 h 440"/>
              <a:gd name="T30" fmla="*/ 440 w 440"/>
              <a:gd name="T31" fmla="*/ 220 h 440"/>
              <a:gd name="T32" fmla="*/ 438 w 440"/>
              <a:gd name="T33" fmla="*/ 22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0" h="440">
                <a:moveTo>
                  <a:pt x="438" y="220"/>
                </a:moveTo>
                <a:cubicBezTo>
                  <a:pt x="436" y="220"/>
                  <a:pt x="436" y="220"/>
                  <a:pt x="436" y="220"/>
                </a:cubicBezTo>
                <a:cubicBezTo>
                  <a:pt x="436" y="280"/>
                  <a:pt x="412" y="334"/>
                  <a:pt x="373" y="373"/>
                </a:cubicBezTo>
                <a:cubicBezTo>
                  <a:pt x="334" y="412"/>
                  <a:pt x="280" y="436"/>
                  <a:pt x="220" y="436"/>
                </a:cubicBezTo>
                <a:cubicBezTo>
                  <a:pt x="160" y="436"/>
                  <a:pt x="106" y="412"/>
                  <a:pt x="67" y="373"/>
                </a:cubicBezTo>
                <a:cubicBezTo>
                  <a:pt x="28" y="334"/>
                  <a:pt x="4" y="280"/>
                  <a:pt x="4" y="220"/>
                </a:cubicBezTo>
                <a:cubicBezTo>
                  <a:pt x="4" y="160"/>
                  <a:pt x="28" y="106"/>
                  <a:pt x="67" y="67"/>
                </a:cubicBezTo>
                <a:cubicBezTo>
                  <a:pt x="106" y="28"/>
                  <a:pt x="160" y="4"/>
                  <a:pt x="220" y="4"/>
                </a:cubicBezTo>
                <a:cubicBezTo>
                  <a:pt x="280" y="4"/>
                  <a:pt x="334" y="28"/>
                  <a:pt x="373" y="67"/>
                </a:cubicBezTo>
                <a:cubicBezTo>
                  <a:pt x="412" y="106"/>
                  <a:pt x="436" y="160"/>
                  <a:pt x="436" y="220"/>
                </a:cubicBezTo>
                <a:cubicBezTo>
                  <a:pt x="438" y="220"/>
                  <a:pt x="438" y="220"/>
                  <a:pt x="438" y="220"/>
                </a:cubicBezTo>
                <a:cubicBezTo>
                  <a:pt x="440" y="220"/>
                  <a:pt x="440" y="220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ubicBezTo>
                  <a:pt x="99" y="0"/>
                  <a:pt x="0" y="99"/>
                  <a:pt x="0" y="220"/>
                </a:cubicBezTo>
                <a:cubicBezTo>
                  <a:pt x="0" y="341"/>
                  <a:pt x="99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lnTo>
                  <a:pt x="438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8" name="Oval 64">
            <a:extLst>
              <a:ext uri="{FF2B5EF4-FFF2-40B4-BE49-F238E27FC236}">
                <a16:creationId xmlns:a16="http://schemas.microsoft.com/office/drawing/2014/main" id="{628572B3-08AF-4B08-93CE-EC20786D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01" y="3380597"/>
            <a:ext cx="657225" cy="656035"/>
          </a:xfrm>
          <a:prstGeom prst="ellipse">
            <a:avLst/>
          </a:prstGeom>
          <a:solidFill>
            <a:srgbClr val="4A94B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9" name="Freeform 139">
            <a:extLst>
              <a:ext uri="{FF2B5EF4-FFF2-40B4-BE49-F238E27FC236}">
                <a16:creationId xmlns:a16="http://schemas.microsoft.com/office/drawing/2014/main" id="{C2029A28-D515-4302-BA95-E1DEC5704A05}"/>
              </a:ext>
            </a:extLst>
          </p:cNvPr>
          <p:cNvSpPr>
            <a:spLocks/>
          </p:cNvSpPr>
          <p:nvPr/>
        </p:nvSpPr>
        <p:spPr bwMode="auto">
          <a:xfrm>
            <a:off x="674874" y="3422268"/>
            <a:ext cx="573881" cy="572691"/>
          </a:xfrm>
          <a:custGeom>
            <a:avLst/>
            <a:gdLst>
              <a:gd name="T0" fmla="*/ 438 w 440"/>
              <a:gd name="T1" fmla="*/ 220 h 440"/>
              <a:gd name="T2" fmla="*/ 436 w 440"/>
              <a:gd name="T3" fmla="*/ 220 h 440"/>
              <a:gd name="T4" fmla="*/ 373 w 440"/>
              <a:gd name="T5" fmla="*/ 373 h 440"/>
              <a:gd name="T6" fmla="*/ 220 w 440"/>
              <a:gd name="T7" fmla="*/ 436 h 440"/>
              <a:gd name="T8" fmla="*/ 67 w 440"/>
              <a:gd name="T9" fmla="*/ 373 h 440"/>
              <a:gd name="T10" fmla="*/ 4 w 440"/>
              <a:gd name="T11" fmla="*/ 220 h 440"/>
              <a:gd name="T12" fmla="*/ 67 w 440"/>
              <a:gd name="T13" fmla="*/ 67 h 440"/>
              <a:gd name="T14" fmla="*/ 220 w 440"/>
              <a:gd name="T15" fmla="*/ 4 h 440"/>
              <a:gd name="T16" fmla="*/ 373 w 440"/>
              <a:gd name="T17" fmla="*/ 67 h 440"/>
              <a:gd name="T18" fmla="*/ 436 w 440"/>
              <a:gd name="T19" fmla="*/ 220 h 440"/>
              <a:gd name="T20" fmla="*/ 438 w 440"/>
              <a:gd name="T21" fmla="*/ 220 h 440"/>
              <a:gd name="T22" fmla="*/ 440 w 440"/>
              <a:gd name="T23" fmla="*/ 220 h 440"/>
              <a:gd name="T24" fmla="*/ 220 w 440"/>
              <a:gd name="T25" fmla="*/ 0 h 440"/>
              <a:gd name="T26" fmla="*/ 0 w 440"/>
              <a:gd name="T27" fmla="*/ 220 h 440"/>
              <a:gd name="T28" fmla="*/ 220 w 440"/>
              <a:gd name="T29" fmla="*/ 440 h 440"/>
              <a:gd name="T30" fmla="*/ 440 w 440"/>
              <a:gd name="T31" fmla="*/ 220 h 440"/>
              <a:gd name="T32" fmla="*/ 438 w 440"/>
              <a:gd name="T33" fmla="*/ 22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0" h="440">
                <a:moveTo>
                  <a:pt x="438" y="220"/>
                </a:moveTo>
                <a:cubicBezTo>
                  <a:pt x="436" y="220"/>
                  <a:pt x="436" y="220"/>
                  <a:pt x="436" y="220"/>
                </a:cubicBezTo>
                <a:cubicBezTo>
                  <a:pt x="436" y="280"/>
                  <a:pt x="412" y="334"/>
                  <a:pt x="373" y="373"/>
                </a:cubicBezTo>
                <a:cubicBezTo>
                  <a:pt x="334" y="412"/>
                  <a:pt x="280" y="436"/>
                  <a:pt x="220" y="436"/>
                </a:cubicBezTo>
                <a:cubicBezTo>
                  <a:pt x="160" y="436"/>
                  <a:pt x="106" y="412"/>
                  <a:pt x="67" y="373"/>
                </a:cubicBezTo>
                <a:cubicBezTo>
                  <a:pt x="28" y="334"/>
                  <a:pt x="4" y="280"/>
                  <a:pt x="4" y="220"/>
                </a:cubicBezTo>
                <a:cubicBezTo>
                  <a:pt x="4" y="160"/>
                  <a:pt x="28" y="106"/>
                  <a:pt x="67" y="67"/>
                </a:cubicBezTo>
                <a:cubicBezTo>
                  <a:pt x="106" y="28"/>
                  <a:pt x="160" y="4"/>
                  <a:pt x="220" y="4"/>
                </a:cubicBezTo>
                <a:cubicBezTo>
                  <a:pt x="280" y="4"/>
                  <a:pt x="334" y="28"/>
                  <a:pt x="373" y="67"/>
                </a:cubicBezTo>
                <a:cubicBezTo>
                  <a:pt x="412" y="106"/>
                  <a:pt x="436" y="160"/>
                  <a:pt x="436" y="220"/>
                </a:cubicBezTo>
                <a:cubicBezTo>
                  <a:pt x="438" y="220"/>
                  <a:pt x="438" y="220"/>
                  <a:pt x="438" y="220"/>
                </a:cubicBezTo>
                <a:cubicBezTo>
                  <a:pt x="440" y="220"/>
                  <a:pt x="440" y="220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ubicBezTo>
                  <a:pt x="99" y="0"/>
                  <a:pt x="0" y="99"/>
                  <a:pt x="0" y="220"/>
                </a:cubicBezTo>
                <a:cubicBezTo>
                  <a:pt x="0" y="341"/>
                  <a:pt x="99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lnTo>
                  <a:pt x="438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1123" name="Freeform 133">
            <a:extLst>
              <a:ext uri="{FF2B5EF4-FFF2-40B4-BE49-F238E27FC236}">
                <a16:creationId xmlns:a16="http://schemas.microsoft.com/office/drawing/2014/main" id="{43E4D7A8-E932-49E6-AA54-17FB7EB54213}"/>
              </a:ext>
            </a:extLst>
          </p:cNvPr>
          <p:cNvSpPr>
            <a:spLocks noEditPoints="1"/>
          </p:cNvSpPr>
          <p:nvPr/>
        </p:nvSpPr>
        <p:spPr bwMode="auto">
          <a:xfrm>
            <a:off x="815564" y="1791760"/>
            <a:ext cx="371782" cy="372872"/>
          </a:xfrm>
          <a:custGeom>
            <a:avLst/>
            <a:gdLst>
              <a:gd name="T0" fmla="*/ 7 w 432"/>
              <a:gd name="T1" fmla="*/ 368 h 432"/>
              <a:gd name="T2" fmla="*/ 80 w 432"/>
              <a:gd name="T3" fmla="*/ 214 h 432"/>
              <a:gd name="T4" fmla="*/ 49 w 432"/>
              <a:gd name="T5" fmla="*/ 144 h 432"/>
              <a:gd name="T6" fmla="*/ 38 w 432"/>
              <a:gd name="T7" fmla="*/ 82 h 432"/>
              <a:gd name="T8" fmla="*/ 104 w 432"/>
              <a:gd name="T9" fmla="*/ 1 h 432"/>
              <a:gd name="T10" fmla="*/ 196 w 432"/>
              <a:gd name="T11" fmla="*/ 78 h 432"/>
              <a:gd name="T12" fmla="*/ 270 w 432"/>
              <a:gd name="T13" fmla="*/ 16 h 432"/>
              <a:gd name="T14" fmla="*/ 335 w 432"/>
              <a:gd name="T15" fmla="*/ 4 h 432"/>
              <a:gd name="T16" fmla="*/ 383 w 432"/>
              <a:gd name="T17" fmla="*/ 104 h 432"/>
              <a:gd name="T18" fmla="*/ 381 w 432"/>
              <a:gd name="T19" fmla="*/ 147 h 432"/>
              <a:gd name="T20" fmla="*/ 348 w 432"/>
              <a:gd name="T21" fmla="*/ 212 h 432"/>
              <a:gd name="T22" fmla="*/ 424 w 432"/>
              <a:gd name="T23" fmla="*/ 368 h 432"/>
              <a:gd name="T24" fmla="*/ 63 w 432"/>
              <a:gd name="T25" fmla="*/ 432 h 432"/>
              <a:gd name="T26" fmla="*/ 366 w 432"/>
              <a:gd name="T27" fmla="*/ 400 h 432"/>
              <a:gd name="T28" fmla="*/ 248 w 432"/>
              <a:gd name="T29" fmla="*/ 299 h 432"/>
              <a:gd name="T30" fmla="*/ 211 w 432"/>
              <a:gd name="T31" fmla="*/ 323 h 432"/>
              <a:gd name="T32" fmla="*/ 122 w 432"/>
              <a:gd name="T33" fmla="*/ 316 h 432"/>
              <a:gd name="T34" fmla="*/ 67 w 432"/>
              <a:gd name="T35" fmla="*/ 421 h 432"/>
              <a:gd name="T36" fmla="*/ 309 w 432"/>
              <a:gd name="T37" fmla="*/ 421 h 432"/>
              <a:gd name="T38" fmla="*/ 60 w 432"/>
              <a:gd name="T39" fmla="*/ 139 h 432"/>
              <a:gd name="T40" fmla="*/ 88 w 432"/>
              <a:gd name="T41" fmla="*/ 222 h 432"/>
              <a:gd name="T42" fmla="*/ 56 w 432"/>
              <a:gd name="T43" fmla="*/ 358 h 432"/>
              <a:gd name="T44" fmla="*/ 170 w 432"/>
              <a:gd name="T45" fmla="*/ 293 h 432"/>
              <a:gd name="T46" fmla="*/ 150 w 432"/>
              <a:gd name="T47" fmla="*/ 226 h 432"/>
              <a:gd name="T48" fmla="*/ 145 w 432"/>
              <a:gd name="T49" fmla="*/ 182 h 432"/>
              <a:gd name="T50" fmla="*/ 156 w 432"/>
              <a:gd name="T51" fmla="*/ 102 h 432"/>
              <a:gd name="T52" fmla="*/ 163 w 432"/>
              <a:gd name="T53" fmla="*/ 25 h 432"/>
              <a:gd name="T54" fmla="*/ 67 w 432"/>
              <a:gd name="T55" fmla="*/ 32 h 432"/>
              <a:gd name="T56" fmla="*/ 59 w 432"/>
              <a:gd name="T57" fmla="*/ 112 h 432"/>
              <a:gd name="T58" fmla="*/ 38 w 432"/>
              <a:gd name="T59" fmla="*/ 124 h 432"/>
              <a:gd name="T60" fmla="*/ 283 w 432"/>
              <a:gd name="T61" fmla="*/ 222 h 432"/>
              <a:gd name="T62" fmla="*/ 249 w 432"/>
              <a:gd name="T63" fmla="*/ 287 h 432"/>
              <a:gd name="T64" fmla="*/ 283 w 432"/>
              <a:gd name="T65" fmla="*/ 299 h 432"/>
              <a:gd name="T66" fmla="*/ 376 w 432"/>
              <a:gd name="T67" fmla="*/ 358 h 432"/>
              <a:gd name="T68" fmla="*/ 342 w 432"/>
              <a:gd name="T69" fmla="*/ 221 h 432"/>
              <a:gd name="T70" fmla="*/ 372 w 432"/>
              <a:gd name="T71" fmla="*/ 140 h 432"/>
              <a:gd name="T72" fmla="*/ 385 w 432"/>
              <a:gd name="T73" fmla="*/ 115 h 432"/>
              <a:gd name="T74" fmla="*/ 373 w 432"/>
              <a:gd name="T75" fmla="*/ 110 h 432"/>
              <a:gd name="T76" fmla="*/ 336 w 432"/>
              <a:gd name="T77" fmla="*/ 14 h 432"/>
              <a:gd name="T78" fmla="*/ 240 w 432"/>
              <a:gd name="T79" fmla="*/ 65 h 432"/>
              <a:gd name="T80" fmla="*/ 292 w 432"/>
              <a:gd name="T81" fmla="*/ 163 h 432"/>
              <a:gd name="T82" fmla="*/ 292 w 432"/>
              <a:gd name="T83" fmla="*/ 221 h 432"/>
              <a:gd name="T84" fmla="*/ 195 w 432"/>
              <a:gd name="T85" fmla="*/ 293 h 432"/>
              <a:gd name="T86" fmla="*/ 239 w 432"/>
              <a:gd name="T87" fmla="*/ 289 h 432"/>
              <a:gd name="T88" fmla="*/ 195 w 432"/>
              <a:gd name="T89" fmla="*/ 274 h 432"/>
              <a:gd name="T90" fmla="*/ 158 w 432"/>
              <a:gd name="T91" fmla="*/ 205 h 432"/>
              <a:gd name="T92" fmla="*/ 274 w 432"/>
              <a:gd name="T93" fmla="*/ 202 h 432"/>
              <a:gd name="T94" fmla="*/ 262 w 432"/>
              <a:gd name="T95" fmla="*/ 162 h 432"/>
              <a:gd name="T96" fmla="*/ 140 w 432"/>
              <a:gd name="T97" fmla="*/ 192 h 432"/>
              <a:gd name="T98" fmla="*/ 145 w 432"/>
              <a:gd name="T99" fmla="*/ 210 h 432"/>
              <a:gd name="T100" fmla="*/ 144 w 432"/>
              <a:gd name="T101" fmla="*/ 193 h 432"/>
              <a:gd name="T102" fmla="*/ 292 w 432"/>
              <a:gd name="T103" fmla="*/ 211 h 432"/>
              <a:gd name="T104" fmla="*/ 287 w 432"/>
              <a:gd name="T105" fmla="*/ 193 h 432"/>
              <a:gd name="T106" fmla="*/ 166 w 432"/>
              <a:gd name="T107" fmla="*/ 109 h 432"/>
              <a:gd name="T108" fmla="*/ 162 w 432"/>
              <a:gd name="T109" fmla="*/ 151 h 432"/>
              <a:gd name="T110" fmla="*/ 216 w 432"/>
              <a:gd name="T111" fmla="*/ 168 h 432"/>
              <a:gd name="T112" fmla="*/ 271 w 432"/>
              <a:gd name="T113" fmla="*/ 152 h 432"/>
              <a:gd name="T114" fmla="*/ 215 w 432"/>
              <a:gd name="T115" fmla="*/ 87 h 432"/>
              <a:gd name="T116" fmla="*/ 204 w 432"/>
              <a:gd name="T117" fmla="*/ 12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" h="432">
                <a:moveTo>
                  <a:pt x="63" y="432"/>
                </a:moveTo>
                <a:cubicBezTo>
                  <a:pt x="58" y="432"/>
                  <a:pt x="56" y="430"/>
                  <a:pt x="56" y="424"/>
                </a:cubicBezTo>
                <a:cubicBezTo>
                  <a:pt x="56" y="413"/>
                  <a:pt x="56" y="368"/>
                  <a:pt x="56" y="368"/>
                </a:cubicBezTo>
                <a:cubicBezTo>
                  <a:pt x="18" y="368"/>
                  <a:pt x="18" y="368"/>
                  <a:pt x="18" y="368"/>
                </a:cubicBezTo>
                <a:cubicBezTo>
                  <a:pt x="7" y="368"/>
                  <a:pt x="7" y="368"/>
                  <a:pt x="7" y="368"/>
                </a:cubicBezTo>
                <a:cubicBezTo>
                  <a:pt x="2" y="368"/>
                  <a:pt x="0" y="367"/>
                  <a:pt x="0" y="361"/>
                </a:cubicBezTo>
                <a:cubicBezTo>
                  <a:pt x="0" y="331"/>
                  <a:pt x="0" y="301"/>
                  <a:pt x="0" y="270"/>
                </a:cubicBezTo>
                <a:cubicBezTo>
                  <a:pt x="0" y="256"/>
                  <a:pt x="8" y="244"/>
                  <a:pt x="21" y="239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46" y="228"/>
                  <a:pt x="63" y="221"/>
                  <a:pt x="80" y="214"/>
                </a:cubicBezTo>
                <a:cubicBezTo>
                  <a:pt x="83" y="213"/>
                  <a:pt x="84" y="211"/>
                  <a:pt x="85" y="207"/>
                </a:cubicBezTo>
                <a:cubicBezTo>
                  <a:pt x="86" y="196"/>
                  <a:pt x="82" y="189"/>
                  <a:pt x="74" y="183"/>
                </a:cubicBezTo>
                <a:cubicBezTo>
                  <a:pt x="62" y="175"/>
                  <a:pt x="55" y="163"/>
                  <a:pt x="51" y="145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34" y="140"/>
                  <a:pt x="28" y="135"/>
                  <a:pt x="28" y="124"/>
                </a:cubicBezTo>
                <a:cubicBezTo>
                  <a:pt x="28" y="111"/>
                  <a:pt x="38" y="107"/>
                  <a:pt x="47" y="105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45" y="96"/>
                  <a:pt x="45" y="96"/>
                  <a:pt x="45" y="96"/>
                </a:cubicBezTo>
                <a:cubicBezTo>
                  <a:pt x="43" y="91"/>
                  <a:pt x="40" y="87"/>
                  <a:pt x="38" y="82"/>
                </a:cubicBezTo>
                <a:cubicBezTo>
                  <a:pt x="32" y="71"/>
                  <a:pt x="32" y="58"/>
                  <a:pt x="36" y="47"/>
                </a:cubicBezTo>
                <a:cubicBezTo>
                  <a:pt x="41" y="35"/>
                  <a:pt x="50" y="27"/>
                  <a:pt x="63" y="22"/>
                </a:cubicBezTo>
                <a:cubicBezTo>
                  <a:pt x="66" y="21"/>
                  <a:pt x="69" y="19"/>
                  <a:pt x="72" y="17"/>
                </a:cubicBezTo>
                <a:cubicBezTo>
                  <a:pt x="74" y="16"/>
                  <a:pt x="74" y="16"/>
                  <a:pt x="74" y="16"/>
                </a:cubicBezTo>
                <a:cubicBezTo>
                  <a:pt x="83" y="8"/>
                  <a:pt x="93" y="3"/>
                  <a:pt x="104" y="1"/>
                </a:cubicBezTo>
                <a:cubicBezTo>
                  <a:pt x="109" y="0"/>
                  <a:pt x="113" y="0"/>
                  <a:pt x="118" y="0"/>
                </a:cubicBezTo>
                <a:cubicBezTo>
                  <a:pt x="127" y="0"/>
                  <a:pt x="136" y="2"/>
                  <a:pt x="145" y="5"/>
                </a:cubicBezTo>
                <a:cubicBezTo>
                  <a:pt x="151" y="8"/>
                  <a:pt x="157" y="11"/>
                  <a:pt x="162" y="13"/>
                </a:cubicBezTo>
                <a:cubicBezTo>
                  <a:pt x="189" y="26"/>
                  <a:pt x="201" y="47"/>
                  <a:pt x="197" y="76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232" y="78"/>
                  <a:pt x="232" y="78"/>
                  <a:pt x="232" y="78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2" y="75"/>
                  <a:pt x="232" y="74"/>
                  <a:pt x="231" y="73"/>
                </a:cubicBezTo>
                <a:cubicBezTo>
                  <a:pt x="226" y="51"/>
                  <a:pt x="238" y="30"/>
                  <a:pt x="259" y="23"/>
                </a:cubicBezTo>
                <a:cubicBezTo>
                  <a:pt x="263" y="21"/>
                  <a:pt x="266" y="19"/>
                  <a:pt x="270" y="16"/>
                </a:cubicBezTo>
                <a:cubicBezTo>
                  <a:pt x="271" y="15"/>
                  <a:pt x="271" y="15"/>
                  <a:pt x="271" y="15"/>
                </a:cubicBezTo>
                <a:cubicBezTo>
                  <a:pt x="284" y="5"/>
                  <a:pt x="299" y="0"/>
                  <a:pt x="314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0" y="0"/>
                  <a:pt x="327" y="0"/>
                  <a:pt x="332" y="2"/>
                </a:cubicBezTo>
                <a:cubicBezTo>
                  <a:pt x="335" y="4"/>
                  <a:pt x="335" y="4"/>
                  <a:pt x="335" y="4"/>
                </a:cubicBezTo>
                <a:cubicBezTo>
                  <a:pt x="347" y="8"/>
                  <a:pt x="360" y="13"/>
                  <a:pt x="370" y="19"/>
                </a:cubicBezTo>
                <a:cubicBezTo>
                  <a:pt x="392" y="32"/>
                  <a:pt x="400" y="60"/>
                  <a:pt x="391" y="84"/>
                </a:cubicBezTo>
                <a:cubicBezTo>
                  <a:pt x="390" y="88"/>
                  <a:pt x="388" y="92"/>
                  <a:pt x="386" y="96"/>
                </a:cubicBezTo>
                <a:cubicBezTo>
                  <a:pt x="385" y="98"/>
                  <a:pt x="385" y="100"/>
                  <a:pt x="384" y="102"/>
                </a:cubicBezTo>
                <a:cubicBezTo>
                  <a:pt x="383" y="104"/>
                  <a:pt x="383" y="104"/>
                  <a:pt x="383" y="104"/>
                </a:cubicBezTo>
                <a:cubicBezTo>
                  <a:pt x="385" y="105"/>
                  <a:pt x="385" y="105"/>
                  <a:pt x="385" y="105"/>
                </a:cubicBezTo>
                <a:cubicBezTo>
                  <a:pt x="399" y="108"/>
                  <a:pt x="405" y="115"/>
                  <a:pt x="404" y="126"/>
                </a:cubicBezTo>
                <a:cubicBezTo>
                  <a:pt x="403" y="136"/>
                  <a:pt x="395" y="143"/>
                  <a:pt x="383" y="144"/>
                </a:cubicBezTo>
                <a:cubicBezTo>
                  <a:pt x="382" y="144"/>
                  <a:pt x="382" y="144"/>
                  <a:pt x="382" y="144"/>
                </a:cubicBezTo>
                <a:cubicBezTo>
                  <a:pt x="381" y="147"/>
                  <a:pt x="381" y="147"/>
                  <a:pt x="381" y="147"/>
                </a:cubicBezTo>
                <a:cubicBezTo>
                  <a:pt x="381" y="148"/>
                  <a:pt x="380" y="150"/>
                  <a:pt x="380" y="151"/>
                </a:cubicBezTo>
                <a:cubicBezTo>
                  <a:pt x="375" y="167"/>
                  <a:pt x="365" y="180"/>
                  <a:pt x="352" y="188"/>
                </a:cubicBezTo>
                <a:cubicBezTo>
                  <a:pt x="349" y="190"/>
                  <a:pt x="347" y="193"/>
                  <a:pt x="348" y="196"/>
                </a:cubicBezTo>
                <a:cubicBezTo>
                  <a:pt x="348" y="200"/>
                  <a:pt x="348" y="203"/>
                  <a:pt x="348" y="207"/>
                </a:cubicBezTo>
                <a:cubicBezTo>
                  <a:pt x="348" y="208"/>
                  <a:pt x="348" y="212"/>
                  <a:pt x="348" y="212"/>
                </a:cubicBezTo>
                <a:cubicBezTo>
                  <a:pt x="367" y="220"/>
                  <a:pt x="367" y="220"/>
                  <a:pt x="367" y="220"/>
                </a:cubicBezTo>
                <a:cubicBezTo>
                  <a:pt x="381" y="226"/>
                  <a:pt x="395" y="232"/>
                  <a:pt x="409" y="238"/>
                </a:cubicBezTo>
                <a:cubicBezTo>
                  <a:pt x="425" y="244"/>
                  <a:pt x="432" y="255"/>
                  <a:pt x="432" y="273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2" y="367"/>
                  <a:pt x="431" y="368"/>
                  <a:pt x="424" y="368"/>
                </a:cubicBezTo>
                <a:cubicBezTo>
                  <a:pt x="376" y="368"/>
                  <a:pt x="376" y="368"/>
                  <a:pt x="376" y="368"/>
                </a:cubicBezTo>
                <a:cubicBezTo>
                  <a:pt x="376" y="424"/>
                  <a:pt x="376" y="424"/>
                  <a:pt x="376" y="424"/>
                </a:cubicBezTo>
                <a:cubicBezTo>
                  <a:pt x="376" y="430"/>
                  <a:pt x="374" y="432"/>
                  <a:pt x="368" y="432"/>
                </a:cubicBezTo>
                <a:cubicBezTo>
                  <a:pt x="216" y="432"/>
                  <a:pt x="216" y="432"/>
                  <a:pt x="216" y="432"/>
                </a:cubicBezTo>
                <a:lnTo>
                  <a:pt x="63" y="432"/>
                </a:lnTo>
                <a:close/>
                <a:moveTo>
                  <a:pt x="320" y="421"/>
                </a:moveTo>
                <a:cubicBezTo>
                  <a:pt x="365" y="421"/>
                  <a:pt x="365" y="421"/>
                  <a:pt x="365" y="421"/>
                </a:cubicBezTo>
                <a:cubicBezTo>
                  <a:pt x="365" y="419"/>
                  <a:pt x="365" y="419"/>
                  <a:pt x="365" y="419"/>
                </a:cubicBezTo>
                <a:cubicBezTo>
                  <a:pt x="366" y="419"/>
                  <a:pt x="366" y="418"/>
                  <a:pt x="366" y="418"/>
                </a:cubicBezTo>
                <a:cubicBezTo>
                  <a:pt x="366" y="400"/>
                  <a:pt x="366" y="400"/>
                  <a:pt x="366" y="400"/>
                </a:cubicBezTo>
                <a:cubicBezTo>
                  <a:pt x="366" y="383"/>
                  <a:pt x="366" y="366"/>
                  <a:pt x="366" y="349"/>
                </a:cubicBezTo>
                <a:cubicBezTo>
                  <a:pt x="366" y="339"/>
                  <a:pt x="359" y="330"/>
                  <a:pt x="348" y="327"/>
                </a:cubicBezTo>
                <a:cubicBezTo>
                  <a:pt x="334" y="323"/>
                  <a:pt x="321" y="320"/>
                  <a:pt x="307" y="316"/>
                </a:cubicBezTo>
                <a:cubicBezTo>
                  <a:pt x="288" y="310"/>
                  <a:pt x="269" y="305"/>
                  <a:pt x="250" y="300"/>
                </a:cubicBezTo>
                <a:cubicBezTo>
                  <a:pt x="249" y="300"/>
                  <a:pt x="248" y="299"/>
                  <a:pt x="248" y="299"/>
                </a:cubicBezTo>
                <a:cubicBezTo>
                  <a:pt x="246" y="299"/>
                  <a:pt x="244" y="300"/>
                  <a:pt x="242" y="302"/>
                </a:cubicBezTo>
                <a:cubicBezTo>
                  <a:pt x="236" y="309"/>
                  <a:pt x="229" y="316"/>
                  <a:pt x="222" y="322"/>
                </a:cubicBezTo>
                <a:cubicBezTo>
                  <a:pt x="221" y="323"/>
                  <a:pt x="221" y="323"/>
                  <a:pt x="221" y="323"/>
                </a:cubicBezTo>
                <a:cubicBezTo>
                  <a:pt x="219" y="325"/>
                  <a:pt x="217" y="326"/>
                  <a:pt x="216" y="326"/>
                </a:cubicBezTo>
                <a:cubicBezTo>
                  <a:pt x="215" y="326"/>
                  <a:pt x="213" y="325"/>
                  <a:pt x="211" y="323"/>
                </a:cubicBezTo>
                <a:cubicBezTo>
                  <a:pt x="208" y="320"/>
                  <a:pt x="208" y="320"/>
                  <a:pt x="208" y="320"/>
                </a:cubicBezTo>
                <a:cubicBezTo>
                  <a:pt x="202" y="314"/>
                  <a:pt x="196" y="308"/>
                  <a:pt x="190" y="302"/>
                </a:cubicBezTo>
                <a:cubicBezTo>
                  <a:pt x="188" y="300"/>
                  <a:pt x="186" y="299"/>
                  <a:pt x="184" y="299"/>
                </a:cubicBezTo>
                <a:cubicBezTo>
                  <a:pt x="184" y="299"/>
                  <a:pt x="183" y="300"/>
                  <a:pt x="182" y="300"/>
                </a:cubicBezTo>
                <a:cubicBezTo>
                  <a:pt x="162" y="305"/>
                  <a:pt x="142" y="311"/>
                  <a:pt x="122" y="316"/>
                </a:cubicBezTo>
                <a:cubicBezTo>
                  <a:pt x="85" y="327"/>
                  <a:pt x="85" y="327"/>
                  <a:pt x="85" y="327"/>
                </a:cubicBezTo>
                <a:cubicBezTo>
                  <a:pt x="73" y="330"/>
                  <a:pt x="66" y="339"/>
                  <a:pt x="66" y="351"/>
                </a:cubicBezTo>
                <a:cubicBezTo>
                  <a:pt x="66" y="373"/>
                  <a:pt x="66" y="394"/>
                  <a:pt x="66" y="415"/>
                </a:cubicBezTo>
                <a:cubicBezTo>
                  <a:pt x="66" y="416"/>
                  <a:pt x="66" y="417"/>
                  <a:pt x="66" y="418"/>
                </a:cubicBezTo>
                <a:cubicBezTo>
                  <a:pt x="67" y="421"/>
                  <a:pt x="67" y="421"/>
                  <a:pt x="67" y="421"/>
                </a:cubicBezTo>
                <a:cubicBezTo>
                  <a:pt x="113" y="421"/>
                  <a:pt x="113" y="421"/>
                  <a:pt x="113" y="421"/>
                </a:cubicBezTo>
                <a:cubicBezTo>
                  <a:pt x="113" y="366"/>
                  <a:pt x="113" y="366"/>
                  <a:pt x="113" y="366"/>
                </a:cubicBezTo>
                <a:cubicBezTo>
                  <a:pt x="123" y="366"/>
                  <a:pt x="123" y="366"/>
                  <a:pt x="123" y="366"/>
                </a:cubicBezTo>
                <a:cubicBezTo>
                  <a:pt x="123" y="421"/>
                  <a:pt x="123" y="421"/>
                  <a:pt x="123" y="421"/>
                </a:cubicBezTo>
                <a:cubicBezTo>
                  <a:pt x="309" y="421"/>
                  <a:pt x="309" y="421"/>
                  <a:pt x="309" y="421"/>
                </a:cubicBezTo>
                <a:cubicBezTo>
                  <a:pt x="309" y="366"/>
                  <a:pt x="309" y="366"/>
                  <a:pt x="309" y="366"/>
                </a:cubicBezTo>
                <a:cubicBezTo>
                  <a:pt x="320" y="366"/>
                  <a:pt x="320" y="366"/>
                  <a:pt x="320" y="366"/>
                </a:cubicBezTo>
                <a:lnTo>
                  <a:pt x="320" y="421"/>
                </a:lnTo>
                <a:close/>
                <a:moveTo>
                  <a:pt x="53" y="133"/>
                </a:moveTo>
                <a:cubicBezTo>
                  <a:pt x="58" y="133"/>
                  <a:pt x="59" y="134"/>
                  <a:pt x="60" y="139"/>
                </a:cubicBezTo>
                <a:cubicBezTo>
                  <a:pt x="63" y="159"/>
                  <a:pt x="73" y="173"/>
                  <a:pt x="91" y="183"/>
                </a:cubicBezTo>
                <a:cubicBezTo>
                  <a:pt x="93" y="184"/>
                  <a:pt x="94" y="186"/>
                  <a:pt x="94" y="189"/>
                </a:cubicBezTo>
                <a:cubicBezTo>
                  <a:pt x="94" y="195"/>
                  <a:pt x="94" y="200"/>
                  <a:pt x="94" y="205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94" y="219"/>
                  <a:pt x="94" y="219"/>
                  <a:pt x="88" y="222"/>
                </a:cubicBezTo>
                <a:cubicBezTo>
                  <a:pt x="67" y="231"/>
                  <a:pt x="67" y="231"/>
                  <a:pt x="67" y="231"/>
                </a:cubicBezTo>
                <a:cubicBezTo>
                  <a:pt x="53" y="236"/>
                  <a:pt x="40" y="242"/>
                  <a:pt x="26" y="247"/>
                </a:cubicBezTo>
                <a:cubicBezTo>
                  <a:pt x="15" y="252"/>
                  <a:pt x="10" y="259"/>
                  <a:pt x="10" y="272"/>
                </a:cubicBezTo>
                <a:cubicBezTo>
                  <a:pt x="10" y="358"/>
                  <a:pt x="10" y="358"/>
                  <a:pt x="10" y="358"/>
                </a:cubicBezTo>
                <a:cubicBezTo>
                  <a:pt x="56" y="358"/>
                  <a:pt x="56" y="358"/>
                  <a:pt x="56" y="358"/>
                </a:cubicBezTo>
                <a:cubicBezTo>
                  <a:pt x="56" y="351"/>
                  <a:pt x="56" y="351"/>
                  <a:pt x="56" y="351"/>
                </a:cubicBezTo>
                <a:cubicBezTo>
                  <a:pt x="56" y="334"/>
                  <a:pt x="66" y="322"/>
                  <a:pt x="82" y="317"/>
                </a:cubicBezTo>
                <a:cubicBezTo>
                  <a:pt x="93" y="314"/>
                  <a:pt x="105" y="311"/>
                  <a:pt x="116" y="308"/>
                </a:cubicBezTo>
                <a:cubicBezTo>
                  <a:pt x="127" y="305"/>
                  <a:pt x="137" y="302"/>
                  <a:pt x="147" y="299"/>
                </a:cubicBezTo>
                <a:cubicBezTo>
                  <a:pt x="155" y="297"/>
                  <a:pt x="162" y="295"/>
                  <a:pt x="170" y="293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5"/>
                  <a:pt x="183" y="283"/>
                </a:cubicBezTo>
                <a:cubicBezTo>
                  <a:pt x="183" y="280"/>
                  <a:pt x="183" y="277"/>
                  <a:pt x="183" y="273"/>
                </a:cubicBezTo>
                <a:cubicBezTo>
                  <a:pt x="183" y="270"/>
                  <a:pt x="182" y="268"/>
                  <a:pt x="179" y="266"/>
                </a:cubicBezTo>
                <a:cubicBezTo>
                  <a:pt x="164" y="256"/>
                  <a:pt x="155" y="243"/>
                  <a:pt x="150" y="226"/>
                </a:cubicBezTo>
                <a:cubicBezTo>
                  <a:pt x="150" y="225"/>
                  <a:pt x="149" y="224"/>
                  <a:pt x="149" y="223"/>
                </a:cubicBezTo>
                <a:cubicBezTo>
                  <a:pt x="148" y="221"/>
                  <a:pt x="148" y="221"/>
                  <a:pt x="148" y="221"/>
                </a:cubicBezTo>
                <a:cubicBezTo>
                  <a:pt x="147" y="221"/>
                  <a:pt x="147" y="221"/>
                  <a:pt x="147" y="221"/>
                </a:cubicBezTo>
                <a:cubicBezTo>
                  <a:pt x="124" y="219"/>
                  <a:pt x="120" y="212"/>
                  <a:pt x="120" y="202"/>
                </a:cubicBezTo>
                <a:cubicBezTo>
                  <a:pt x="119" y="194"/>
                  <a:pt x="122" y="184"/>
                  <a:pt x="145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48" y="182"/>
                  <a:pt x="144" y="175"/>
                  <a:pt x="143" y="172"/>
                </a:cubicBezTo>
                <a:cubicBezTo>
                  <a:pt x="140" y="167"/>
                  <a:pt x="138" y="163"/>
                  <a:pt x="136" y="158"/>
                </a:cubicBezTo>
                <a:cubicBezTo>
                  <a:pt x="131" y="147"/>
                  <a:pt x="130" y="136"/>
                  <a:pt x="134" y="125"/>
                </a:cubicBezTo>
                <a:cubicBezTo>
                  <a:pt x="138" y="115"/>
                  <a:pt x="146" y="106"/>
                  <a:pt x="156" y="102"/>
                </a:cubicBezTo>
                <a:cubicBezTo>
                  <a:pt x="163" y="99"/>
                  <a:pt x="170" y="95"/>
                  <a:pt x="174" y="91"/>
                </a:cubicBezTo>
                <a:cubicBezTo>
                  <a:pt x="175" y="91"/>
                  <a:pt x="176" y="90"/>
                  <a:pt x="177" y="90"/>
                </a:cubicBezTo>
                <a:cubicBezTo>
                  <a:pt x="178" y="89"/>
                  <a:pt x="179" y="88"/>
                  <a:pt x="180" y="87"/>
                </a:cubicBezTo>
                <a:cubicBezTo>
                  <a:pt x="182" y="86"/>
                  <a:pt x="183" y="84"/>
                  <a:pt x="184" y="82"/>
                </a:cubicBezTo>
                <a:cubicBezTo>
                  <a:pt x="194" y="60"/>
                  <a:pt x="185" y="36"/>
                  <a:pt x="163" y="25"/>
                </a:cubicBezTo>
                <a:cubicBezTo>
                  <a:pt x="156" y="21"/>
                  <a:pt x="149" y="18"/>
                  <a:pt x="140" y="14"/>
                </a:cubicBezTo>
                <a:cubicBezTo>
                  <a:pt x="133" y="11"/>
                  <a:pt x="126" y="10"/>
                  <a:pt x="118" y="10"/>
                </a:cubicBezTo>
                <a:cubicBezTo>
                  <a:pt x="114" y="10"/>
                  <a:pt x="109" y="10"/>
                  <a:pt x="105" y="11"/>
                </a:cubicBezTo>
                <a:cubicBezTo>
                  <a:pt x="93" y="14"/>
                  <a:pt x="83" y="21"/>
                  <a:pt x="74" y="28"/>
                </a:cubicBezTo>
                <a:cubicBezTo>
                  <a:pt x="72" y="29"/>
                  <a:pt x="70" y="31"/>
                  <a:pt x="67" y="32"/>
                </a:cubicBezTo>
                <a:cubicBezTo>
                  <a:pt x="57" y="35"/>
                  <a:pt x="49" y="42"/>
                  <a:pt x="46" y="50"/>
                </a:cubicBezTo>
                <a:cubicBezTo>
                  <a:pt x="42" y="59"/>
                  <a:pt x="43" y="69"/>
                  <a:pt x="47" y="78"/>
                </a:cubicBezTo>
                <a:cubicBezTo>
                  <a:pt x="48" y="81"/>
                  <a:pt x="50" y="83"/>
                  <a:pt x="51" y="85"/>
                </a:cubicBezTo>
                <a:cubicBezTo>
                  <a:pt x="53" y="90"/>
                  <a:pt x="56" y="94"/>
                  <a:pt x="58" y="99"/>
                </a:cubicBezTo>
                <a:cubicBezTo>
                  <a:pt x="59" y="103"/>
                  <a:pt x="59" y="108"/>
                  <a:pt x="59" y="112"/>
                </a:cubicBezTo>
                <a:cubicBezTo>
                  <a:pt x="59" y="114"/>
                  <a:pt x="56" y="115"/>
                  <a:pt x="54" y="115"/>
                </a:cubicBezTo>
                <a:cubicBezTo>
                  <a:pt x="54" y="115"/>
                  <a:pt x="53" y="115"/>
                  <a:pt x="52" y="115"/>
                </a:cubicBezTo>
                <a:cubicBezTo>
                  <a:pt x="50" y="115"/>
                  <a:pt x="50" y="115"/>
                  <a:pt x="50" y="115"/>
                </a:cubicBezTo>
                <a:cubicBezTo>
                  <a:pt x="49" y="115"/>
                  <a:pt x="48" y="115"/>
                  <a:pt x="47" y="115"/>
                </a:cubicBezTo>
                <a:cubicBezTo>
                  <a:pt x="42" y="116"/>
                  <a:pt x="38" y="119"/>
                  <a:pt x="38" y="124"/>
                </a:cubicBezTo>
                <a:cubicBezTo>
                  <a:pt x="38" y="129"/>
                  <a:pt x="42" y="133"/>
                  <a:pt x="47" y="133"/>
                </a:cubicBezTo>
                <a:cubicBezTo>
                  <a:pt x="47" y="133"/>
                  <a:pt x="48" y="133"/>
                  <a:pt x="49" y="133"/>
                </a:cubicBezTo>
                <a:cubicBezTo>
                  <a:pt x="52" y="133"/>
                  <a:pt x="52" y="133"/>
                  <a:pt x="52" y="133"/>
                </a:cubicBezTo>
                <a:lnTo>
                  <a:pt x="53" y="133"/>
                </a:lnTo>
                <a:close/>
                <a:moveTo>
                  <a:pt x="283" y="222"/>
                </a:moveTo>
                <a:cubicBezTo>
                  <a:pt x="278" y="240"/>
                  <a:pt x="272" y="250"/>
                  <a:pt x="261" y="260"/>
                </a:cubicBezTo>
                <a:cubicBezTo>
                  <a:pt x="260" y="261"/>
                  <a:pt x="258" y="262"/>
                  <a:pt x="257" y="263"/>
                </a:cubicBezTo>
                <a:cubicBezTo>
                  <a:pt x="254" y="265"/>
                  <a:pt x="251" y="267"/>
                  <a:pt x="250" y="271"/>
                </a:cubicBezTo>
                <a:cubicBezTo>
                  <a:pt x="248" y="274"/>
                  <a:pt x="249" y="278"/>
                  <a:pt x="249" y="282"/>
                </a:cubicBezTo>
                <a:cubicBezTo>
                  <a:pt x="249" y="284"/>
                  <a:pt x="249" y="285"/>
                  <a:pt x="249" y="287"/>
                </a:cubicBezTo>
                <a:cubicBezTo>
                  <a:pt x="249" y="287"/>
                  <a:pt x="249" y="287"/>
                  <a:pt x="249" y="287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52" y="290"/>
                  <a:pt x="252" y="290"/>
                  <a:pt x="252" y="290"/>
                </a:cubicBezTo>
                <a:cubicBezTo>
                  <a:pt x="253" y="290"/>
                  <a:pt x="253" y="290"/>
                  <a:pt x="254" y="291"/>
                </a:cubicBezTo>
                <a:cubicBezTo>
                  <a:pt x="283" y="299"/>
                  <a:pt x="283" y="299"/>
                  <a:pt x="283" y="299"/>
                </a:cubicBezTo>
                <a:cubicBezTo>
                  <a:pt x="306" y="305"/>
                  <a:pt x="329" y="311"/>
                  <a:pt x="351" y="318"/>
                </a:cubicBezTo>
                <a:cubicBezTo>
                  <a:pt x="364" y="321"/>
                  <a:pt x="372" y="330"/>
                  <a:pt x="375" y="344"/>
                </a:cubicBezTo>
                <a:cubicBezTo>
                  <a:pt x="376" y="346"/>
                  <a:pt x="376" y="349"/>
                  <a:pt x="376" y="352"/>
                </a:cubicBezTo>
                <a:cubicBezTo>
                  <a:pt x="376" y="353"/>
                  <a:pt x="376" y="355"/>
                  <a:pt x="376" y="356"/>
                </a:cubicBezTo>
                <a:cubicBezTo>
                  <a:pt x="376" y="358"/>
                  <a:pt x="376" y="358"/>
                  <a:pt x="376" y="358"/>
                </a:cubicBezTo>
                <a:cubicBezTo>
                  <a:pt x="422" y="358"/>
                  <a:pt x="422" y="358"/>
                  <a:pt x="422" y="358"/>
                </a:cubicBezTo>
                <a:cubicBezTo>
                  <a:pt x="422" y="273"/>
                  <a:pt x="422" y="273"/>
                  <a:pt x="422" y="273"/>
                </a:cubicBezTo>
                <a:cubicBezTo>
                  <a:pt x="422" y="259"/>
                  <a:pt x="417" y="252"/>
                  <a:pt x="405" y="247"/>
                </a:cubicBezTo>
                <a:cubicBezTo>
                  <a:pt x="389" y="241"/>
                  <a:pt x="389" y="241"/>
                  <a:pt x="389" y="241"/>
                </a:cubicBezTo>
                <a:cubicBezTo>
                  <a:pt x="374" y="234"/>
                  <a:pt x="358" y="227"/>
                  <a:pt x="342" y="221"/>
                </a:cubicBezTo>
                <a:cubicBezTo>
                  <a:pt x="339" y="220"/>
                  <a:pt x="337" y="218"/>
                  <a:pt x="337" y="214"/>
                </a:cubicBezTo>
                <a:cubicBezTo>
                  <a:pt x="338" y="206"/>
                  <a:pt x="338" y="198"/>
                  <a:pt x="337" y="190"/>
                </a:cubicBezTo>
                <a:cubicBezTo>
                  <a:pt x="337" y="186"/>
                  <a:pt x="339" y="185"/>
                  <a:pt x="342" y="182"/>
                </a:cubicBezTo>
                <a:cubicBezTo>
                  <a:pt x="348" y="178"/>
                  <a:pt x="354" y="173"/>
                  <a:pt x="359" y="168"/>
                </a:cubicBezTo>
                <a:cubicBezTo>
                  <a:pt x="366" y="161"/>
                  <a:pt x="370" y="151"/>
                  <a:pt x="372" y="140"/>
                </a:cubicBezTo>
                <a:cubicBezTo>
                  <a:pt x="373" y="134"/>
                  <a:pt x="374" y="133"/>
                  <a:pt x="380" y="133"/>
                </a:cubicBezTo>
                <a:cubicBezTo>
                  <a:pt x="383" y="133"/>
                  <a:pt x="383" y="133"/>
                  <a:pt x="383" y="133"/>
                </a:cubicBezTo>
                <a:cubicBezTo>
                  <a:pt x="383" y="133"/>
                  <a:pt x="384" y="133"/>
                  <a:pt x="385" y="133"/>
                </a:cubicBezTo>
                <a:cubicBezTo>
                  <a:pt x="390" y="133"/>
                  <a:pt x="394" y="129"/>
                  <a:pt x="394" y="124"/>
                </a:cubicBezTo>
                <a:cubicBezTo>
                  <a:pt x="394" y="119"/>
                  <a:pt x="390" y="116"/>
                  <a:pt x="385" y="115"/>
                </a:cubicBezTo>
                <a:cubicBezTo>
                  <a:pt x="384" y="115"/>
                  <a:pt x="383" y="115"/>
                  <a:pt x="383" y="115"/>
                </a:cubicBezTo>
                <a:cubicBezTo>
                  <a:pt x="380" y="115"/>
                  <a:pt x="380" y="115"/>
                  <a:pt x="380" y="115"/>
                </a:cubicBezTo>
                <a:cubicBezTo>
                  <a:pt x="379" y="115"/>
                  <a:pt x="379" y="115"/>
                  <a:pt x="378" y="115"/>
                </a:cubicBezTo>
                <a:cubicBezTo>
                  <a:pt x="376" y="115"/>
                  <a:pt x="375" y="115"/>
                  <a:pt x="374" y="113"/>
                </a:cubicBezTo>
                <a:cubicBezTo>
                  <a:pt x="373" y="113"/>
                  <a:pt x="373" y="112"/>
                  <a:pt x="373" y="110"/>
                </a:cubicBezTo>
                <a:cubicBezTo>
                  <a:pt x="373" y="105"/>
                  <a:pt x="374" y="101"/>
                  <a:pt x="375" y="97"/>
                </a:cubicBezTo>
                <a:cubicBezTo>
                  <a:pt x="376" y="94"/>
                  <a:pt x="377" y="91"/>
                  <a:pt x="379" y="87"/>
                </a:cubicBezTo>
                <a:cubicBezTo>
                  <a:pt x="380" y="85"/>
                  <a:pt x="381" y="83"/>
                  <a:pt x="382" y="81"/>
                </a:cubicBezTo>
                <a:cubicBezTo>
                  <a:pt x="390" y="59"/>
                  <a:pt x="381" y="35"/>
                  <a:pt x="360" y="25"/>
                </a:cubicBezTo>
                <a:cubicBezTo>
                  <a:pt x="352" y="21"/>
                  <a:pt x="344" y="17"/>
                  <a:pt x="336" y="14"/>
                </a:cubicBezTo>
                <a:cubicBezTo>
                  <a:pt x="329" y="11"/>
                  <a:pt x="322" y="10"/>
                  <a:pt x="314" y="10"/>
                </a:cubicBezTo>
                <a:cubicBezTo>
                  <a:pt x="304" y="10"/>
                  <a:pt x="295" y="12"/>
                  <a:pt x="285" y="18"/>
                </a:cubicBezTo>
                <a:cubicBezTo>
                  <a:pt x="281" y="20"/>
                  <a:pt x="277" y="23"/>
                  <a:pt x="273" y="25"/>
                </a:cubicBezTo>
                <a:cubicBezTo>
                  <a:pt x="268" y="29"/>
                  <a:pt x="262" y="33"/>
                  <a:pt x="255" y="36"/>
                </a:cubicBezTo>
                <a:cubicBezTo>
                  <a:pt x="245" y="41"/>
                  <a:pt x="239" y="52"/>
                  <a:pt x="240" y="65"/>
                </a:cubicBezTo>
                <a:cubicBezTo>
                  <a:pt x="242" y="79"/>
                  <a:pt x="248" y="87"/>
                  <a:pt x="259" y="90"/>
                </a:cubicBezTo>
                <a:cubicBezTo>
                  <a:pt x="261" y="90"/>
                  <a:pt x="263" y="91"/>
                  <a:pt x="265" y="93"/>
                </a:cubicBezTo>
                <a:cubicBezTo>
                  <a:pt x="267" y="94"/>
                  <a:pt x="268" y="95"/>
                  <a:pt x="270" y="96"/>
                </a:cubicBezTo>
                <a:cubicBezTo>
                  <a:pt x="275" y="99"/>
                  <a:pt x="280" y="103"/>
                  <a:pt x="283" y="107"/>
                </a:cubicBezTo>
                <a:cubicBezTo>
                  <a:pt x="297" y="123"/>
                  <a:pt x="300" y="143"/>
                  <a:pt x="292" y="163"/>
                </a:cubicBezTo>
                <a:cubicBezTo>
                  <a:pt x="291" y="167"/>
                  <a:pt x="289" y="171"/>
                  <a:pt x="287" y="174"/>
                </a:cubicBezTo>
                <a:cubicBezTo>
                  <a:pt x="287" y="176"/>
                  <a:pt x="284" y="182"/>
                  <a:pt x="284" y="182"/>
                </a:cubicBezTo>
                <a:cubicBezTo>
                  <a:pt x="292" y="182"/>
                  <a:pt x="292" y="182"/>
                  <a:pt x="292" y="182"/>
                </a:cubicBezTo>
                <a:cubicBezTo>
                  <a:pt x="304" y="183"/>
                  <a:pt x="312" y="191"/>
                  <a:pt x="312" y="201"/>
                </a:cubicBezTo>
                <a:cubicBezTo>
                  <a:pt x="312" y="212"/>
                  <a:pt x="304" y="221"/>
                  <a:pt x="292" y="221"/>
                </a:cubicBezTo>
                <a:cubicBezTo>
                  <a:pt x="284" y="221"/>
                  <a:pt x="284" y="221"/>
                  <a:pt x="284" y="221"/>
                </a:cubicBezTo>
                <a:lnTo>
                  <a:pt x="283" y="222"/>
                </a:lnTo>
                <a:close/>
                <a:moveTo>
                  <a:pt x="193" y="279"/>
                </a:moveTo>
                <a:cubicBezTo>
                  <a:pt x="193" y="282"/>
                  <a:pt x="193" y="285"/>
                  <a:pt x="193" y="288"/>
                </a:cubicBezTo>
                <a:cubicBezTo>
                  <a:pt x="193" y="290"/>
                  <a:pt x="194" y="292"/>
                  <a:pt x="195" y="293"/>
                </a:cubicBezTo>
                <a:cubicBezTo>
                  <a:pt x="200" y="298"/>
                  <a:pt x="205" y="303"/>
                  <a:pt x="210" y="308"/>
                </a:cubicBezTo>
                <a:cubicBezTo>
                  <a:pt x="216" y="314"/>
                  <a:pt x="216" y="314"/>
                  <a:pt x="216" y="314"/>
                </a:cubicBezTo>
                <a:cubicBezTo>
                  <a:pt x="222" y="308"/>
                  <a:pt x="222" y="308"/>
                  <a:pt x="222" y="308"/>
                </a:cubicBezTo>
                <a:cubicBezTo>
                  <a:pt x="227" y="303"/>
                  <a:pt x="232" y="298"/>
                  <a:pt x="237" y="293"/>
                </a:cubicBezTo>
                <a:cubicBezTo>
                  <a:pt x="238" y="292"/>
                  <a:pt x="239" y="290"/>
                  <a:pt x="239" y="289"/>
                </a:cubicBezTo>
                <a:cubicBezTo>
                  <a:pt x="239" y="286"/>
                  <a:pt x="239" y="283"/>
                  <a:pt x="239" y="279"/>
                </a:cubicBezTo>
                <a:cubicBezTo>
                  <a:pt x="239" y="273"/>
                  <a:pt x="239" y="273"/>
                  <a:pt x="239" y="273"/>
                </a:cubicBezTo>
                <a:cubicBezTo>
                  <a:pt x="237" y="274"/>
                  <a:pt x="237" y="274"/>
                  <a:pt x="237" y="274"/>
                </a:cubicBezTo>
                <a:cubicBezTo>
                  <a:pt x="230" y="276"/>
                  <a:pt x="223" y="277"/>
                  <a:pt x="216" y="277"/>
                </a:cubicBezTo>
                <a:cubicBezTo>
                  <a:pt x="209" y="277"/>
                  <a:pt x="202" y="276"/>
                  <a:pt x="195" y="274"/>
                </a:cubicBezTo>
                <a:cubicBezTo>
                  <a:pt x="193" y="273"/>
                  <a:pt x="193" y="273"/>
                  <a:pt x="193" y="273"/>
                </a:cubicBezTo>
                <a:lnTo>
                  <a:pt x="193" y="279"/>
                </a:lnTo>
                <a:close/>
                <a:moveTo>
                  <a:pt x="168" y="162"/>
                </a:moveTo>
                <a:cubicBezTo>
                  <a:pt x="161" y="173"/>
                  <a:pt x="156" y="184"/>
                  <a:pt x="158" y="197"/>
                </a:cubicBezTo>
                <a:cubicBezTo>
                  <a:pt x="158" y="200"/>
                  <a:pt x="158" y="202"/>
                  <a:pt x="158" y="205"/>
                </a:cubicBezTo>
                <a:cubicBezTo>
                  <a:pt x="158" y="206"/>
                  <a:pt x="158" y="208"/>
                  <a:pt x="158" y="209"/>
                </a:cubicBezTo>
                <a:cubicBezTo>
                  <a:pt x="158" y="239"/>
                  <a:pt x="180" y="263"/>
                  <a:pt x="210" y="267"/>
                </a:cubicBezTo>
                <a:cubicBezTo>
                  <a:pt x="212" y="267"/>
                  <a:pt x="214" y="267"/>
                  <a:pt x="217" y="267"/>
                </a:cubicBezTo>
                <a:cubicBezTo>
                  <a:pt x="243" y="267"/>
                  <a:pt x="267" y="248"/>
                  <a:pt x="272" y="222"/>
                </a:cubicBezTo>
                <a:cubicBezTo>
                  <a:pt x="274" y="216"/>
                  <a:pt x="274" y="209"/>
                  <a:pt x="274" y="202"/>
                </a:cubicBezTo>
                <a:cubicBezTo>
                  <a:pt x="274" y="198"/>
                  <a:pt x="274" y="194"/>
                  <a:pt x="274" y="190"/>
                </a:cubicBezTo>
                <a:cubicBezTo>
                  <a:pt x="275" y="182"/>
                  <a:pt x="272" y="176"/>
                  <a:pt x="269" y="171"/>
                </a:cubicBezTo>
                <a:cubicBezTo>
                  <a:pt x="267" y="168"/>
                  <a:pt x="266" y="165"/>
                  <a:pt x="265" y="163"/>
                </a:cubicBezTo>
                <a:cubicBezTo>
                  <a:pt x="264" y="160"/>
                  <a:pt x="264" y="160"/>
                  <a:pt x="264" y="160"/>
                </a:cubicBezTo>
                <a:cubicBezTo>
                  <a:pt x="262" y="162"/>
                  <a:pt x="262" y="162"/>
                  <a:pt x="262" y="162"/>
                </a:cubicBezTo>
                <a:cubicBezTo>
                  <a:pt x="246" y="173"/>
                  <a:pt x="231" y="179"/>
                  <a:pt x="216" y="179"/>
                </a:cubicBezTo>
                <a:cubicBezTo>
                  <a:pt x="201" y="179"/>
                  <a:pt x="186" y="173"/>
                  <a:pt x="171" y="162"/>
                </a:cubicBezTo>
                <a:cubicBezTo>
                  <a:pt x="169" y="161"/>
                  <a:pt x="169" y="161"/>
                  <a:pt x="169" y="161"/>
                </a:cubicBezTo>
                <a:lnTo>
                  <a:pt x="168" y="162"/>
                </a:lnTo>
                <a:close/>
                <a:moveTo>
                  <a:pt x="140" y="192"/>
                </a:moveTo>
                <a:cubicBezTo>
                  <a:pt x="137" y="192"/>
                  <a:pt x="133" y="193"/>
                  <a:pt x="131" y="197"/>
                </a:cubicBezTo>
                <a:cubicBezTo>
                  <a:pt x="130" y="200"/>
                  <a:pt x="130" y="204"/>
                  <a:pt x="131" y="207"/>
                </a:cubicBezTo>
                <a:cubicBezTo>
                  <a:pt x="134" y="210"/>
                  <a:pt x="137" y="211"/>
                  <a:pt x="140" y="211"/>
                </a:cubicBezTo>
                <a:cubicBezTo>
                  <a:pt x="141" y="211"/>
                  <a:pt x="142" y="211"/>
                  <a:pt x="143" y="211"/>
                </a:cubicBezTo>
                <a:cubicBezTo>
                  <a:pt x="143" y="211"/>
                  <a:pt x="144" y="210"/>
                  <a:pt x="145" y="210"/>
                </a:cubicBezTo>
                <a:cubicBezTo>
                  <a:pt x="147" y="210"/>
                  <a:pt x="147" y="210"/>
                  <a:pt x="147" y="210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192"/>
                  <a:pt x="147" y="192"/>
                  <a:pt x="147" y="192"/>
                </a:cubicBezTo>
                <a:cubicBezTo>
                  <a:pt x="145" y="193"/>
                  <a:pt x="145" y="193"/>
                  <a:pt x="145" y="193"/>
                </a:cubicBezTo>
                <a:cubicBezTo>
                  <a:pt x="145" y="193"/>
                  <a:pt x="144" y="193"/>
                  <a:pt x="144" y="193"/>
                </a:cubicBezTo>
                <a:cubicBezTo>
                  <a:pt x="143" y="193"/>
                  <a:pt x="143" y="193"/>
                  <a:pt x="142" y="193"/>
                </a:cubicBezTo>
                <a:cubicBezTo>
                  <a:pt x="141" y="193"/>
                  <a:pt x="140" y="192"/>
                  <a:pt x="140" y="192"/>
                </a:cubicBezTo>
                <a:close/>
                <a:moveTo>
                  <a:pt x="287" y="211"/>
                </a:moveTo>
                <a:cubicBezTo>
                  <a:pt x="288" y="211"/>
                  <a:pt x="289" y="211"/>
                  <a:pt x="290" y="211"/>
                </a:cubicBezTo>
                <a:cubicBezTo>
                  <a:pt x="290" y="211"/>
                  <a:pt x="291" y="211"/>
                  <a:pt x="292" y="211"/>
                </a:cubicBezTo>
                <a:cubicBezTo>
                  <a:pt x="295" y="211"/>
                  <a:pt x="299" y="210"/>
                  <a:pt x="301" y="206"/>
                </a:cubicBezTo>
                <a:cubicBezTo>
                  <a:pt x="302" y="203"/>
                  <a:pt x="302" y="199"/>
                  <a:pt x="301" y="197"/>
                </a:cubicBezTo>
                <a:cubicBezTo>
                  <a:pt x="298" y="193"/>
                  <a:pt x="295" y="192"/>
                  <a:pt x="292" y="192"/>
                </a:cubicBezTo>
                <a:cubicBezTo>
                  <a:pt x="291" y="192"/>
                  <a:pt x="290" y="192"/>
                  <a:pt x="290" y="193"/>
                </a:cubicBezTo>
                <a:cubicBezTo>
                  <a:pt x="289" y="193"/>
                  <a:pt x="288" y="193"/>
                  <a:pt x="287" y="193"/>
                </a:cubicBezTo>
                <a:cubicBezTo>
                  <a:pt x="284" y="193"/>
                  <a:pt x="284" y="193"/>
                  <a:pt x="284" y="193"/>
                </a:cubicBezTo>
                <a:cubicBezTo>
                  <a:pt x="284" y="211"/>
                  <a:pt x="284" y="211"/>
                  <a:pt x="284" y="211"/>
                </a:cubicBezTo>
                <a:lnTo>
                  <a:pt x="287" y="211"/>
                </a:lnTo>
                <a:close/>
                <a:moveTo>
                  <a:pt x="174" y="108"/>
                </a:moveTo>
                <a:cubicBezTo>
                  <a:pt x="172" y="108"/>
                  <a:pt x="169" y="109"/>
                  <a:pt x="166" y="109"/>
                </a:cubicBezTo>
                <a:cubicBezTo>
                  <a:pt x="153" y="112"/>
                  <a:pt x="145" y="121"/>
                  <a:pt x="142" y="134"/>
                </a:cubicBezTo>
                <a:cubicBezTo>
                  <a:pt x="140" y="145"/>
                  <a:pt x="145" y="154"/>
                  <a:pt x="150" y="164"/>
                </a:cubicBezTo>
                <a:cubicBezTo>
                  <a:pt x="153" y="169"/>
                  <a:pt x="153" y="169"/>
                  <a:pt x="153" y="169"/>
                </a:cubicBezTo>
                <a:cubicBezTo>
                  <a:pt x="157" y="161"/>
                  <a:pt x="157" y="161"/>
                  <a:pt x="157" y="161"/>
                </a:cubicBezTo>
                <a:cubicBezTo>
                  <a:pt x="159" y="157"/>
                  <a:pt x="160" y="154"/>
                  <a:pt x="162" y="151"/>
                </a:cubicBezTo>
                <a:cubicBezTo>
                  <a:pt x="163" y="149"/>
                  <a:pt x="165" y="147"/>
                  <a:pt x="166" y="147"/>
                </a:cubicBezTo>
                <a:cubicBezTo>
                  <a:pt x="168" y="147"/>
                  <a:pt x="169" y="148"/>
                  <a:pt x="171" y="149"/>
                </a:cubicBezTo>
                <a:cubicBezTo>
                  <a:pt x="172" y="150"/>
                  <a:pt x="174" y="151"/>
                  <a:pt x="176" y="153"/>
                </a:cubicBezTo>
                <a:cubicBezTo>
                  <a:pt x="178" y="155"/>
                  <a:pt x="181" y="157"/>
                  <a:pt x="183" y="158"/>
                </a:cubicBezTo>
                <a:cubicBezTo>
                  <a:pt x="193" y="165"/>
                  <a:pt x="204" y="168"/>
                  <a:pt x="216" y="168"/>
                </a:cubicBezTo>
                <a:cubicBezTo>
                  <a:pt x="220" y="168"/>
                  <a:pt x="225" y="168"/>
                  <a:pt x="229" y="167"/>
                </a:cubicBezTo>
                <a:cubicBezTo>
                  <a:pt x="241" y="164"/>
                  <a:pt x="250" y="157"/>
                  <a:pt x="259" y="150"/>
                </a:cubicBezTo>
                <a:cubicBezTo>
                  <a:pt x="260" y="150"/>
                  <a:pt x="260" y="150"/>
                  <a:pt x="260" y="150"/>
                </a:cubicBezTo>
                <a:cubicBezTo>
                  <a:pt x="263" y="148"/>
                  <a:pt x="264" y="147"/>
                  <a:pt x="266" y="147"/>
                </a:cubicBezTo>
                <a:cubicBezTo>
                  <a:pt x="267" y="147"/>
                  <a:pt x="269" y="148"/>
                  <a:pt x="271" y="152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80" y="164"/>
                  <a:pt x="280" y="164"/>
                  <a:pt x="280" y="164"/>
                </a:cubicBezTo>
                <a:cubicBezTo>
                  <a:pt x="291" y="143"/>
                  <a:pt x="286" y="119"/>
                  <a:pt x="269" y="107"/>
                </a:cubicBezTo>
                <a:cubicBezTo>
                  <a:pt x="252" y="95"/>
                  <a:pt x="237" y="89"/>
                  <a:pt x="221" y="88"/>
                </a:cubicBezTo>
                <a:cubicBezTo>
                  <a:pt x="219" y="87"/>
                  <a:pt x="217" y="87"/>
                  <a:pt x="215" y="87"/>
                </a:cubicBezTo>
                <a:cubicBezTo>
                  <a:pt x="205" y="87"/>
                  <a:pt x="195" y="90"/>
                  <a:pt x="185" y="96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97" y="104"/>
                  <a:pt x="206" y="110"/>
                  <a:pt x="212" y="120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204" y="125"/>
                  <a:pt x="203" y="125"/>
                  <a:pt x="203" y="125"/>
                </a:cubicBezTo>
                <a:cubicBezTo>
                  <a:pt x="202" y="123"/>
                  <a:pt x="201" y="122"/>
                  <a:pt x="200" y="121"/>
                </a:cubicBezTo>
                <a:cubicBezTo>
                  <a:pt x="193" y="112"/>
                  <a:pt x="184" y="108"/>
                  <a:pt x="174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0E8D4EE-3E9F-4121-B1E6-450CE81BB471}"/>
              </a:ext>
            </a:extLst>
          </p:cNvPr>
          <p:cNvGrpSpPr/>
          <p:nvPr/>
        </p:nvGrpSpPr>
        <p:grpSpPr>
          <a:xfrm>
            <a:off x="785879" y="2637736"/>
            <a:ext cx="414557" cy="408228"/>
            <a:chOff x="13874751" y="-5430838"/>
            <a:chExt cx="1039813" cy="1023938"/>
          </a:xfrm>
          <a:solidFill>
            <a:schemeClr val="bg1"/>
          </a:solidFill>
        </p:grpSpPr>
        <p:sp>
          <p:nvSpPr>
            <p:cNvPr id="1124" name="Freeform 134">
              <a:extLst>
                <a:ext uri="{FF2B5EF4-FFF2-40B4-BE49-F238E27FC236}">
                  <a16:creationId xmlns:a16="http://schemas.microsoft.com/office/drawing/2014/main" id="{48AC0368-AE29-4930-987A-B8F35A1C73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4751" y="-5430838"/>
              <a:ext cx="1039813" cy="1023938"/>
            </a:xfrm>
            <a:custGeom>
              <a:avLst/>
              <a:gdLst>
                <a:gd name="T0" fmla="*/ 94 w 415"/>
                <a:gd name="T1" fmla="*/ 376 h 408"/>
                <a:gd name="T2" fmla="*/ 63 w 415"/>
                <a:gd name="T3" fmla="*/ 376 h 408"/>
                <a:gd name="T4" fmla="*/ 37 w 415"/>
                <a:gd name="T5" fmla="*/ 322 h 408"/>
                <a:gd name="T6" fmla="*/ 0 w 415"/>
                <a:gd name="T7" fmla="*/ 217 h 408"/>
                <a:gd name="T8" fmla="*/ 2 w 415"/>
                <a:gd name="T9" fmla="*/ 178 h 408"/>
                <a:gd name="T10" fmla="*/ 42 w 415"/>
                <a:gd name="T11" fmla="*/ 89 h 408"/>
                <a:gd name="T12" fmla="*/ 30 w 415"/>
                <a:gd name="T13" fmla="*/ 122 h 408"/>
                <a:gd name="T14" fmla="*/ 111 w 415"/>
                <a:gd name="T15" fmla="*/ 128 h 408"/>
                <a:gd name="T16" fmla="*/ 172 w 415"/>
                <a:gd name="T17" fmla="*/ 19 h 408"/>
                <a:gd name="T18" fmla="*/ 168 w 415"/>
                <a:gd name="T19" fmla="*/ 16 h 408"/>
                <a:gd name="T20" fmla="*/ 89 w 415"/>
                <a:gd name="T21" fmla="*/ 48 h 408"/>
                <a:gd name="T22" fmla="*/ 205 w 415"/>
                <a:gd name="T23" fmla="*/ 0 h 408"/>
                <a:gd name="T24" fmla="*/ 324 w 415"/>
                <a:gd name="T25" fmla="*/ 39 h 408"/>
                <a:gd name="T26" fmla="*/ 370 w 415"/>
                <a:gd name="T27" fmla="*/ 83 h 408"/>
                <a:gd name="T28" fmla="*/ 402 w 415"/>
                <a:gd name="T29" fmla="*/ 251 h 408"/>
                <a:gd name="T30" fmla="*/ 192 w 415"/>
                <a:gd name="T31" fmla="*/ 408 h 408"/>
                <a:gd name="T32" fmla="*/ 174 w 415"/>
                <a:gd name="T33" fmla="*/ 368 h 408"/>
                <a:gd name="T34" fmla="*/ 217 w 415"/>
                <a:gd name="T35" fmla="*/ 390 h 408"/>
                <a:gd name="T36" fmla="*/ 235 w 415"/>
                <a:gd name="T37" fmla="*/ 278 h 408"/>
                <a:gd name="T38" fmla="*/ 297 w 415"/>
                <a:gd name="T39" fmla="*/ 278 h 408"/>
                <a:gd name="T40" fmla="*/ 266 w 415"/>
                <a:gd name="T41" fmla="*/ 307 h 408"/>
                <a:gd name="T42" fmla="*/ 234 w 415"/>
                <a:gd name="T43" fmla="*/ 394 h 408"/>
                <a:gd name="T44" fmla="*/ 382 w 415"/>
                <a:gd name="T45" fmla="*/ 276 h 408"/>
                <a:gd name="T46" fmla="*/ 85 w 415"/>
                <a:gd name="T47" fmla="*/ 321 h 408"/>
                <a:gd name="T48" fmla="*/ 169 w 415"/>
                <a:gd name="T49" fmla="*/ 393 h 408"/>
                <a:gd name="T50" fmla="*/ 172 w 415"/>
                <a:gd name="T51" fmla="*/ 389 h 408"/>
                <a:gd name="T52" fmla="*/ 47 w 415"/>
                <a:gd name="T53" fmla="*/ 317 h 408"/>
                <a:gd name="T54" fmla="*/ 44 w 415"/>
                <a:gd name="T55" fmla="*/ 344 h 408"/>
                <a:gd name="T56" fmla="*/ 64 w 415"/>
                <a:gd name="T57" fmla="*/ 325 h 408"/>
                <a:gd name="T58" fmla="*/ 266 w 415"/>
                <a:gd name="T59" fmla="*/ 290 h 408"/>
                <a:gd name="T60" fmla="*/ 274 w 415"/>
                <a:gd name="T61" fmla="*/ 154 h 408"/>
                <a:gd name="T62" fmla="*/ 297 w 415"/>
                <a:gd name="T63" fmla="*/ 264 h 408"/>
                <a:gd name="T64" fmla="*/ 386 w 415"/>
                <a:gd name="T65" fmla="*/ 144 h 408"/>
                <a:gd name="T66" fmla="*/ 176 w 415"/>
                <a:gd name="T67" fmla="*/ 144 h 408"/>
                <a:gd name="T68" fmla="*/ 145 w 415"/>
                <a:gd name="T69" fmla="*/ 171 h 408"/>
                <a:gd name="T70" fmla="*/ 235 w 415"/>
                <a:gd name="T71" fmla="*/ 263 h 408"/>
                <a:gd name="T72" fmla="*/ 261 w 415"/>
                <a:gd name="T73" fmla="*/ 153 h 408"/>
                <a:gd name="T74" fmla="*/ 21 w 415"/>
                <a:gd name="T75" fmla="*/ 146 h 408"/>
                <a:gd name="T76" fmla="*/ 131 w 415"/>
                <a:gd name="T77" fmla="*/ 169 h 408"/>
                <a:gd name="T78" fmla="*/ 104 w 415"/>
                <a:gd name="T79" fmla="*/ 144 h 408"/>
                <a:gd name="T80" fmla="*/ 141 w 415"/>
                <a:gd name="T81" fmla="*/ 118 h 408"/>
                <a:gd name="T82" fmla="*/ 161 w 415"/>
                <a:gd name="T83" fmla="*/ 138 h 408"/>
                <a:gd name="T84" fmla="*/ 175 w 415"/>
                <a:gd name="T85" fmla="*/ 37 h 408"/>
                <a:gd name="T86" fmla="*/ 178 w 415"/>
                <a:gd name="T87" fmla="*/ 132 h 408"/>
                <a:gd name="T88" fmla="*/ 256 w 415"/>
                <a:gd name="T89" fmla="*/ 114 h 408"/>
                <a:gd name="T90" fmla="*/ 239 w 415"/>
                <a:gd name="T91" fmla="*/ 16 h 408"/>
                <a:gd name="T92" fmla="*/ 271 w 415"/>
                <a:gd name="T93" fmla="*/ 130 h 408"/>
                <a:gd name="T94" fmla="*/ 360 w 415"/>
                <a:gd name="T95" fmla="*/ 93 h 408"/>
                <a:gd name="T96" fmla="*/ 323 w 415"/>
                <a:gd name="T97" fmla="*/ 88 h 408"/>
                <a:gd name="T98" fmla="*/ 239 w 415"/>
                <a:gd name="T99" fmla="*/ 16 h 408"/>
                <a:gd name="T100" fmla="*/ 344 w 415"/>
                <a:gd name="T101" fmla="*/ 8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5" h="408">
                  <a:moveTo>
                    <a:pt x="192" y="408"/>
                  </a:moveTo>
                  <a:cubicBezTo>
                    <a:pt x="191" y="408"/>
                    <a:pt x="191" y="408"/>
                    <a:pt x="191" y="408"/>
                  </a:cubicBezTo>
                  <a:cubicBezTo>
                    <a:pt x="190" y="408"/>
                    <a:pt x="189" y="408"/>
                    <a:pt x="188" y="408"/>
                  </a:cubicBezTo>
                  <a:cubicBezTo>
                    <a:pt x="155" y="405"/>
                    <a:pt x="123" y="395"/>
                    <a:pt x="94" y="376"/>
                  </a:cubicBezTo>
                  <a:cubicBezTo>
                    <a:pt x="92" y="375"/>
                    <a:pt x="90" y="373"/>
                    <a:pt x="88" y="372"/>
                  </a:cubicBezTo>
                  <a:cubicBezTo>
                    <a:pt x="84" y="369"/>
                    <a:pt x="84" y="369"/>
                    <a:pt x="84" y="369"/>
                  </a:cubicBezTo>
                  <a:cubicBezTo>
                    <a:pt x="82" y="370"/>
                    <a:pt x="82" y="370"/>
                    <a:pt x="82" y="370"/>
                  </a:cubicBezTo>
                  <a:cubicBezTo>
                    <a:pt x="76" y="374"/>
                    <a:pt x="69" y="376"/>
                    <a:pt x="63" y="376"/>
                  </a:cubicBezTo>
                  <a:cubicBezTo>
                    <a:pt x="55" y="376"/>
                    <a:pt x="48" y="373"/>
                    <a:pt x="42" y="367"/>
                  </a:cubicBezTo>
                  <a:cubicBezTo>
                    <a:pt x="31" y="357"/>
                    <a:pt x="29" y="343"/>
                    <a:pt x="38" y="325"/>
                  </a:cubicBezTo>
                  <a:cubicBezTo>
                    <a:pt x="38" y="324"/>
                    <a:pt x="38" y="324"/>
                    <a:pt x="38" y="324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2"/>
                    <a:pt x="36" y="321"/>
                    <a:pt x="36" y="320"/>
                  </a:cubicBezTo>
                  <a:cubicBezTo>
                    <a:pt x="19" y="295"/>
                    <a:pt x="7" y="268"/>
                    <a:pt x="3" y="239"/>
                  </a:cubicBezTo>
                  <a:cubicBezTo>
                    <a:pt x="2" y="234"/>
                    <a:pt x="1" y="229"/>
                    <a:pt x="1" y="224"/>
                  </a:cubicBezTo>
                  <a:cubicBezTo>
                    <a:pt x="0" y="221"/>
                    <a:pt x="0" y="219"/>
                    <a:pt x="0" y="217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0"/>
                    <a:pt x="0" y="189"/>
                    <a:pt x="0" y="188"/>
                  </a:cubicBezTo>
                  <a:cubicBezTo>
                    <a:pt x="1" y="185"/>
                    <a:pt x="1" y="181"/>
                    <a:pt x="2" y="178"/>
                  </a:cubicBezTo>
                  <a:cubicBezTo>
                    <a:pt x="3" y="171"/>
                    <a:pt x="4" y="164"/>
                    <a:pt x="5" y="156"/>
                  </a:cubicBezTo>
                  <a:cubicBezTo>
                    <a:pt x="10" y="134"/>
                    <a:pt x="20" y="112"/>
                    <a:pt x="34" y="92"/>
                  </a:cubicBezTo>
                  <a:cubicBezTo>
                    <a:pt x="35" y="89"/>
                    <a:pt x="37" y="88"/>
                    <a:pt x="39" y="88"/>
                  </a:cubicBezTo>
                  <a:cubicBezTo>
                    <a:pt x="40" y="88"/>
                    <a:pt x="41" y="88"/>
                    <a:pt x="42" y="89"/>
                  </a:cubicBezTo>
                  <a:cubicBezTo>
                    <a:pt x="46" y="91"/>
                    <a:pt x="46" y="94"/>
                    <a:pt x="44" y="98"/>
                  </a:cubicBezTo>
                  <a:cubicBezTo>
                    <a:pt x="43" y="99"/>
                    <a:pt x="43" y="100"/>
                    <a:pt x="42" y="100"/>
                  </a:cubicBezTo>
                  <a:cubicBezTo>
                    <a:pt x="41" y="102"/>
                    <a:pt x="41" y="103"/>
                    <a:pt x="40" y="104"/>
                  </a:cubicBezTo>
                  <a:cubicBezTo>
                    <a:pt x="37" y="110"/>
                    <a:pt x="34" y="116"/>
                    <a:pt x="30" y="122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52" y="132"/>
                    <a:pt x="52" y="132"/>
                    <a:pt x="52" y="132"/>
                  </a:cubicBezTo>
                  <a:cubicBezTo>
                    <a:pt x="70" y="132"/>
                    <a:pt x="88" y="132"/>
                    <a:pt x="106" y="132"/>
                  </a:cubicBezTo>
                  <a:cubicBezTo>
                    <a:pt x="108" y="132"/>
                    <a:pt x="110" y="130"/>
                    <a:pt x="111" y="128"/>
                  </a:cubicBezTo>
                  <a:cubicBezTo>
                    <a:pt x="115" y="117"/>
                    <a:pt x="122" y="110"/>
                    <a:pt x="133" y="108"/>
                  </a:cubicBezTo>
                  <a:cubicBezTo>
                    <a:pt x="139" y="106"/>
                    <a:pt x="142" y="103"/>
                    <a:pt x="142" y="98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49" y="66"/>
                    <a:pt x="157" y="41"/>
                    <a:pt x="172" y="19"/>
                  </a:cubicBezTo>
                  <a:cubicBezTo>
                    <a:pt x="173" y="19"/>
                    <a:pt x="172" y="18"/>
                    <a:pt x="172" y="17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16"/>
                    <a:pt x="169" y="15"/>
                    <a:pt x="169" y="15"/>
                  </a:cubicBezTo>
                  <a:cubicBezTo>
                    <a:pt x="169" y="15"/>
                    <a:pt x="168" y="15"/>
                    <a:pt x="168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2" y="17"/>
                    <a:pt x="159" y="18"/>
                    <a:pt x="155" y="18"/>
                  </a:cubicBezTo>
                  <a:cubicBezTo>
                    <a:pt x="134" y="24"/>
                    <a:pt x="114" y="33"/>
                    <a:pt x="95" y="46"/>
                  </a:cubicBezTo>
                  <a:cubicBezTo>
                    <a:pt x="93" y="47"/>
                    <a:pt x="91" y="48"/>
                    <a:pt x="89" y="48"/>
                  </a:cubicBezTo>
                  <a:cubicBezTo>
                    <a:pt x="85" y="48"/>
                    <a:pt x="84" y="45"/>
                    <a:pt x="84" y="44"/>
                  </a:cubicBezTo>
                  <a:cubicBezTo>
                    <a:pt x="83" y="41"/>
                    <a:pt x="84" y="39"/>
                    <a:pt x="87" y="37"/>
                  </a:cubicBezTo>
                  <a:cubicBezTo>
                    <a:pt x="114" y="18"/>
                    <a:pt x="143" y="7"/>
                    <a:pt x="175" y="2"/>
                  </a:cubicBezTo>
                  <a:cubicBezTo>
                    <a:pt x="185" y="1"/>
                    <a:pt x="195" y="0"/>
                    <a:pt x="205" y="0"/>
                  </a:cubicBezTo>
                  <a:cubicBezTo>
                    <a:pt x="240" y="0"/>
                    <a:pt x="274" y="9"/>
                    <a:pt x="306" y="28"/>
                  </a:cubicBezTo>
                  <a:cubicBezTo>
                    <a:pt x="310" y="30"/>
                    <a:pt x="314" y="32"/>
                    <a:pt x="318" y="35"/>
                  </a:cubicBezTo>
                  <a:cubicBezTo>
                    <a:pt x="319" y="36"/>
                    <a:pt x="321" y="37"/>
                    <a:pt x="323" y="38"/>
                  </a:cubicBezTo>
                  <a:cubicBezTo>
                    <a:pt x="324" y="39"/>
                    <a:pt x="324" y="39"/>
                    <a:pt x="324" y="39"/>
                  </a:cubicBezTo>
                  <a:cubicBezTo>
                    <a:pt x="325" y="38"/>
                    <a:pt x="325" y="38"/>
                    <a:pt x="325" y="38"/>
                  </a:cubicBezTo>
                  <a:cubicBezTo>
                    <a:pt x="332" y="34"/>
                    <a:pt x="338" y="32"/>
                    <a:pt x="345" y="32"/>
                  </a:cubicBezTo>
                  <a:cubicBezTo>
                    <a:pt x="353" y="32"/>
                    <a:pt x="360" y="36"/>
                    <a:pt x="366" y="41"/>
                  </a:cubicBezTo>
                  <a:cubicBezTo>
                    <a:pt x="375" y="51"/>
                    <a:pt x="380" y="67"/>
                    <a:pt x="370" y="83"/>
                  </a:cubicBezTo>
                  <a:cubicBezTo>
                    <a:pt x="369" y="84"/>
                    <a:pt x="369" y="84"/>
                    <a:pt x="369" y="84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71" y="87"/>
                    <a:pt x="371" y="87"/>
                    <a:pt x="371" y="88"/>
                  </a:cubicBezTo>
                  <a:cubicBezTo>
                    <a:pt x="405" y="138"/>
                    <a:pt x="415" y="193"/>
                    <a:pt x="402" y="251"/>
                  </a:cubicBezTo>
                  <a:cubicBezTo>
                    <a:pt x="384" y="330"/>
                    <a:pt x="319" y="392"/>
                    <a:pt x="239" y="405"/>
                  </a:cubicBezTo>
                  <a:cubicBezTo>
                    <a:pt x="234" y="406"/>
                    <a:pt x="228" y="407"/>
                    <a:pt x="223" y="407"/>
                  </a:cubicBezTo>
                  <a:cubicBezTo>
                    <a:pt x="221" y="408"/>
                    <a:pt x="219" y="408"/>
                    <a:pt x="216" y="408"/>
                  </a:cubicBezTo>
                  <a:lnTo>
                    <a:pt x="192" y="408"/>
                  </a:lnTo>
                  <a:close/>
                  <a:moveTo>
                    <a:pt x="148" y="279"/>
                  </a:moveTo>
                  <a:cubicBezTo>
                    <a:pt x="149" y="281"/>
                    <a:pt x="149" y="284"/>
                    <a:pt x="150" y="286"/>
                  </a:cubicBezTo>
                  <a:cubicBezTo>
                    <a:pt x="151" y="292"/>
                    <a:pt x="152" y="297"/>
                    <a:pt x="153" y="303"/>
                  </a:cubicBezTo>
                  <a:cubicBezTo>
                    <a:pt x="156" y="322"/>
                    <a:pt x="162" y="346"/>
                    <a:pt x="174" y="368"/>
                  </a:cubicBezTo>
                  <a:cubicBezTo>
                    <a:pt x="177" y="375"/>
                    <a:pt x="182" y="384"/>
                    <a:pt x="190" y="390"/>
                  </a:cubicBezTo>
                  <a:cubicBezTo>
                    <a:pt x="194" y="394"/>
                    <a:pt x="199" y="396"/>
                    <a:pt x="204" y="396"/>
                  </a:cubicBezTo>
                  <a:cubicBezTo>
                    <a:pt x="204" y="396"/>
                    <a:pt x="204" y="396"/>
                    <a:pt x="204" y="396"/>
                  </a:cubicBezTo>
                  <a:cubicBezTo>
                    <a:pt x="208" y="396"/>
                    <a:pt x="213" y="394"/>
                    <a:pt x="217" y="390"/>
                  </a:cubicBezTo>
                  <a:cubicBezTo>
                    <a:pt x="221" y="387"/>
                    <a:pt x="225" y="383"/>
                    <a:pt x="228" y="378"/>
                  </a:cubicBezTo>
                  <a:cubicBezTo>
                    <a:pt x="243" y="355"/>
                    <a:pt x="249" y="329"/>
                    <a:pt x="255" y="304"/>
                  </a:cubicBezTo>
                  <a:cubicBezTo>
                    <a:pt x="255" y="302"/>
                    <a:pt x="253" y="300"/>
                    <a:pt x="252" y="299"/>
                  </a:cubicBezTo>
                  <a:cubicBezTo>
                    <a:pt x="243" y="294"/>
                    <a:pt x="238" y="287"/>
                    <a:pt x="235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148" y="276"/>
                    <a:pt x="148" y="276"/>
                    <a:pt x="148" y="276"/>
                  </a:cubicBezTo>
                  <a:lnTo>
                    <a:pt x="148" y="279"/>
                  </a:lnTo>
                  <a:close/>
                  <a:moveTo>
                    <a:pt x="297" y="278"/>
                  </a:moveTo>
                  <a:cubicBezTo>
                    <a:pt x="297" y="278"/>
                    <a:pt x="297" y="279"/>
                    <a:pt x="297" y="279"/>
                  </a:cubicBezTo>
                  <a:cubicBezTo>
                    <a:pt x="292" y="292"/>
                    <a:pt x="284" y="299"/>
                    <a:pt x="271" y="301"/>
                  </a:cubicBezTo>
                  <a:cubicBezTo>
                    <a:pt x="267" y="302"/>
                    <a:pt x="267" y="305"/>
                    <a:pt x="266" y="307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3" y="324"/>
                    <a:pt x="258" y="345"/>
                    <a:pt x="249" y="365"/>
                  </a:cubicBezTo>
                  <a:cubicBezTo>
                    <a:pt x="246" y="371"/>
                    <a:pt x="243" y="376"/>
                    <a:pt x="240" y="382"/>
                  </a:cubicBezTo>
                  <a:cubicBezTo>
                    <a:pt x="238" y="385"/>
                    <a:pt x="237" y="387"/>
                    <a:pt x="235" y="390"/>
                  </a:cubicBezTo>
                  <a:cubicBezTo>
                    <a:pt x="234" y="394"/>
                    <a:pt x="234" y="394"/>
                    <a:pt x="234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66" y="388"/>
                    <a:pt x="292" y="377"/>
                    <a:pt x="315" y="360"/>
                  </a:cubicBezTo>
                  <a:cubicBezTo>
                    <a:pt x="344" y="339"/>
                    <a:pt x="366" y="312"/>
                    <a:pt x="380" y="279"/>
                  </a:cubicBezTo>
                  <a:cubicBezTo>
                    <a:pt x="382" y="276"/>
                    <a:pt x="382" y="276"/>
                    <a:pt x="382" y="276"/>
                  </a:cubicBezTo>
                  <a:cubicBezTo>
                    <a:pt x="298" y="276"/>
                    <a:pt x="298" y="276"/>
                    <a:pt x="298" y="276"/>
                  </a:cubicBezTo>
                  <a:lnTo>
                    <a:pt x="297" y="278"/>
                  </a:lnTo>
                  <a:close/>
                  <a:moveTo>
                    <a:pt x="65" y="312"/>
                  </a:moveTo>
                  <a:cubicBezTo>
                    <a:pt x="72" y="312"/>
                    <a:pt x="79" y="315"/>
                    <a:pt x="85" y="321"/>
                  </a:cubicBezTo>
                  <a:cubicBezTo>
                    <a:pt x="96" y="331"/>
                    <a:pt x="98" y="343"/>
                    <a:pt x="92" y="358"/>
                  </a:cubicBezTo>
                  <a:cubicBezTo>
                    <a:pt x="92" y="360"/>
                    <a:pt x="92" y="360"/>
                    <a:pt x="92" y="360"/>
                  </a:cubicBezTo>
                  <a:cubicBezTo>
                    <a:pt x="93" y="361"/>
                    <a:pt x="93" y="361"/>
                    <a:pt x="93" y="361"/>
                  </a:cubicBezTo>
                  <a:cubicBezTo>
                    <a:pt x="108" y="374"/>
                    <a:pt x="153" y="393"/>
                    <a:pt x="169" y="393"/>
                  </a:cubicBezTo>
                  <a:cubicBezTo>
                    <a:pt x="169" y="393"/>
                    <a:pt x="169" y="393"/>
                    <a:pt x="169" y="393"/>
                  </a:cubicBezTo>
                  <a:cubicBezTo>
                    <a:pt x="169" y="393"/>
                    <a:pt x="170" y="393"/>
                    <a:pt x="171" y="392"/>
                  </a:cubicBezTo>
                  <a:cubicBezTo>
                    <a:pt x="174" y="392"/>
                    <a:pt x="174" y="392"/>
                    <a:pt x="174" y="392"/>
                  </a:cubicBezTo>
                  <a:cubicBezTo>
                    <a:pt x="172" y="389"/>
                    <a:pt x="172" y="389"/>
                    <a:pt x="172" y="389"/>
                  </a:cubicBezTo>
                  <a:cubicBezTo>
                    <a:pt x="150" y="356"/>
                    <a:pt x="142" y="318"/>
                    <a:pt x="136" y="278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24" y="276"/>
                    <a:pt x="24" y="276"/>
                    <a:pt x="24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4" y="314"/>
                    <a:pt x="60" y="312"/>
                    <a:pt x="65" y="312"/>
                  </a:cubicBezTo>
                  <a:close/>
                  <a:moveTo>
                    <a:pt x="64" y="325"/>
                  </a:moveTo>
                  <a:cubicBezTo>
                    <a:pt x="53" y="325"/>
                    <a:pt x="44" y="333"/>
                    <a:pt x="44" y="344"/>
                  </a:cubicBezTo>
                  <a:cubicBezTo>
                    <a:pt x="44" y="355"/>
                    <a:pt x="53" y="364"/>
                    <a:pt x="63" y="364"/>
                  </a:cubicBezTo>
                  <a:cubicBezTo>
                    <a:pt x="63" y="364"/>
                    <a:pt x="63" y="364"/>
                    <a:pt x="63" y="364"/>
                  </a:cubicBezTo>
                  <a:cubicBezTo>
                    <a:pt x="74" y="364"/>
                    <a:pt x="83" y="355"/>
                    <a:pt x="83" y="344"/>
                  </a:cubicBezTo>
                  <a:cubicBezTo>
                    <a:pt x="83" y="333"/>
                    <a:pt x="75" y="325"/>
                    <a:pt x="64" y="325"/>
                  </a:cubicBezTo>
                  <a:close/>
                  <a:moveTo>
                    <a:pt x="266" y="250"/>
                  </a:moveTo>
                  <a:cubicBezTo>
                    <a:pt x="255" y="250"/>
                    <a:pt x="246" y="259"/>
                    <a:pt x="246" y="270"/>
                  </a:cubicBezTo>
                  <a:cubicBezTo>
                    <a:pt x="246" y="281"/>
                    <a:pt x="255" y="290"/>
                    <a:pt x="266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77" y="290"/>
                    <a:pt x="285" y="281"/>
                    <a:pt x="286" y="270"/>
                  </a:cubicBezTo>
                  <a:cubicBezTo>
                    <a:pt x="286" y="259"/>
                    <a:pt x="277" y="251"/>
                    <a:pt x="266" y="250"/>
                  </a:cubicBezTo>
                  <a:close/>
                  <a:moveTo>
                    <a:pt x="273" y="149"/>
                  </a:moveTo>
                  <a:cubicBezTo>
                    <a:pt x="273" y="151"/>
                    <a:pt x="273" y="152"/>
                    <a:pt x="274" y="154"/>
                  </a:cubicBezTo>
                  <a:cubicBezTo>
                    <a:pt x="276" y="182"/>
                    <a:pt x="276" y="206"/>
                    <a:pt x="275" y="229"/>
                  </a:cubicBezTo>
                  <a:cubicBezTo>
                    <a:pt x="275" y="235"/>
                    <a:pt x="275" y="240"/>
                    <a:pt x="283" y="244"/>
                  </a:cubicBezTo>
                  <a:cubicBezTo>
                    <a:pt x="289" y="247"/>
                    <a:pt x="294" y="253"/>
                    <a:pt x="297" y="263"/>
                  </a:cubicBezTo>
                  <a:cubicBezTo>
                    <a:pt x="297" y="264"/>
                    <a:pt x="297" y="264"/>
                    <a:pt x="297" y="264"/>
                  </a:cubicBezTo>
                  <a:cubicBezTo>
                    <a:pt x="386" y="264"/>
                    <a:pt x="386" y="264"/>
                    <a:pt x="386" y="264"/>
                  </a:cubicBezTo>
                  <a:cubicBezTo>
                    <a:pt x="387" y="263"/>
                    <a:pt x="387" y="263"/>
                    <a:pt x="387" y="263"/>
                  </a:cubicBezTo>
                  <a:cubicBezTo>
                    <a:pt x="399" y="224"/>
                    <a:pt x="399" y="184"/>
                    <a:pt x="387" y="146"/>
                  </a:cubicBezTo>
                  <a:cubicBezTo>
                    <a:pt x="386" y="144"/>
                    <a:pt x="386" y="144"/>
                    <a:pt x="386" y="144"/>
                  </a:cubicBezTo>
                  <a:cubicBezTo>
                    <a:pt x="273" y="144"/>
                    <a:pt x="273" y="144"/>
                    <a:pt x="273" y="144"/>
                  </a:cubicBezTo>
                  <a:lnTo>
                    <a:pt x="273" y="149"/>
                  </a:lnTo>
                  <a:close/>
                  <a:moveTo>
                    <a:pt x="235" y="144"/>
                  </a:moveTo>
                  <a:cubicBezTo>
                    <a:pt x="215" y="144"/>
                    <a:pt x="196" y="144"/>
                    <a:pt x="176" y="144"/>
                  </a:cubicBezTo>
                  <a:cubicBezTo>
                    <a:pt x="174" y="144"/>
                    <a:pt x="172" y="146"/>
                    <a:pt x="171" y="147"/>
                  </a:cubicBezTo>
                  <a:cubicBezTo>
                    <a:pt x="167" y="159"/>
                    <a:pt x="159" y="167"/>
                    <a:pt x="146" y="170"/>
                  </a:cubicBezTo>
                  <a:cubicBezTo>
                    <a:pt x="145" y="170"/>
                    <a:pt x="145" y="170"/>
                    <a:pt x="145" y="170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3" y="201"/>
                    <a:pt x="144" y="232"/>
                    <a:pt x="147" y="262"/>
                  </a:cubicBezTo>
                  <a:cubicBezTo>
                    <a:pt x="147" y="264"/>
                    <a:pt x="147" y="264"/>
                    <a:pt x="147" y="264"/>
                  </a:cubicBezTo>
                  <a:cubicBezTo>
                    <a:pt x="234" y="264"/>
                    <a:pt x="234" y="264"/>
                    <a:pt x="234" y="264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9" y="250"/>
                    <a:pt x="247" y="242"/>
                    <a:pt x="259" y="239"/>
                  </a:cubicBezTo>
                  <a:cubicBezTo>
                    <a:pt x="261" y="238"/>
                    <a:pt x="263" y="236"/>
                    <a:pt x="263" y="234"/>
                  </a:cubicBezTo>
                  <a:cubicBezTo>
                    <a:pt x="263" y="214"/>
                    <a:pt x="263" y="191"/>
                    <a:pt x="263" y="169"/>
                  </a:cubicBezTo>
                  <a:cubicBezTo>
                    <a:pt x="263" y="164"/>
                    <a:pt x="262" y="159"/>
                    <a:pt x="261" y="153"/>
                  </a:cubicBezTo>
                  <a:cubicBezTo>
                    <a:pt x="261" y="151"/>
                    <a:pt x="261" y="149"/>
                    <a:pt x="261" y="146"/>
                  </a:cubicBezTo>
                  <a:cubicBezTo>
                    <a:pt x="261" y="144"/>
                    <a:pt x="261" y="144"/>
                    <a:pt x="261" y="144"/>
                  </a:cubicBezTo>
                  <a:lnTo>
                    <a:pt x="235" y="144"/>
                  </a:lnTo>
                  <a:close/>
                  <a:moveTo>
                    <a:pt x="21" y="146"/>
                  </a:moveTo>
                  <a:cubicBezTo>
                    <a:pt x="9" y="184"/>
                    <a:pt x="9" y="224"/>
                    <a:pt x="21" y="262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133" y="264"/>
                    <a:pt x="133" y="264"/>
                    <a:pt x="133" y="264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8"/>
                    <a:pt x="130" y="168"/>
                    <a:pt x="130" y="168"/>
                  </a:cubicBezTo>
                  <a:cubicBezTo>
                    <a:pt x="130" y="168"/>
                    <a:pt x="129" y="168"/>
                    <a:pt x="128" y="167"/>
                  </a:cubicBezTo>
                  <a:cubicBezTo>
                    <a:pt x="120" y="163"/>
                    <a:pt x="114" y="157"/>
                    <a:pt x="111" y="149"/>
                  </a:cubicBezTo>
                  <a:cubicBezTo>
                    <a:pt x="110" y="145"/>
                    <a:pt x="107" y="144"/>
                    <a:pt x="104" y="144"/>
                  </a:cubicBezTo>
                  <a:cubicBezTo>
                    <a:pt x="97" y="144"/>
                    <a:pt x="89" y="144"/>
                    <a:pt x="82" y="144"/>
                  </a:cubicBezTo>
                  <a:cubicBezTo>
                    <a:pt x="21" y="144"/>
                    <a:pt x="21" y="144"/>
                    <a:pt x="21" y="144"/>
                  </a:cubicBezTo>
                  <a:lnTo>
                    <a:pt x="21" y="146"/>
                  </a:lnTo>
                  <a:close/>
                  <a:moveTo>
                    <a:pt x="141" y="118"/>
                  </a:moveTo>
                  <a:cubicBezTo>
                    <a:pt x="130" y="118"/>
                    <a:pt x="121" y="127"/>
                    <a:pt x="121" y="138"/>
                  </a:cubicBezTo>
                  <a:cubicBezTo>
                    <a:pt x="121" y="149"/>
                    <a:pt x="130" y="158"/>
                    <a:pt x="141" y="158"/>
                  </a:cubicBezTo>
                  <a:cubicBezTo>
                    <a:pt x="141" y="158"/>
                    <a:pt x="141" y="158"/>
                    <a:pt x="141" y="158"/>
                  </a:cubicBezTo>
                  <a:cubicBezTo>
                    <a:pt x="152" y="158"/>
                    <a:pt x="161" y="149"/>
                    <a:pt x="161" y="138"/>
                  </a:cubicBezTo>
                  <a:cubicBezTo>
                    <a:pt x="161" y="127"/>
                    <a:pt x="152" y="119"/>
                    <a:pt x="141" y="118"/>
                  </a:cubicBezTo>
                  <a:close/>
                  <a:moveTo>
                    <a:pt x="203" y="12"/>
                  </a:moveTo>
                  <a:cubicBezTo>
                    <a:pt x="199" y="12"/>
                    <a:pt x="195" y="14"/>
                    <a:pt x="190" y="18"/>
                  </a:cubicBezTo>
                  <a:cubicBezTo>
                    <a:pt x="184" y="24"/>
                    <a:pt x="179" y="30"/>
                    <a:pt x="175" y="37"/>
                  </a:cubicBezTo>
                  <a:cubicBezTo>
                    <a:pt x="163" y="59"/>
                    <a:pt x="157" y="83"/>
                    <a:pt x="153" y="104"/>
                  </a:cubicBezTo>
                  <a:cubicBezTo>
                    <a:pt x="153" y="107"/>
                    <a:pt x="154" y="109"/>
                    <a:pt x="156" y="110"/>
                  </a:cubicBezTo>
                  <a:cubicBezTo>
                    <a:pt x="163" y="114"/>
                    <a:pt x="168" y="120"/>
                    <a:pt x="171" y="127"/>
                  </a:cubicBezTo>
                  <a:cubicBezTo>
                    <a:pt x="172" y="131"/>
                    <a:pt x="174" y="132"/>
                    <a:pt x="178" y="132"/>
                  </a:cubicBezTo>
                  <a:cubicBezTo>
                    <a:pt x="189" y="132"/>
                    <a:pt x="201" y="132"/>
                    <a:pt x="213" y="132"/>
                  </a:cubicBezTo>
                  <a:cubicBezTo>
                    <a:pt x="259" y="132"/>
                    <a:pt x="259" y="132"/>
                    <a:pt x="259" y="132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57" y="121"/>
                    <a:pt x="257" y="117"/>
                    <a:pt x="256" y="114"/>
                  </a:cubicBezTo>
                  <a:cubicBezTo>
                    <a:pt x="253" y="94"/>
                    <a:pt x="247" y="69"/>
                    <a:pt x="236" y="45"/>
                  </a:cubicBezTo>
                  <a:cubicBezTo>
                    <a:pt x="232" y="35"/>
                    <a:pt x="226" y="25"/>
                    <a:pt x="217" y="18"/>
                  </a:cubicBezTo>
                  <a:cubicBezTo>
                    <a:pt x="212" y="14"/>
                    <a:pt x="208" y="12"/>
                    <a:pt x="203" y="12"/>
                  </a:cubicBezTo>
                  <a:close/>
                  <a:moveTo>
                    <a:pt x="239" y="16"/>
                  </a:moveTo>
                  <a:cubicBezTo>
                    <a:pt x="238" y="16"/>
                    <a:pt x="237" y="16"/>
                    <a:pt x="237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5" y="19"/>
                    <a:pt x="235" y="19"/>
                    <a:pt x="235" y="19"/>
                  </a:cubicBezTo>
                  <a:cubicBezTo>
                    <a:pt x="258" y="52"/>
                    <a:pt x="265" y="91"/>
                    <a:pt x="271" y="130"/>
                  </a:cubicBezTo>
                  <a:cubicBezTo>
                    <a:pt x="271" y="132"/>
                    <a:pt x="271" y="132"/>
                    <a:pt x="271" y="132"/>
                  </a:cubicBezTo>
                  <a:cubicBezTo>
                    <a:pt x="382" y="132"/>
                    <a:pt x="382" y="132"/>
                    <a:pt x="382" y="132"/>
                  </a:cubicBezTo>
                  <a:cubicBezTo>
                    <a:pt x="380" y="129"/>
                    <a:pt x="380" y="129"/>
                    <a:pt x="380" y="129"/>
                  </a:cubicBezTo>
                  <a:cubicBezTo>
                    <a:pt x="375" y="115"/>
                    <a:pt x="368" y="104"/>
                    <a:pt x="360" y="93"/>
                  </a:cubicBezTo>
                  <a:cubicBezTo>
                    <a:pt x="359" y="92"/>
                    <a:pt x="359" y="92"/>
                    <a:pt x="359" y="92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3" y="95"/>
                    <a:pt x="348" y="96"/>
                    <a:pt x="343" y="96"/>
                  </a:cubicBezTo>
                  <a:cubicBezTo>
                    <a:pt x="336" y="96"/>
                    <a:pt x="329" y="93"/>
                    <a:pt x="323" y="88"/>
                  </a:cubicBezTo>
                  <a:cubicBezTo>
                    <a:pt x="312" y="78"/>
                    <a:pt x="309" y="65"/>
                    <a:pt x="315" y="50"/>
                  </a:cubicBezTo>
                  <a:cubicBezTo>
                    <a:pt x="316" y="49"/>
                    <a:pt x="316" y="49"/>
                    <a:pt x="316" y="49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298" y="34"/>
                    <a:pt x="255" y="16"/>
                    <a:pt x="239" y="16"/>
                  </a:cubicBezTo>
                  <a:close/>
                  <a:moveTo>
                    <a:pt x="344" y="44"/>
                  </a:moveTo>
                  <a:cubicBezTo>
                    <a:pt x="333" y="44"/>
                    <a:pt x="324" y="53"/>
                    <a:pt x="324" y="64"/>
                  </a:cubicBezTo>
                  <a:cubicBezTo>
                    <a:pt x="324" y="69"/>
                    <a:pt x="326" y="74"/>
                    <a:pt x="330" y="78"/>
                  </a:cubicBezTo>
                  <a:cubicBezTo>
                    <a:pt x="333" y="82"/>
                    <a:pt x="338" y="84"/>
                    <a:pt x="344" y="84"/>
                  </a:cubicBezTo>
                  <a:cubicBezTo>
                    <a:pt x="355" y="84"/>
                    <a:pt x="363" y="75"/>
                    <a:pt x="363" y="64"/>
                  </a:cubicBezTo>
                  <a:cubicBezTo>
                    <a:pt x="364" y="53"/>
                    <a:pt x="355" y="45"/>
                    <a:pt x="34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35">
              <a:extLst>
                <a:ext uri="{FF2B5EF4-FFF2-40B4-BE49-F238E27FC236}">
                  <a16:creationId xmlns:a16="http://schemas.microsoft.com/office/drawing/2014/main" id="{B6EF8117-7A47-4325-9C18-A636A8D6F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4451" y="-5280025"/>
              <a:ext cx="30163" cy="30163"/>
            </a:xfrm>
            <a:custGeom>
              <a:avLst/>
              <a:gdLst>
                <a:gd name="T0" fmla="*/ 6 w 12"/>
                <a:gd name="T1" fmla="*/ 12 h 12"/>
                <a:gd name="T2" fmla="*/ 2 w 12"/>
                <a:gd name="T3" fmla="*/ 10 h 12"/>
                <a:gd name="T4" fmla="*/ 0 w 12"/>
                <a:gd name="T5" fmla="*/ 6 h 12"/>
                <a:gd name="T6" fmla="*/ 6 w 12"/>
                <a:gd name="T7" fmla="*/ 0 h 12"/>
                <a:gd name="T8" fmla="*/ 10 w 12"/>
                <a:gd name="T9" fmla="*/ 2 h 12"/>
                <a:gd name="T10" fmla="*/ 12 w 12"/>
                <a:gd name="T11" fmla="*/ 6 h 12"/>
                <a:gd name="T12" fmla="*/ 6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4" y="12"/>
                    <a:pt x="3" y="11"/>
                    <a:pt x="2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9" y="0"/>
                    <a:pt x="10" y="2"/>
                  </a:cubicBezTo>
                  <a:cubicBezTo>
                    <a:pt x="12" y="3"/>
                    <a:pt x="12" y="4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8EEB3AF6-28C0-4D12-A061-66BB52012110}"/>
              </a:ext>
            </a:extLst>
          </p:cNvPr>
          <p:cNvGrpSpPr/>
          <p:nvPr/>
        </p:nvGrpSpPr>
        <p:grpSpPr>
          <a:xfrm>
            <a:off x="731989" y="3516616"/>
            <a:ext cx="413532" cy="409506"/>
            <a:chOff x="15817851" y="-5451475"/>
            <a:chExt cx="1141412" cy="1130300"/>
          </a:xfrm>
          <a:solidFill>
            <a:schemeClr val="bg1"/>
          </a:solidFill>
        </p:grpSpPr>
        <p:sp>
          <p:nvSpPr>
            <p:cNvPr id="1126" name="Freeform 136">
              <a:extLst>
                <a:ext uri="{FF2B5EF4-FFF2-40B4-BE49-F238E27FC236}">
                  <a16:creationId xmlns:a16="http://schemas.microsoft.com/office/drawing/2014/main" id="{22404781-7E76-492A-AA5F-5A9DA9E40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0488" y="-5451475"/>
              <a:ext cx="358775" cy="354013"/>
            </a:xfrm>
            <a:custGeom>
              <a:avLst/>
              <a:gdLst>
                <a:gd name="T0" fmla="*/ 42 w 143"/>
                <a:gd name="T1" fmla="*/ 98 h 141"/>
                <a:gd name="T2" fmla="*/ 24 w 143"/>
                <a:gd name="T3" fmla="*/ 98 h 141"/>
                <a:gd name="T4" fmla="*/ 0 w 143"/>
                <a:gd name="T5" fmla="*/ 75 h 141"/>
                <a:gd name="T6" fmla="*/ 0 w 143"/>
                <a:gd name="T7" fmla="*/ 60 h 141"/>
                <a:gd name="T8" fmla="*/ 0 w 143"/>
                <a:gd name="T9" fmla="*/ 25 h 141"/>
                <a:gd name="T10" fmla="*/ 16 w 143"/>
                <a:gd name="T11" fmla="*/ 0 h 141"/>
                <a:gd name="T12" fmla="*/ 127 w 143"/>
                <a:gd name="T13" fmla="*/ 0 h 141"/>
                <a:gd name="T14" fmla="*/ 128 w 143"/>
                <a:gd name="T15" fmla="*/ 0 h 141"/>
                <a:gd name="T16" fmla="*/ 130 w 143"/>
                <a:gd name="T17" fmla="*/ 1 h 141"/>
                <a:gd name="T18" fmla="*/ 143 w 143"/>
                <a:gd name="T19" fmla="*/ 19 h 141"/>
                <a:gd name="T20" fmla="*/ 143 w 143"/>
                <a:gd name="T21" fmla="*/ 79 h 141"/>
                <a:gd name="T22" fmla="*/ 125 w 143"/>
                <a:gd name="T23" fmla="*/ 98 h 141"/>
                <a:gd name="T24" fmla="*/ 125 w 143"/>
                <a:gd name="T25" fmla="*/ 98 h 141"/>
                <a:gd name="T26" fmla="*/ 122 w 143"/>
                <a:gd name="T27" fmla="*/ 98 h 141"/>
                <a:gd name="T28" fmla="*/ 122 w 143"/>
                <a:gd name="T29" fmla="*/ 98 h 141"/>
                <a:gd name="T30" fmla="*/ 115 w 143"/>
                <a:gd name="T31" fmla="*/ 98 h 141"/>
                <a:gd name="T32" fmla="*/ 85 w 143"/>
                <a:gd name="T33" fmla="*/ 109 h 141"/>
                <a:gd name="T34" fmla="*/ 50 w 143"/>
                <a:gd name="T35" fmla="*/ 131 h 141"/>
                <a:gd name="T36" fmla="*/ 35 w 143"/>
                <a:gd name="T37" fmla="*/ 140 h 141"/>
                <a:gd name="T38" fmla="*/ 35 w 143"/>
                <a:gd name="T39" fmla="*/ 141 h 141"/>
                <a:gd name="T40" fmla="*/ 42 w 143"/>
                <a:gd name="T41" fmla="*/ 98 h 141"/>
                <a:gd name="T42" fmla="*/ 53 w 143"/>
                <a:gd name="T43" fmla="*/ 100 h 141"/>
                <a:gd name="T44" fmla="*/ 50 w 143"/>
                <a:gd name="T45" fmla="*/ 118 h 141"/>
                <a:gd name="T46" fmla="*/ 55 w 143"/>
                <a:gd name="T47" fmla="*/ 115 h 141"/>
                <a:gd name="T48" fmla="*/ 58 w 143"/>
                <a:gd name="T49" fmla="*/ 114 h 141"/>
                <a:gd name="T50" fmla="*/ 65 w 143"/>
                <a:gd name="T51" fmla="*/ 109 h 141"/>
                <a:gd name="T52" fmla="*/ 81 w 143"/>
                <a:gd name="T53" fmla="*/ 99 h 141"/>
                <a:gd name="T54" fmla="*/ 114 w 143"/>
                <a:gd name="T55" fmla="*/ 87 h 141"/>
                <a:gd name="T56" fmla="*/ 120 w 143"/>
                <a:gd name="T57" fmla="*/ 88 h 141"/>
                <a:gd name="T58" fmla="*/ 123 w 143"/>
                <a:gd name="T59" fmla="*/ 88 h 141"/>
                <a:gd name="T60" fmla="*/ 132 w 143"/>
                <a:gd name="T61" fmla="*/ 76 h 141"/>
                <a:gd name="T62" fmla="*/ 132 w 143"/>
                <a:gd name="T63" fmla="*/ 22 h 141"/>
                <a:gd name="T64" fmla="*/ 121 w 143"/>
                <a:gd name="T65" fmla="*/ 10 h 141"/>
                <a:gd name="T66" fmla="*/ 72 w 143"/>
                <a:gd name="T67" fmla="*/ 10 h 141"/>
                <a:gd name="T68" fmla="*/ 23 w 143"/>
                <a:gd name="T69" fmla="*/ 10 h 141"/>
                <a:gd name="T70" fmla="*/ 11 w 143"/>
                <a:gd name="T71" fmla="*/ 22 h 141"/>
                <a:gd name="T72" fmla="*/ 11 w 143"/>
                <a:gd name="T73" fmla="*/ 76 h 141"/>
                <a:gd name="T74" fmla="*/ 23 w 143"/>
                <a:gd name="T75" fmla="*/ 88 h 141"/>
                <a:gd name="T76" fmla="*/ 55 w 143"/>
                <a:gd name="T77" fmla="*/ 88 h 141"/>
                <a:gd name="T78" fmla="*/ 53 w 143"/>
                <a:gd name="T79" fmla="*/ 10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141">
                  <a:moveTo>
                    <a:pt x="42" y="98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8" y="98"/>
                    <a:pt x="0" y="91"/>
                    <a:pt x="0" y="75"/>
                  </a:cubicBezTo>
                  <a:cubicBezTo>
                    <a:pt x="0" y="70"/>
                    <a:pt x="0" y="65"/>
                    <a:pt x="0" y="60"/>
                  </a:cubicBezTo>
                  <a:cubicBezTo>
                    <a:pt x="0" y="48"/>
                    <a:pt x="0" y="37"/>
                    <a:pt x="0" y="25"/>
                  </a:cubicBezTo>
                  <a:cubicBezTo>
                    <a:pt x="0" y="12"/>
                    <a:pt x="5" y="4"/>
                    <a:pt x="1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9" y="1"/>
                    <a:pt x="130" y="1"/>
                  </a:cubicBezTo>
                  <a:cubicBezTo>
                    <a:pt x="138" y="5"/>
                    <a:pt x="143" y="10"/>
                    <a:pt x="143" y="19"/>
                  </a:cubicBezTo>
                  <a:cubicBezTo>
                    <a:pt x="143" y="38"/>
                    <a:pt x="143" y="59"/>
                    <a:pt x="143" y="79"/>
                  </a:cubicBezTo>
                  <a:cubicBezTo>
                    <a:pt x="143" y="89"/>
                    <a:pt x="136" y="97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3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0" y="98"/>
                    <a:pt x="118" y="98"/>
                    <a:pt x="115" y="98"/>
                  </a:cubicBezTo>
                  <a:cubicBezTo>
                    <a:pt x="106" y="98"/>
                    <a:pt x="96" y="101"/>
                    <a:pt x="85" y="109"/>
                  </a:cubicBezTo>
                  <a:cubicBezTo>
                    <a:pt x="74" y="117"/>
                    <a:pt x="62" y="124"/>
                    <a:pt x="50" y="131"/>
                  </a:cubicBezTo>
                  <a:cubicBezTo>
                    <a:pt x="45" y="134"/>
                    <a:pt x="40" y="137"/>
                    <a:pt x="35" y="140"/>
                  </a:cubicBezTo>
                  <a:cubicBezTo>
                    <a:pt x="35" y="140"/>
                    <a:pt x="35" y="140"/>
                    <a:pt x="35" y="141"/>
                  </a:cubicBezTo>
                  <a:lnTo>
                    <a:pt x="42" y="98"/>
                  </a:lnTo>
                  <a:close/>
                  <a:moveTo>
                    <a:pt x="53" y="100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60" y="112"/>
                    <a:pt x="63" y="111"/>
                    <a:pt x="65" y="109"/>
                  </a:cubicBezTo>
                  <a:cubicBezTo>
                    <a:pt x="70" y="106"/>
                    <a:pt x="76" y="103"/>
                    <a:pt x="81" y="99"/>
                  </a:cubicBezTo>
                  <a:cubicBezTo>
                    <a:pt x="92" y="91"/>
                    <a:pt x="102" y="87"/>
                    <a:pt x="114" y="87"/>
                  </a:cubicBezTo>
                  <a:cubicBezTo>
                    <a:pt x="116" y="87"/>
                    <a:pt x="118" y="87"/>
                    <a:pt x="120" y="88"/>
                  </a:cubicBezTo>
                  <a:cubicBezTo>
                    <a:pt x="121" y="88"/>
                    <a:pt x="122" y="88"/>
                    <a:pt x="123" y="88"/>
                  </a:cubicBezTo>
                  <a:cubicBezTo>
                    <a:pt x="132" y="88"/>
                    <a:pt x="132" y="79"/>
                    <a:pt x="132" y="76"/>
                  </a:cubicBezTo>
                  <a:cubicBezTo>
                    <a:pt x="132" y="58"/>
                    <a:pt x="132" y="40"/>
                    <a:pt x="132" y="22"/>
                  </a:cubicBezTo>
                  <a:cubicBezTo>
                    <a:pt x="132" y="14"/>
                    <a:pt x="129" y="10"/>
                    <a:pt x="121" y="10"/>
                  </a:cubicBezTo>
                  <a:cubicBezTo>
                    <a:pt x="104" y="10"/>
                    <a:pt x="88" y="10"/>
                    <a:pt x="7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4" y="10"/>
                    <a:pt x="11" y="14"/>
                    <a:pt x="11" y="22"/>
                  </a:cubicBezTo>
                  <a:cubicBezTo>
                    <a:pt x="11" y="40"/>
                    <a:pt x="11" y="58"/>
                    <a:pt x="11" y="76"/>
                  </a:cubicBezTo>
                  <a:cubicBezTo>
                    <a:pt x="11" y="85"/>
                    <a:pt x="14" y="88"/>
                    <a:pt x="23" y="88"/>
                  </a:cubicBezTo>
                  <a:cubicBezTo>
                    <a:pt x="55" y="88"/>
                    <a:pt x="55" y="88"/>
                    <a:pt x="55" y="88"/>
                  </a:cubicBezTo>
                  <a:lnTo>
                    <a:pt x="53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37">
              <a:extLst>
                <a:ext uri="{FF2B5EF4-FFF2-40B4-BE49-F238E27FC236}">
                  <a16:creationId xmlns:a16="http://schemas.microsoft.com/office/drawing/2014/main" id="{67E20841-F719-47F0-8E50-A1904B073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7851" y="-5267325"/>
              <a:ext cx="925513" cy="946150"/>
            </a:xfrm>
            <a:custGeom>
              <a:avLst/>
              <a:gdLst>
                <a:gd name="T0" fmla="*/ 52 w 369"/>
                <a:gd name="T1" fmla="*/ 296 h 377"/>
                <a:gd name="T2" fmla="*/ 51 w 369"/>
                <a:gd name="T3" fmla="*/ 163 h 377"/>
                <a:gd name="T4" fmla="*/ 76 w 369"/>
                <a:gd name="T5" fmla="*/ 241 h 377"/>
                <a:gd name="T6" fmla="*/ 104 w 369"/>
                <a:gd name="T7" fmla="*/ 276 h 377"/>
                <a:gd name="T8" fmla="*/ 197 w 369"/>
                <a:gd name="T9" fmla="*/ 228 h 377"/>
                <a:gd name="T10" fmla="*/ 160 w 369"/>
                <a:gd name="T11" fmla="*/ 176 h 377"/>
                <a:gd name="T12" fmla="*/ 136 w 369"/>
                <a:gd name="T13" fmla="*/ 93 h 377"/>
                <a:gd name="T14" fmla="*/ 323 w 369"/>
                <a:gd name="T15" fmla="*/ 95 h 377"/>
                <a:gd name="T16" fmla="*/ 298 w 369"/>
                <a:gd name="T17" fmla="*/ 201 h 377"/>
                <a:gd name="T18" fmla="*/ 266 w 369"/>
                <a:gd name="T19" fmla="*/ 223 h 377"/>
                <a:gd name="T20" fmla="*/ 267 w 369"/>
                <a:gd name="T21" fmla="*/ 228 h 377"/>
                <a:gd name="T22" fmla="*/ 353 w 369"/>
                <a:gd name="T23" fmla="*/ 270 h 377"/>
                <a:gd name="T24" fmla="*/ 210 w 369"/>
                <a:gd name="T25" fmla="*/ 319 h 377"/>
                <a:gd name="T26" fmla="*/ 154 w 369"/>
                <a:gd name="T27" fmla="*/ 377 h 377"/>
                <a:gd name="T28" fmla="*/ 29 w 369"/>
                <a:gd name="T29" fmla="*/ 258 h 377"/>
                <a:gd name="T30" fmla="*/ 126 w 369"/>
                <a:gd name="T31" fmla="*/ 355 h 377"/>
                <a:gd name="T32" fmla="*/ 150 w 369"/>
                <a:gd name="T33" fmla="*/ 315 h 377"/>
                <a:gd name="T34" fmla="*/ 68 w 369"/>
                <a:gd name="T35" fmla="*/ 263 h 377"/>
                <a:gd name="T36" fmla="*/ 68 w 369"/>
                <a:gd name="T37" fmla="*/ 233 h 377"/>
                <a:gd name="T38" fmla="*/ 195 w 369"/>
                <a:gd name="T39" fmla="*/ 343 h 377"/>
                <a:gd name="T40" fmla="*/ 159 w 369"/>
                <a:gd name="T41" fmla="*/ 306 h 377"/>
                <a:gd name="T42" fmla="*/ 116 w 369"/>
                <a:gd name="T43" fmla="*/ 274 h 377"/>
                <a:gd name="T44" fmla="*/ 122 w 369"/>
                <a:gd name="T45" fmla="*/ 302 h 377"/>
                <a:gd name="T46" fmla="*/ 143 w 369"/>
                <a:gd name="T47" fmla="*/ 306 h 377"/>
                <a:gd name="T48" fmla="*/ 204 w 369"/>
                <a:gd name="T49" fmla="*/ 308 h 377"/>
                <a:gd name="T50" fmla="*/ 350 w 369"/>
                <a:gd name="T51" fmla="*/ 295 h 377"/>
                <a:gd name="T52" fmla="*/ 264 w 369"/>
                <a:gd name="T53" fmla="*/ 239 h 377"/>
                <a:gd name="T54" fmla="*/ 229 w 369"/>
                <a:gd name="T55" fmla="*/ 270 h 377"/>
                <a:gd name="T56" fmla="*/ 229 w 369"/>
                <a:gd name="T57" fmla="*/ 253 h 377"/>
                <a:gd name="T58" fmla="*/ 230 w 369"/>
                <a:gd name="T59" fmla="*/ 231 h 377"/>
                <a:gd name="T60" fmla="*/ 229 w 369"/>
                <a:gd name="T61" fmla="*/ 253 h 377"/>
                <a:gd name="T62" fmla="*/ 51 w 369"/>
                <a:gd name="T63" fmla="*/ 179 h 377"/>
                <a:gd name="T64" fmla="*/ 169 w 369"/>
                <a:gd name="T65" fmla="*/ 121 h 377"/>
                <a:gd name="T66" fmla="*/ 235 w 369"/>
                <a:gd name="T67" fmla="*/ 220 h 377"/>
                <a:gd name="T68" fmla="*/ 232 w 369"/>
                <a:gd name="T69" fmla="*/ 191 h 377"/>
                <a:gd name="T70" fmla="*/ 284 w 369"/>
                <a:gd name="T71" fmla="*/ 185 h 377"/>
                <a:gd name="T72" fmla="*/ 284 w 369"/>
                <a:gd name="T73" fmla="*/ 120 h 377"/>
                <a:gd name="T74" fmla="*/ 229 w 369"/>
                <a:gd name="T75" fmla="*/ 94 h 377"/>
                <a:gd name="T76" fmla="*/ 300 w 369"/>
                <a:gd name="T77" fmla="*/ 174 h 377"/>
                <a:gd name="T78" fmla="*/ 297 w 369"/>
                <a:gd name="T79" fmla="*/ 190 h 377"/>
                <a:gd name="T80" fmla="*/ 311 w 369"/>
                <a:gd name="T81" fmla="*/ 167 h 377"/>
                <a:gd name="T82" fmla="*/ 312 w 369"/>
                <a:gd name="T83" fmla="*/ 144 h 377"/>
                <a:gd name="T84" fmla="*/ 156 w 369"/>
                <a:gd name="T85" fmla="*/ 131 h 377"/>
                <a:gd name="T86" fmla="*/ 158 w 369"/>
                <a:gd name="T87" fmla="*/ 130 h 377"/>
                <a:gd name="T88" fmla="*/ 311 w 369"/>
                <a:gd name="T89" fmla="*/ 119 h 377"/>
                <a:gd name="T90" fmla="*/ 228 w 369"/>
                <a:gd name="T91" fmla="*/ 10 h 377"/>
                <a:gd name="T92" fmla="*/ 158 w 369"/>
                <a:gd name="T93" fmla="*/ 118 h 377"/>
                <a:gd name="T94" fmla="*/ 297 w 369"/>
                <a:gd name="T95" fmla="*/ 11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9" h="377">
                  <a:moveTo>
                    <a:pt x="153" y="377"/>
                  </a:moveTo>
                  <a:cubicBezTo>
                    <a:pt x="140" y="377"/>
                    <a:pt x="129" y="373"/>
                    <a:pt x="121" y="365"/>
                  </a:cubicBezTo>
                  <a:cubicBezTo>
                    <a:pt x="104" y="348"/>
                    <a:pt x="87" y="331"/>
                    <a:pt x="71" y="315"/>
                  </a:cubicBezTo>
                  <a:cubicBezTo>
                    <a:pt x="52" y="296"/>
                    <a:pt x="52" y="296"/>
                    <a:pt x="52" y="296"/>
                  </a:cubicBezTo>
                  <a:cubicBezTo>
                    <a:pt x="42" y="286"/>
                    <a:pt x="31" y="276"/>
                    <a:pt x="21" y="265"/>
                  </a:cubicBezTo>
                  <a:cubicBezTo>
                    <a:pt x="0" y="244"/>
                    <a:pt x="0" y="214"/>
                    <a:pt x="21" y="193"/>
                  </a:cubicBezTo>
                  <a:cubicBezTo>
                    <a:pt x="28" y="186"/>
                    <a:pt x="36" y="178"/>
                    <a:pt x="43" y="171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102" y="215"/>
                    <a:pt x="102" y="215"/>
                    <a:pt x="102" y="215"/>
                  </a:cubicBezTo>
                  <a:cubicBezTo>
                    <a:pt x="102" y="215"/>
                    <a:pt x="101" y="216"/>
                    <a:pt x="101" y="216"/>
                  </a:cubicBezTo>
                  <a:cubicBezTo>
                    <a:pt x="91" y="226"/>
                    <a:pt x="91" y="226"/>
                    <a:pt x="91" y="226"/>
                  </a:cubicBezTo>
                  <a:cubicBezTo>
                    <a:pt x="86" y="231"/>
                    <a:pt x="81" y="236"/>
                    <a:pt x="76" y="241"/>
                  </a:cubicBezTo>
                  <a:cubicBezTo>
                    <a:pt x="71" y="246"/>
                    <a:pt x="71" y="251"/>
                    <a:pt x="76" y="256"/>
                  </a:cubicBezTo>
                  <a:cubicBezTo>
                    <a:pt x="81" y="262"/>
                    <a:pt x="87" y="267"/>
                    <a:pt x="92" y="272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4" y="276"/>
                    <a:pt x="104" y="276"/>
                    <a:pt x="104" y="276"/>
                  </a:cubicBezTo>
                  <a:cubicBezTo>
                    <a:pt x="105" y="274"/>
                    <a:pt x="106" y="272"/>
                    <a:pt x="107" y="270"/>
                  </a:cubicBezTo>
                  <a:cubicBezTo>
                    <a:pt x="113" y="252"/>
                    <a:pt x="126" y="241"/>
                    <a:pt x="145" y="238"/>
                  </a:cubicBezTo>
                  <a:cubicBezTo>
                    <a:pt x="156" y="235"/>
                    <a:pt x="167" y="233"/>
                    <a:pt x="179" y="231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6" y="225"/>
                    <a:pt x="196" y="225"/>
                    <a:pt x="196" y="225"/>
                  </a:cubicBezTo>
                  <a:cubicBezTo>
                    <a:pt x="195" y="225"/>
                    <a:pt x="195" y="224"/>
                    <a:pt x="194" y="223"/>
                  </a:cubicBezTo>
                  <a:cubicBezTo>
                    <a:pt x="193" y="222"/>
                    <a:pt x="193" y="221"/>
                    <a:pt x="191" y="220"/>
                  </a:cubicBezTo>
                  <a:cubicBezTo>
                    <a:pt x="175" y="209"/>
                    <a:pt x="165" y="195"/>
                    <a:pt x="160" y="176"/>
                  </a:cubicBezTo>
                  <a:cubicBezTo>
                    <a:pt x="159" y="174"/>
                    <a:pt x="157" y="172"/>
                    <a:pt x="155" y="171"/>
                  </a:cubicBezTo>
                  <a:cubicBezTo>
                    <a:pt x="143" y="166"/>
                    <a:pt x="136" y="157"/>
                    <a:pt x="136" y="144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36" y="122"/>
                    <a:pt x="136" y="107"/>
                    <a:pt x="136" y="93"/>
                  </a:cubicBezTo>
                  <a:cubicBezTo>
                    <a:pt x="137" y="46"/>
                    <a:pt x="173" y="5"/>
                    <a:pt x="220" y="1"/>
                  </a:cubicBezTo>
                  <a:cubicBezTo>
                    <a:pt x="223" y="0"/>
                    <a:pt x="226" y="0"/>
                    <a:pt x="229" y="0"/>
                  </a:cubicBezTo>
                  <a:cubicBezTo>
                    <a:pt x="274" y="0"/>
                    <a:pt x="312" y="32"/>
                    <a:pt x="321" y="75"/>
                  </a:cubicBezTo>
                  <a:cubicBezTo>
                    <a:pt x="322" y="81"/>
                    <a:pt x="323" y="88"/>
                    <a:pt x="323" y="95"/>
                  </a:cubicBezTo>
                  <a:cubicBezTo>
                    <a:pt x="323" y="117"/>
                    <a:pt x="323" y="140"/>
                    <a:pt x="323" y="162"/>
                  </a:cubicBezTo>
                  <a:cubicBezTo>
                    <a:pt x="323" y="179"/>
                    <a:pt x="323" y="179"/>
                    <a:pt x="323" y="179"/>
                  </a:cubicBezTo>
                  <a:cubicBezTo>
                    <a:pt x="323" y="193"/>
                    <a:pt x="315" y="201"/>
                    <a:pt x="301" y="201"/>
                  </a:cubicBezTo>
                  <a:cubicBezTo>
                    <a:pt x="301" y="201"/>
                    <a:pt x="299" y="201"/>
                    <a:pt x="298" y="201"/>
                  </a:cubicBezTo>
                  <a:cubicBezTo>
                    <a:pt x="292" y="201"/>
                    <a:pt x="285" y="202"/>
                    <a:pt x="279" y="210"/>
                  </a:cubicBezTo>
                  <a:cubicBezTo>
                    <a:pt x="278" y="212"/>
                    <a:pt x="275" y="214"/>
                    <a:pt x="273" y="216"/>
                  </a:cubicBezTo>
                  <a:cubicBezTo>
                    <a:pt x="271" y="217"/>
                    <a:pt x="270" y="218"/>
                    <a:pt x="268" y="219"/>
                  </a:cubicBezTo>
                  <a:cubicBezTo>
                    <a:pt x="267" y="220"/>
                    <a:pt x="266" y="222"/>
                    <a:pt x="266" y="223"/>
                  </a:cubicBezTo>
                  <a:cubicBezTo>
                    <a:pt x="265" y="223"/>
                    <a:pt x="265" y="224"/>
                    <a:pt x="265" y="224"/>
                  </a:cubicBezTo>
                  <a:cubicBezTo>
                    <a:pt x="263" y="226"/>
                    <a:pt x="263" y="226"/>
                    <a:pt x="263" y="226"/>
                  </a:cubicBezTo>
                  <a:cubicBezTo>
                    <a:pt x="265" y="227"/>
                    <a:pt x="265" y="227"/>
                    <a:pt x="265" y="227"/>
                  </a:cubicBezTo>
                  <a:cubicBezTo>
                    <a:pt x="266" y="227"/>
                    <a:pt x="266" y="227"/>
                    <a:pt x="267" y="228"/>
                  </a:cubicBezTo>
                  <a:cubicBezTo>
                    <a:pt x="268" y="228"/>
                    <a:pt x="269" y="229"/>
                    <a:pt x="271" y="229"/>
                  </a:cubicBezTo>
                  <a:cubicBezTo>
                    <a:pt x="277" y="231"/>
                    <a:pt x="283" y="232"/>
                    <a:pt x="290" y="233"/>
                  </a:cubicBezTo>
                  <a:cubicBezTo>
                    <a:pt x="298" y="234"/>
                    <a:pt x="306" y="236"/>
                    <a:pt x="315" y="238"/>
                  </a:cubicBezTo>
                  <a:cubicBezTo>
                    <a:pt x="334" y="241"/>
                    <a:pt x="346" y="252"/>
                    <a:pt x="353" y="270"/>
                  </a:cubicBezTo>
                  <a:cubicBezTo>
                    <a:pt x="357" y="282"/>
                    <a:pt x="361" y="293"/>
                    <a:pt x="364" y="305"/>
                  </a:cubicBezTo>
                  <a:cubicBezTo>
                    <a:pt x="366" y="309"/>
                    <a:pt x="367" y="314"/>
                    <a:pt x="369" y="319"/>
                  </a:cubicBezTo>
                  <a:cubicBezTo>
                    <a:pt x="369" y="319"/>
                    <a:pt x="369" y="319"/>
                    <a:pt x="369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223" y="331"/>
                    <a:pt x="223" y="331"/>
                    <a:pt x="223" y="331"/>
                  </a:cubicBezTo>
                  <a:cubicBezTo>
                    <a:pt x="213" y="341"/>
                    <a:pt x="213" y="341"/>
                    <a:pt x="213" y="341"/>
                  </a:cubicBezTo>
                  <a:cubicBezTo>
                    <a:pt x="204" y="349"/>
                    <a:pt x="195" y="357"/>
                    <a:pt x="187" y="365"/>
                  </a:cubicBezTo>
                  <a:cubicBezTo>
                    <a:pt x="177" y="373"/>
                    <a:pt x="166" y="377"/>
                    <a:pt x="154" y="377"/>
                  </a:cubicBezTo>
                  <a:lnTo>
                    <a:pt x="153" y="377"/>
                  </a:lnTo>
                  <a:close/>
                  <a:moveTo>
                    <a:pt x="31" y="198"/>
                  </a:moveTo>
                  <a:cubicBezTo>
                    <a:pt x="22" y="206"/>
                    <a:pt x="16" y="217"/>
                    <a:pt x="16" y="227"/>
                  </a:cubicBezTo>
                  <a:cubicBezTo>
                    <a:pt x="15" y="238"/>
                    <a:pt x="20" y="249"/>
                    <a:pt x="29" y="258"/>
                  </a:cubicBezTo>
                  <a:cubicBezTo>
                    <a:pt x="41" y="270"/>
                    <a:pt x="53" y="283"/>
                    <a:pt x="66" y="295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94" y="323"/>
                    <a:pt x="94" y="323"/>
                    <a:pt x="94" y="323"/>
                  </a:cubicBezTo>
                  <a:cubicBezTo>
                    <a:pt x="105" y="334"/>
                    <a:pt x="115" y="345"/>
                    <a:pt x="126" y="355"/>
                  </a:cubicBezTo>
                  <a:cubicBezTo>
                    <a:pt x="134" y="363"/>
                    <a:pt x="144" y="367"/>
                    <a:pt x="154" y="367"/>
                  </a:cubicBezTo>
                  <a:cubicBezTo>
                    <a:pt x="166" y="367"/>
                    <a:pt x="177" y="361"/>
                    <a:pt x="185" y="352"/>
                  </a:cubicBezTo>
                  <a:cubicBezTo>
                    <a:pt x="186" y="350"/>
                    <a:pt x="186" y="350"/>
                    <a:pt x="186" y="350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9" y="315"/>
                    <a:pt x="149" y="315"/>
                    <a:pt x="149" y="315"/>
                  </a:cubicBezTo>
                  <a:cubicBezTo>
                    <a:pt x="143" y="319"/>
                    <a:pt x="138" y="321"/>
                    <a:pt x="133" y="321"/>
                  </a:cubicBezTo>
                  <a:cubicBezTo>
                    <a:pt x="128" y="321"/>
                    <a:pt x="124" y="319"/>
                    <a:pt x="120" y="315"/>
                  </a:cubicBezTo>
                  <a:cubicBezTo>
                    <a:pt x="102" y="297"/>
                    <a:pt x="85" y="280"/>
                    <a:pt x="68" y="263"/>
                  </a:cubicBezTo>
                  <a:cubicBezTo>
                    <a:pt x="61" y="257"/>
                    <a:pt x="60" y="249"/>
                    <a:pt x="63" y="241"/>
                  </a:cubicBezTo>
                  <a:cubicBezTo>
                    <a:pt x="64" y="239"/>
                    <a:pt x="65" y="238"/>
                    <a:pt x="66" y="236"/>
                  </a:cubicBezTo>
                  <a:cubicBezTo>
                    <a:pt x="66" y="235"/>
                    <a:pt x="67" y="235"/>
                    <a:pt x="67" y="234"/>
                  </a:cubicBezTo>
                  <a:cubicBezTo>
                    <a:pt x="68" y="233"/>
                    <a:pt x="68" y="233"/>
                    <a:pt x="68" y="233"/>
                  </a:cubicBezTo>
                  <a:cubicBezTo>
                    <a:pt x="32" y="197"/>
                    <a:pt x="32" y="197"/>
                    <a:pt x="32" y="197"/>
                  </a:cubicBezTo>
                  <a:lnTo>
                    <a:pt x="31" y="198"/>
                  </a:lnTo>
                  <a:close/>
                  <a:moveTo>
                    <a:pt x="159" y="306"/>
                  </a:moveTo>
                  <a:cubicBezTo>
                    <a:pt x="195" y="343"/>
                    <a:pt x="195" y="343"/>
                    <a:pt x="195" y="343"/>
                  </a:cubicBezTo>
                  <a:cubicBezTo>
                    <a:pt x="206" y="332"/>
                    <a:pt x="206" y="332"/>
                    <a:pt x="206" y="332"/>
                  </a:cubicBezTo>
                  <a:cubicBezTo>
                    <a:pt x="205" y="331"/>
                    <a:pt x="205" y="331"/>
                    <a:pt x="205" y="331"/>
                  </a:cubicBezTo>
                  <a:cubicBezTo>
                    <a:pt x="170" y="296"/>
                    <a:pt x="170" y="296"/>
                    <a:pt x="170" y="296"/>
                  </a:cubicBezTo>
                  <a:lnTo>
                    <a:pt x="159" y="306"/>
                  </a:lnTo>
                  <a:close/>
                  <a:moveTo>
                    <a:pt x="195" y="239"/>
                  </a:moveTo>
                  <a:cubicBezTo>
                    <a:pt x="195" y="239"/>
                    <a:pt x="195" y="239"/>
                    <a:pt x="194" y="239"/>
                  </a:cubicBezTo>
                  <a:cubicBezTo>
                    <a:pt x="179" y="242"/>
                    <a:pt x="163" y="245"/>
                    <a:pt x="147" y="248"/>
                  </a:cubicBezTo>
                  <a:cubicBezTo>
                    <a:pt x="132" y="251"/>
                    <a:pt x="122" y="259"/>
                    <a:pt x="116" y="274"/>
                  </a:cubicBezTo>
                  <a:cubicBezTo>
                    <a:pt x="116" y="276"/>
                    <a:pt x="115" y="278"/>
                    <a:pt x="114" y="280"/>
                  </a:cubicBezTo>
                  <a:cubicBezTo>
                    <a:pt x="114" y="282"/>
                    <a:pt x="113" y="284"/>
                    <a:pt x="112" y="287"/>
                  </a:cubicBezTo>
                  <a:cubicBezTo>
                    <a:pt x="111" y="290"/>
                    <a:pt x="111" y="292"/>
                    <a:pt x="114" y="294"/>
                  </a:cubicBezTo>
                  <a:cubicBezTo>
                    <a:pt x="117" y="297"/>
                    <a:pt x="119" y="299"/>
                    <a:pt x="122" y="302"/>
                  </a:cubicBezTo>
                  <a:cubicBezTo>
                    <a:pt x="123" y="303"/>
                    <a:pt x="124" y="304"/>
                    <a:pt x="125" y="306"/>
                  </a:cubicBezTo>
                  <a:cubicBezTo>
                    <a:pt x="129" y="309"/>
                    <a:pt x="131" y="310"/>
                    <a:pt x="134" y="310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7" y="310"/>
                    <a:pt x="139" y="309"/>
                    <a:pt x="143" y="306"/>
                  </a:cubicBezTo>
                  <a:cubicBezTo>
                    <a:pt x="171" y="280"/>
                    <a:pt x="171" y="280"/>
                    <a:pt x="171" y="280"/>
                  </a:cubicBezTo>
                  <a:cubicBezTo>
                    <a:pt x="177" y="286"/>
                    <a:pt x="177" y="286"/>
                    <a:pt x="177" y="286"/>
                  </a:cubicBezTo>
                  <a:cubicBezTo>
                    <a:pt x="183" y="292"/>
                    <a:pt x="189" y="298"/>
                    <a:pt x="195" y="305"/>
                  </a:cubicBezTo>
                  <a:cubicBezTo>
                    <a:pt x="198" y="307"/>
                    <a:pt x="200" y="308"/>
                    <a:pt x="204" y="308"/>
                  </a:cubicBezTo>
                  <a:cubicBezTo>
                    <a:pt x="234" y="308"/>
                    <a:pt x="264" y="308"/>
                    <a:pt x="294" y="308"/>
                  </a:cubicBezTo>
                  <a:cubicBezTo>
                    <a:pt x="354" y="308"/>
                    <a:pt x="354" y="308"/>
                    <a:pt x="354" y="308"/>
                  </a:cubicBezTo>
                  <a:cubicBezTo>
                    <a:pt x="353" y="305"/>
                    <a:pt x="353" y="305"/>
                    <a:pt x="353" y="305"/>
                  </a:cubicBezTo>
                  <a:cubicBezTo>
                    <a:pt x="352" y="302"/>
                    <a:pt x="351" y="299"/>
                    <a:pt x="350" y="295"/>
                  </a:cubicBezTo>
                  <a:cubicBezTo>
                    <a:pt x="347" y="288"/>
                    <a:pt x="345" y="280"/>
                    <a:pt x="342" y="273"/>
                  </a:cubicBezTo>
                  <a:cubicBezTo>
                    <a:pt x="337" y="259"/>
                    <a:pt x="327" y="251"/>
                    <a:pt x="312" y="248"/>
                  </a:cubicBezTo>
                  <a:cubicBezTo>
                    <a:pt x="297" y="245"/>
                    <a:pt x="281" y="242"/>
                    <a:pt x="265" y="239"/>
                  </a:cubicBezTo>
                  <a:cubicBezTo>
                    <a:pt x="265" y="239"/>
                    <a:pt x="264" y="239"/>
                    <a:pt x="264" y="239"/>
                  </a:cubicBezTo>
                  <a:cubicBezTo>
                    <a:pt x="262" y="239"/>
                    <a:pt x="259" y="240"/>
                    <a:pt x="257" y="242"/>
                  </a:cubicBezTo>
                  <a:cubicBezTo>
                    <a:pt x="251" y="248"/>
                    <a:pt x="245" y="255"/>
                    <a:pt x="238" y="261"/>
                  </a:cubicBezTo>
                  <a:cubicBezTo>
                    <a:pt x="231" y="268"/>
                    <a:pt x="231" y="268"/>
                    <a:pt x="231" y="268"/>
                  </a:cubicBezTo>
                  <a:cubicBezTo>
                    <a:pt x="230" y="269"/>
                    <a:pt x="230" y="269"/>
                    <a:pt x="229" y="270"/>
                  </a:cubicBezTo>
                  <a:cubicBezTo>
                    <a:pt x="224" y="264"/>
                    <a:pt x="224" y="264"/>
                    <a:pt x="224" y="264"/>
                  </a:cubicBezTo>
                  <a:cubicBezTo>
                    <a:pt x="216" y="257"/>
                    <a:pt x="209" y="249"/>
                    <a:pt x="202" y="242"/>
                  </a:cubicBezTo>
                  <a:cubicBezTo>
                    <a:pt x="200" y="240"/>
                    <a:pt x="197" y="239"/>
                    <a:pt x="195" y="239"/>
                  </a:cubicBezTo>
                  <a:close/>
                  <a:moveTo>
                    <a:pt x="229" y="253"/>
                  </a:moveTo>
                  <a:cubicBezTo>
                    <a:pt x="254" y="228"/>
                    <a:pt x="254" y="228"/>
                    <a:pt x="254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247" y="229"/>
                    <a:pt x="245" y="229"/>
                    <a:pt x="244" y="229"/>
                  </a:cubicBezTo>
                  <a:cubicBezTo>
                    <a:pt x="239" y="230"/>
                    <a:pt x="234" y="231"/>
                    <a:pt x="230" y="231"/>
                  </a:cubicBezTo>
                  <a:cubicBezTo>
                    <a:pt x="225" y="231"/>
                    <a:pt x="220" y="230"/>
                    <a:pt x="216" y="229"/>
                  </a:cubicBezTo>
                  <a:cubicBezTo>
                    <a:pt x="214" y="229"/>
                    <a:pt x="212" y="229"/>
                    <a:pt x="210" y="229"/>
                  </a:cubicBezTo>
                  <a:cubicBezTo>
                    <a:pt x="204" y="228"/>
                    <a:pt x="204" y="228"/>
                    <a:pt x="204" y="228"/>
                  </a:cubicBezTo>
                  <a:lnTo>
                    <a:pt x="229" y="253"/>
                  </a:lnTo>
                  <a:close/>
                  <a:moveTo>
                    <a:pt x="41" y="188"/>
                  </a:moveTo>
                  <a:cubicBezTo>
                    <a:pt x="77" y="225"/>
                    <a:pt x="77" y="225"/>
                    <a:pt x="77" y="22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51" y="179"/>
                    <a:pt x="51" y="179"/>
                    <a:pt x="51" y="179"/>
                  </a:cubicBezTo>
                  <a:lnTo>
                    <a:pt x="41" y="188"/>
                  </a:lnTo>
                  <a:close/>
                  <a:moveTo>
                    <a:pt x="228" y="95"/>
                  </a:moveTo>
                  <a:cubicBezTo>
                    <a:pt x="212" y="110"/>
                    <a:pt x="193" y="119"/>
                    <a:pt x="171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34"/>
                    <a:pt x="169" y="134"/>
                    <a:pt x="169" y="134"/>
                  </a:cubicBezTo>
                  <a:cubicBezTo>
                    <a:pt x="169" y="142"/>
                    <a:pt x="169" y="150"/>
                    <a:pt x="169" y="158"/>
                  </a:cubicBezTo>
                  <a:cubicBezTo>
                    <a:pt x="169" y="193"/>
                    <a:pt x="195" y="220"/>
                    <a:pt x="230" y="220"/>
                  </a:cubicBezTo>
                  <a:cubicBezTo>
                    <a:pt x="232" y="220"/>
                    <a:pt x="233" y="220"/>
                    <a:pt x="235" y="220"/>
                  </a:cubicBezTo>
                  <a:cubicBezTo>
                    <a:pt x="248" y="219"/>
                    <a:pt x="259" y="214"/>
                    <a:pt x="268" y="205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191"/>
                    <a:pt x="232" y="191"/>
                    <a:pt x="232" y="191"/>
                  </a:cubicBezTo>
                  <a:cubicBezTo>
                    <a:pt x="255" y="191"/>
                    <a:pt x="255" y="191"/>
                    <a:pt x="255" y="191"/>
                  </a:cubicBezTo>
                  <a:cubicBezTo>
                    <a:pt x="262" y="191"/>
                    <a:pt x="269" y="191"/>
                    <a:pt x="276" y="191"/>
                  </a:cubicBezTo>
                  <a:cubicBezTo>
                    <a:pt x="276" y="191"/>
                    <a:pt x="276" y="191"/>
                    <a:pt x="276" y="191"/>
                  </a:cubicBezTo>
                  <a:cubicBezTo>
                    <a:pt x="280" y="191"/>
                    <a:pt x="283" y="189"/>
                    <a:pt x="284" y="185"/>
                  </a:cubicBezTo>
                  <a:cubicBezTo>
                    <a:pt x="288" y="177"/>
                    <a:pt x="290" y="168"/>
                    <a:pt x="290" y="160"/>
                  </a:cubicBezTo>
                  <a:cubicBezTo>
                    <a:pt x="290" y="156"/>
                    <a:pt x="290" y="151"/>
                    <a:pt x="290" y="147"/>
                  </a:cubicBezTo>
                  <a:cubicBezTo>
                    <a:pt x="290" y="140"/>
                    <a:pt x="290" y="133"/>
                    <a:pt x="290" y="126"/>
                  </a:cubicBezTo>
                  <a:cubicBezTo>
                    <a:pt x="290" y="121"/>
                    <a:pt x="287" y="120"/>
                    <a:pt x="284" y="120"/>
                  </a:cubicBezTo>
                  <a:cubicBezTo>
                    <a:pt x="270" y="119"/>
                    <a:pt x="256" y="113"/>
                    <a:pt x="243" y="105"/>
                  </a:cubicBezTo>
                  <a:cubicBezTo>
                    <a:pt x="240" y="103"/>
                    <a:pt x="238" y="101"/>
                    <a:pt x="235" y="98"/>
                  </a:cubicBezTo>
                  <a:cubicBezTo>
                    <a:pt x="233" y="97"/>
                    <a:pt x="232" y="96"/>
                    <a:pt x="231" y="95"/>
                  </a:cubicBezTo>
                  <a:cubicBezTo>
                    <a:pt x="229" y="94"/>
                    <a:pt x="229" y="94"/>
                    <a:pt x="229" y="94"/>
                  </a:cubicBezTo>
                  <a:lnTo>
                    <a:pt x="228" y="95"/>
                  </a:lnTo>
                  <a:close/>
                  <a:moveTo>
                    <a:pt x="308" y="168"/>
                  </a:moveTo>
                  <a:cubicBezTo>
                    <a:pt x="308" y="169"/>
                    <a:pt x="307" y="169"/>
                    <a:pt x="306" y="170"/>
                  </a:cubicBezTo>
                  <a:cubicBezTo>
                    <a:pt x="303" y="171"/>
                    <a:pt x="301" y="172"/>
                    <a:pt x="300" y="174"/>
                  </a:cubicBezTo>
                  <a:cubicBezTo>
                    <a:pt x="298" y="177"/>
                    <a:pt x="297" y="180"/>
                    <a:pt x="296" y="184"/>
                  </a:cubicBezTo>
                  <a:cubicBezTo>
                    <a:pt x="296" y="185"/>
                    <a:pt x="296" y="186"/>
                    <a:pt x="295" y="188"/>
                  </a:cubicBezTo>
                  <a:cubicBezTo>
                    <a:pt x="295" y="190"/>
                    <a:pt x="295" y="190"/>
                    <a:pt x="295" y="190"/>
                  </a:cubicBezTo>
                  <a:cubicBezTo>
                    <a:pt x="297" y="190"/>
                    <a:pt x="297" y="190"/>
                    <a:pt x="297" y="190"/>
                  </a:cubicBezTo>
                  <a:cubicBezTo>
                    <a:pt x="299" y="191"/>
                    <a:pt x="300" y="191"/>
                    <a:pt x="302" y="191"/>
                  </a:cubicBezTo>
                  <a:cubicBezTo>
                    <a:pt x="305" y="191"/>
                    <a:pt x="308" y="190"/>
                    <a:pt x="310" y="188"/>
                  </a:cubicBezTo>
                  <a:cubicBezTo>
                    <a:pt x="312" y="185"/>
                    <a:pt x="313" y="179"/>
                    <a:pt x="311" y="170"/>
                  </a:cubicBezTo>
                  <a:cubicBezTo>
                    <a:pt x="311" y="167"/>
                    <a:pt x="311" y="167"/>
                    <a:pt x="311" y="167"/>
                  </a:cubicBezTo>
                  <a:lnTo>
                    <a:pt x="308" y="168"/>
                  </a:lnTo>
                  <a:close/>
                  <a:moveTo>
                    <a:pt x="301" y="161"/>
                  </a:moveTo>
                  <a:cubicBezTo>
                    <a:pt x="304" y="159"/>
                    <a:pt x="304" y="159"/>
                    <a:pt x="304" y="159"/>
                  </a:cubicBezTo>
                  <a:cubicBezTo>
                    <a:pt x="310" y="155"/>
                    <a:pt x="313" y="150"/>
                    <a:pt x="312" y="144"/>
                  </a:cubicBezTo>
                  <a:cubicBezTo>
                    <a:pt x="312" y="138"/>
                    <a:pt x="309" y="134"/>
                    <a:pt x="304" y="131"/>
                  </a:cubicBezTo>
                  <a:cubicBezTo>
                    <a:pt x="301" y="129"/>
                    <a:pt x="301" y="129"/>
                    <a:pt x="301" y="129"/>
                  </a:cubicBezTo>
                  <a:lnTo>
                    <a:pt x="301" y="161"/>
                  </a:lnTo>
                  <a:close/>
                  <a:moveTo>
                    <a:pt x="156" y="131"/>
                  </a:moveTo>
                  <a:cubicBezTo>
                    <a:pt x="151" y="133"/>
                    <a:pt x="148" y="138"/>
                    <a:pt x="147" y="143"/>
                  </a:cubicBezTo>
                  <a:cubicBezTo>
                    <a:pt x="147" y="150"/>
                    <a:pt x="150" y="156"/>
                    <a:pt x="155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30"/>
                    <a:pt x="158" y="130"/>
                    <a:pt x="158" y="130"/>
                  </a:cubicBezTo>
                  <a:lnTo>
                    <a:pt x="156" y="131"/>
                  </a:lnTo>
                  <a:close/>
                  <a:moveTo>
                    <a:pt x="301" y="118"/>
                  </a:moveTo>
                  <a:cubicBezTo>
                    <a:pt x="311" y="122"/>
                    <a:pt x="311" y="122"/>
                    <a:pt x="311" y="122"/>
                  </a:cubicBezTo>
                  <a:cubicBezTo>
                    <a:pt x="311" y="119"/>
                    <a:pt x="311" y="119"/>
                    <a:pt x="311" y="119"/>
                  </a:cubicBezTo>
                  <a:cubicBezTo>
                    <a:pt x="311" y="115"/>
                    <a:pt x="311" y="111"/>
                    <a:pt x="312" y="107"/>
                  </a:cubicBezTo>
                  <a:cubicBezTo>
                    <a:pt x="312" y="99"/>
                    <a:pt x="312" y="90"/>
                    <a:pt x="311" y="81"/>
                  </a:cubicBezTo>
                  <a:cubicBezTo>
                    <a:pt x="306" y="50"/>
                    <a:pt x="288" y="28"/>
                    <a:pt x="259" y="16"/>
                  </a:cubicBezTo>
                  <a:cubicBezTo>
                    <a:pt x="249" y="12"/>
                    <a:pt x="238" y="10"/>
                    <a:pt x="228" y="10"/>
                  </a:cubicBezTo>
                  <a:cubicBezTo>
                    <a:pt x="210" y="10"/>
                    <a:pt x="192" y="17"/>
                    <a:pt x="176" y="31"/>
                  </a:cubicBezTo>
                  <a:cubicBezTo>
                    <a:pt x="146" y="56"/>
                    <a:pt x="145" y="89"/>
                    <a:pt x="147" y="119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60" y="110"/>
                    <a:pt x="161" y="110"/>
                    <a:pt x="162" y="110"/>
                  </a:cubicBezTo>
                  <a:cubicBezTo>
                    <a:pt x="189" y="110"/>
                    <a:pt x="211" y="100"/>
                    <a:pt x="230" y="78"/>
                  </a:cubicBezTo>
                  <a:cubicBezTo>
                    <a:pt x="248" y="99"/>
                    <a:pt x="271" y="110"/>
                    <a:pt x="297" y="110"/>
                  </a:cubicBezTo>
                  <a:cubicBezTo>
                    <a:pt x="298" y="110"/>
                    <a:pt x="300" y="110"/>
                    <a:pt x="301" y="110"/>
                  </a:cubicBezTo>
                  <a:lnTo>
                    <a:pt x="301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38">
              <a:extLst>
                <a:ext uri="{FF2B5EF4-FFF2-40B4-BE49-F238E27FC236}">
                  <a16:creationId xmlns:a16="http://schemas.microsoft.com/office/drawing/2014/main" id="{B617D3C0-DF37-457F-AA72-68CF8C51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3726" y="-5395913"/>
              <a:ext cx="706438" cy="454025"/>
            </a:xfrm>
            <a:custGeom>
              <a:avLst/>
              <a:gdLst>
                <a:gd name="T0" fmla="*/ 0 w 282"/>
                <a:gd name="T1" fmla="*/ 142 h 181"/>
                <a:gd name="T2" fmla="*/ 9 w 282"/>
                <a:gd name="T3" fmla="*/ 136 h 181"/>
                <a:gd name="T4" fmla="*/ 24 w 282"/>
                <a:gd name="T5" fmla="*/ 161 h 181"/>
                <a:gd name="T6" fmla="*/ 25 w 282"/>
                <a:gd name="T7" fmla="*/ 157 h 181"/>
                <a:gd name="T8" fmla="*/ 147 w 282"/>
                <a:gd name="T9" fmla="*/ 15 h 181"/>
                <a:gd name="T10" fmla="*/ 222 w 282"/>
                <a:gd name="T11" fmla="*/ 0 h 181"/>
                <a:gd name="T12" fmla="*/ 282 w 282"/>
                <a:gd name="T13" fmla="*/ 8 h 181"/>
                <a:gd name="T14" fmla="*/ 279 w 282"/>
                <a:gd name="T15" fmla="*/ 18 h 181"/>
                <a:gd name="T16" fmla="*/ 222 w 282"/>
                <a:gd name="T17" fmla="*/ 10 h 181"/>
                <a:gd name="T18" fmla="*/ 98 w 282"/>
                <a:gd name="T19" fmla="*/ 58 h 181"/>
                <a:gd name="T20" fmla="*/ 37 w 282"/>
                <a:gd name="T21" fmla="*/ 157 h 181"/>
                <a:gd name="T22" fmla="*/ 35 w 282"/>
                <a:gd name="T23" fmla="*/ 162 h 181"/>
                <a:gd name="T24" fmla="*/ 58 w 282"/>
                <a:gd name="T25" fmla="*/ 148 h 181"/>
                <a:gd name="T26" fmla="*/ 63 w 282"/>
                <a:gd name="T27" fmla="*/ 157 h 181"/>
                <a:gd name="T28" fmla="*/ 24 w 282"/>
                <a:gd name="T29" fmla="*/ 181 h 181"/>
                <a:gd name="T30" fmla="*/ 0 w 282"/>
                <a:gd name="T3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81">
                  <a:moveTo>
                    <a:pt x="0" y="142"/>
                  </a:moveTo>
                  <a:cubicBezTo>
                    <a:pt x="9" y="136"/>
                    <a:pt x="9" y="136"/>
                    <a:pt x="9" y="136"/>
                  </a:cubicBezTo>
                  <a:cubicBezTo>
                    <a:pt x="24" y="161"/>
                    <a:pt x="24" y="161"/>
                    <a:pt x="24" y="161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44" y="89"/>
                    <a:pt x="85" y="41"/>
                    <a:pt x="147" y="15"/>
                  </a:cubicBezTo>
                  <a:cubicBezTo>
                    <a:pt x="171" y="5"/>
                    <a:pt x="197" y="0"/>
                    <a:pt x="222" y="0"/>
                  </a:cubicBezTo>
                  <a:cubicBezTo>
                    <a:pt x="242" y="0"/>
                    <a:pt x="262" y="2"/>
                    <a:pt x="282" y="8"/>
                  </a:cubicBezTo>
                  <a:cubicBezTo>
                    <a:pt x="279" y="18"/>
                    <a:pt x="279" y="18"/>
                    <a:pt x="279" y="18"/>
                  </a:cubicBezTo>
                  <a:cubicBezTo>
                    <a:pt x="259" y="13"/>
                    <a:pt x="240" y="10"/>
                    <a:pt x="222" y="10"/>
                  </a:cubicBezTo>
                  <a:cubicBezTo>
                    <a:pt x="176" y="10"/>
                    <a:pt x="135" y="26"/>
                    <a:pt x="98" y="58"/>
                  </a:cubicBezTo>
                  <a:cubicBezTo>
                    <a:pt x="67" y="83"/>
                    <a:pt x="47" y="116"/>
                    <a:pt x="37" y="157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24" y="181"/>
                    <a:pt x="24" y="181"/>
                    <a:pt x="24" y="181"/>
                  </a:cubicBez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39">
              <a:extLst>
                <a:ext uri="{FF2B5EF4-FFF2-40B4-BE49-F238E27FC236}">
                  <a16:creationId xmlns:a16="http://schemas.microsoft.com/office/drawing/2014/main" id="{C7911EFA-6FC3-4B9C-B843-DAAAD040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3526" y="-5106988"/>
              <a:ext cx="176213" cy="539750"/>
            </a:xfrm>
            <a:custGeom>
              <a:avLst/>
              <a:gdLst>
                <a:gd name="T0" fmla="*/ 0 w 70"/>
                <a:gd name="T1" fmla="*/ 208 h 215"/>
                <a:gd name="T2" fmla="*/ 31 w 70"/>
                <a:gd name="T3" fmla="*/ 26 h 215"/>
                <a:gd name="T4" fmla="*/ 30 w 70"/>
                <a:gd name="T5" fmla="*/ 21 h 215"/>
                <a:gd name="T6" fmla="*/ 16 w 70"/>
                <a:gd name="T7" fmla="*/ 45 h 215"/>
                <a:gd name="T8" fmla="*/ 6 w 70"/>
                <a:gd name="T9" fmla="*/ 40 h 215"/>
                <a:gd name="T10" fmla="*/ 30 w 70"/>
                <a:gd name="T11" fmla="*/ 0 h 215"/>
                <a:gd name="T12" fmla="*/ 70 w 70"/>
                <a:gd name="T13" fmla="*/ 24 h 215"/>
                <a:gd name="T14" fmla="*/ 64 w 70"/>
                <a:gd name="T15" fmla="*/ 33 h 215"/>
                <a:gd name="T16" fmla="*/ 40 w 70"/>
                <a:gd name="T17" fmla="*/ 19 h 215"/>
                <a:gd name="T18" fmla="*/ 42 w 70"/>
                <a:gd name="T19" fmla="*/ 24 h 215"/>
                <a:gd name="T20" fmla="*/ 8 w 70"/>
                <a:gd name="T21" fmla="*/ 215 h 215"/>
                <a:gd name="T22" fmla="*/ 0 w 70"/>
                <a:gd name="T23" fmla="*/ 20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15">
                  <a:moveTo>
                    <a:pt x="0" y="208"/>
                  </a:moveTo>
                  <a:cubicBezTo>
                    <a:pt x="41" y="152"/>
                    <a:pt x="51" y="93"/>
                    <a:pt x="31" y="2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63" y="94"/>
                    <a:pt x="51" y="156"/>
                    <a:pt x="8" y="215"/>
                  </a:cubicBezTo>
                  <a:lnTo>
                    <a:pt x="0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Rectangle 140">
              <a:extLst>
                <a:ext uri="{FF2B5EF4-FFF2-40B4-BE49-F238E27FC236}">
                  <a16:creationId xmlns:a16="http://schemas.microsoft.com/office/drawing/2014/main" id="{3BCE1415-52CA-4825-9297-7F8F14E0D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6688" y="-5378450"/>
              <a:ext cx="20796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Rectangle 141">
              <a:extLst>
                <a:ext uri="{FF2B5EF4-FFF2-40B4-BE49-F238E27FC236}">
                  <a16:creationId xmlns:a16="http://schemas.microsoft.com/office/drawing/2014/main" id="{1E30D252-2DDC-4DC8-B728-0B67E75B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6688" y="-5303838"/>
              <a:ext cx="134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Rectangle 142">
              <a:extLst>
                <a:ext uri="{FF2B5EF4-FFF2-40B4-BE49-F238E27FC236}">
                  <a16:creationId xmlns:a16="http://schemas.microsoft.com/office/drawing/2014/main" id="{BA1FAC3E-75AB-461D-9E98-A5D2CD4D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1" y="-5303838"/>
              <a:ext cx="254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C19E76-2D52-49CE-B5D1-9DD648828B0F}"/>
              </a:ext>
            </a:extLst>
          </p:cNvPr>
          <p:cNvSpPr txBox="1"/>
          <p:nvPr/>
        </p:nvSpPr>
        <p:spPr>
          <a:xfrm>
            <a:off x="4370785" y="778573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 division of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SANmedia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Ltd.,  Since 1992)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DD0775-D5FB-4BC4-928D-B6E5DF2423BE}"/>
              </a:ext>
            </a:extLst>
          </p:cNvPr>
          <p:cNvSpPr txBox="1"/>
          <p:nvPr/>
        </p:nvSpPr>
        <p:spPr>
          <a:xfrm>
            <a:off x="4235651" y="1202233"/>
            <a:ext cx="444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winning, customer satisfaction and customization innovative technology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693988-01A6-4E60-B9AA-1311331636D0}"/>
              </a:ext>
            </a:extLst>
          </p:cNvPr>
          <p:cNvSpPr txBox="1"/>
          <p:nvPr/>
        </p:nvSpPr>
        <p:spPr>
          <a:xfrm>
            <a:off x="4346372" y="1856855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Distributors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CAA869-8D43-4076-B1E3-7EF441EC55BC}"/>
              </a:ext>
            </a:extLst>
          </p:cNvPr>
          <p:cNvSpPr txBox="1"/>
          <p:nvPr/>
        </p:nvSpPr>
        <p:spPr>
          <a:xfrm>
            <a:off x="4346372" y="2437509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Retailers &amp; Influencers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0379D1-525C-4E96-B58F-C30280EDDC25}"/>
              </a:ext>
            </a:extLst>
          </p:cNvPr>
          <p:cNvSpPr txBox="1"/>
          <p:nvPr/>
        </p:nvSpPr>
        <p:spPr>
          <a:xfrm>
            <a:off x="4346372" y="3072820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Front line Sales Reps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8F97A05-0214-447F-AB2A-1D6D8F099E0E}"/>
              </a:ext>
            </a:extLst>
          </p:cNvPr>
          <p:cNvSpPr txBox="1"/>
          <p:nvPr/>
        </p:nvSpPr>
        <p:spPr>
          <a:xfrm>
            <a:off x="4346372" y="3698944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Field Force Managers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92ED5C-EC17-4519-BA85-2786EED8F468}"/>
              </a:ext>
            </a:extLst>
          </p:cNvPr>
          <p:cNvSpPr txBox="1"/>
          <p:nvPr/>
        </p:nvSpPr>
        <p:spPr>
          <a:xfrm>
            <a:off x="6139944" y="1848047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Product Promoters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636C35-B44E-4757-82DE-CDE03E59771D}"/>
              </a:ext>
            </a:extLst>
          </p:cNvPr>
          <p:cNvSpPr txBox="1"/>
          <p:nvPr/>
        </p:nvSpPr>
        <p:spPr>
          <a:xfrm>
            <a:off x="6139944" y="2519230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Merchandisers</a:t>
            </a:r>
          </a:p>
        </p:txBody>
      </p:sp>
    </p:spTree>
    <p:extLst>
      <p:ext uri="{BB962C8B-B14F-4D97-AF65-F5344CB8AC3E}">
        <p14:creationId xmlns:p14="http://schemas.microsoft.com/office/powerpoint/2010/main" val="33403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F58E1E49-E00F-4206-8503-7420010F2DEF}"/>
              </a:ext>
            </a:extLst>
          </p:cNvPr>
          <p:cNvSpPr>
            <a:spLocks noGrp="1"/>
          </p:cNvSpPr>
          <p:nvPr/>
        </p:nvSpPr>
        <p:spPr>
          <a:xfrm>
            <a:off x="0" y="-1"/>
            <a:ext cx="1740852" cy="202252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FD6AD-0CEE-4703-A23F-D7ADBBD05ED5}"/>
              </a:ext>
            </a:extLst>
          </p:cNvPr>
          <p:cNvSpPr txBox="1"/>
          <p:nvPr/>
        </p:nvSpPr>
        <p:spPr>
          <a:xfrm>
            <a:off x="321353" y="2130374"/>
            <a:ext cx="630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Major modules implemented for Milk Product Client (HAP)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00349-110A-4F9C-84CF-BC74E4DA018B}"/>
              </a:ext>
            </a:extLst>
          </p:cNvPr>
          <p:cNvSpPr/>
          <p:nvPr/>
        </p:nvSpPr>
        <p:spPr>
          <a:xfrm>
            <a:off x="410714" y="2537461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1AAA1-9471-409F-801F-FEECD372D0BD}"/>
              </a:ext>
            </a:extLst>
          </p:cNvPr>
          <p:cNvSpPr txBox="1"/>
          <p:nvPr/>
        </p:nvSpPr>
        <p:spPr>
          <a:xfrm>
            <a:off x="321353" y="2666202"/>
            <a:ext cx="4080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sign up across multiple platforms (SFA, DMS, Payroll, SAP)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(Emergency Rescue Team) Setup and Implementation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 Integration (import Master, Export Sales)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and Travel Allowance Management (at a high level)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 – Wallet and payment gateway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Ready – Software integration with printers, barcode and QR scanners. (gate entry exit system)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Block ID if not in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099B3-3880-4B60-8156-B1CA400A9FA6}"/>
              </a:ext>
            </a:extLst>
          </p:cNvPr>
          <p:cNvSpPr txBox="1"/>
          <p:nvPr/>
        </p:nvSpPr>
        <p:spPr>
          <a:xfrm>
            <a:off x="4472634" y="2666202"/>
            <a:ext cx="4446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Ledger – Tracks Distributor’s and Retailer’s Collections.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tracking – track all members of a team in a single instance in the map.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off timer for distributor for placing orders.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Asset Tracking – 1 lakh+ freezer box (with model specs), TV, Desktop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model spec reading using barcode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nearby retailers using google location finding feature.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3 months analysis of retailer’s purchase trend.</a:t>
            </a:r>
          </a:p>
          <a:p>
            <a:pPr marL="231775" indent="-231775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Order possible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BE67572E-34C8-4A43-A7F6-874C84A1BFE4}"/>
              </a:ext>
            </a:extLst>
          </p:cNvPr>
          <p:cNvSpPr>
            <a:spLocks noGrp="1"/>
          </p:cNvSpPr>
          <p:nvPr/>
        </p:nvSpPr>
        <p:spPr>
          <a:xfrm>
            <a:off x="3701575" y="-1"/>
            <a:ext cx="1740852" cy="202252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4A60385A-8B6B-4A9E-BDFC-AC6FF88165F4}"/>
              </a:ext>
            </a:extLst>
          </p:cNvPr>
          <p:cNvSpPr>
            <a:spLocks noGrp="1"/>
          </p:cNvSpPr>
          <p:nvPr/>
        </p:nvSpPr>
        <p:spPr>
          <a:xfrm>
            <a:off x="7403148" y="-1"/>
            <a:ext cx="1740852" cy="202252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sp>
        <p:nvSpPr>
          <p:cNvPr id="13" name="Shape 1424">
            <a:extLst>
              <a:ext uri="{FF2B5EF4-FFF2-40B4-BE49-F238E27FC236}">
                <a16:creationId xmlns:a16="http://schemas.microsoft.com/office/drawing/2014/main" id="{3A3D24FC-DBC2-40B4-8DD8-B76D7F2C2A62}"/>
              </a:ext>
            </a:extLst>
          </p:cNvPr>
          <p:cNvSpPr/>
          <p:nvPr/>
        </p:nvSpPr>
        <p:spPr>
          <a:xfrm>
            <a:off x="1756807" y="0"/>
            <a:ext cx="1928813" cy="2022529"/>
          </a:xfrm>
          <a:prstGeom prst="rect">
            <a:avLst/>
          </a:prstGeom>
          <a:gradFill flip="none" rotWithShape="1">
            <a:gsLst>
              <a:gs pos="0">
                <a:srgbClr val="5293B1"/>
              </a:gs>
              <a:gs pos="53000">
                <a:srgbClr val="5F8BAF"/>
              </a:gs>
              <a:gs pos="100000">
                <a:srgbClr val="6979AA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1200" dirty="0" err="1"/>
              <a:t>i</a:t>
            </a:r>
            <a:endParaRPr sz="1200" dirty="0"/>
          </a:p>
        </p:txBody>
      </p:sp>
      <p:sp>
        <p:nvSpPr>
          <p:cNvPr id="14" name="Shape 1424">
            <a:extLst>
              <a:ext uri="{FF2B5EF4-FFF2-40B4-BE49-F238E27FC236}">
                <a16:creationId xmlns:a16="http://schemas.microsoft.com/office/drawing/2014/main" id="{4B79478A-E1AC-41AC-97A9-8159F971D0E8}"/>
              </a:ext>
            </a:extLst>
          </p:cNvPr>
          <p:cNvSpPr/>
          <p:nvPr/>
        </p:nvSpPr>
        <p:spPr>
          <a:xfrm>
            <a:off x="5458382" y="-11207"/>
            <a:ext cx="1928813" cy="2022529"/>
          </a:xfrm>
          <a:prstGeom prst="rect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2193183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462BE0-25DF-4363-8B3B-7E5A2B09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06" y="4662423"/>
            <a:ext cx="1684734" cy="381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C8956-92EC-4F18-A5D7-2EE46EF7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67" y="707203"/>
            <a:ext cx="1591056" cy="723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06EC32-DC27-4751-86A2-CDA1E6B21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5" y="781365"/>
            <a:ext cx="1352270" cy="575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FB760-4258-4C1E-9D52-7DE980F1A7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0" b="30149"/>
          <a:stretch/>
        </p:blipFill>
        <p:spPr>
          <a:xfrm>
            <a:off x="3836875" y="746701"/>
            <a:ext cx="1470252" cy="6444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7983D5-EAAC-417B-A911-108E295C84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29452" r="8577" b="26490"/>
          <a:stretch/>
        </p:blipFill>
        <p:spPr>
          <a:xfrm>
            <a:off x="5597965" y="833871"/>
            <a:ext cx="1656259" cy="470091"/>
          </a:xfrm>
          <a:prstGeom prst="rect">
            <a:avLst/>
          </a:prstGeom>
        </p:spPr>
      </p:pic>
      <p:pic>
        <p:nvPicPr>
          <p:cNvPr id="19" name="Picture 2" descr="Aachi Products - Home | Facebook">
            <a:extLst>
              <a:ext uri="{FF2B5EF4-FFF2-40B4-BE49-F238E27FC236}">
                <a16:creationId xmlns:a16="http://schemas.microsoft.com/office/drawing/2014/main" id="{C58C11EC-C7E7-4A72-8FE4-76F8BD55A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9" b="25631"/>
          <a:stretch/>
        </p:blipFill>
        <p:spPr bwMode="auto">
          <a:xfrm>
            <a:off x="7623868" y="748627"/>
            <a:ext cx="1295406" cy="6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6D86E-F65E-4061-A045-4B70D5137F75}"/>
              </a:ext>
            </a:extLst>
          </p:cNvPr>
          <p:cNvSpPr txBox="1"/>
          <p:nvPr/>
        </p:nvSpPr>
        <p:spPr>
          <a:xfrm>
            <a:off x="329103" y="578660"/>
            <a:ext cx="219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Sales Strategy - SFA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F625-8257-4637-9A01-E457E1203741}"/>
              </a:ext>
            </a:extLst>
          </p:cNvPr>
          <p:cNvSpPr/>
          <p:nvPr/>
        </p:nvSpPr>
        <p:spPr>
          <a:xfrm>
            <a:off x="418464" y="971075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Shape 1784">
            <a:extLst>
              <a:ext uri="{FF2B5EF4-FFF2-40B4-BE49-F238E27FC236}">
                <a16:creationId xmlns:a16="http://schemas.microsoft.com/office/drawing/2014/main" id="{DC74AE75-4769-41C6-B5D9-F31FAF48004F}"/>
              </a:ext>
            </a:extLst>
          </p:cNvPr>
          <p:cNvSpPr/>
          <p:nvPr/>
        </p:nvSpPr>
        <p:spPr>
          <a:xfrm>
            <a:off x="727983" y="1712122"/>
            <a:ext cx="2323335" cy="738665"/>
          </a:xfrm>
          <a:prstGeom prst="rect">
            <a:avLst/>
          </a:prstGeom>
          <a:ln w="12700">
            <a:solidFill>
              <a:srgbClr val="4AA4A7"/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21D32-9C43-46B4-8FB4-95834205FB3B}"/>
              </a:ext>
            </a:extLst>
          </p:cNvPr>
          <p:cNvSpPr/>
          <p:nvPr/>
        </p:nvSpPr>
        <p:spPr>
          <a:xfrm>
            <a:off x="391474" y="1696768"/>
            <a:ext cx="489807" cy="523220"/>
          </a:xfrm>
          <a:prstGeom prst="rect">
            <a:avLst/>
          </a:prstGeom>
          <a:solidFill>
            <a:srgbClr val="4A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0E5F4-0A68-49FD-9319-1099FA218818}"/>
              </a:ext>
            </a:extLst>
          </p:cNvPr>
          <p:cNvSpPr txBox="1"/>
          <p:nvPr/>
        </p:nvSpPr>
        <p:spPr>
          <a:xfrm>
            <a:off x="411611" y="1761259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35E45-7DA8-40B4-957C-6A52DB0F81A4}"/>
              </a:ext>
            </a:extLst>
          </p:cNvPr>
          <p:cNvSpPr txBox="1"/>
          <p:nvPr/>
        </p:nvSpPr>
        <p:spPr>
          <a:xfrm>
            <a:off x="1219198" y="1835302"/>
            <a:ext cx="2148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KEY CUSTOMERS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hape 1784">
            <a:extLst>
              <a:ext uri="{FF2B5EF4-FFF2-40B4-BE49-F238E27FC236}">
                <a16:creationId xmlns:a16="http://schemas.microsoft.com/office/drawing/2014/main" id="{9F1F5D2E-E4E5-4C49-862A-209162956EA7}"/>
              </a:ext>
            </a:extLst>
          </p:cNvPr>
          <p:cNvSpPr/>
          <p:nvPr/>
        </p:nvSpPr>
        <p:spPr>
          <a:xfrm>
            <a:off x="726575" y="2953341"/>
            <a:ext cx="2323335" cy="738666"/>
          </a:xfrm>
          <a:prstGeom prst="rect">
            <a:avLst/>
          </a:prstGeom>
          <a:ln w="12700">
            <a:solidFill>
              <a:srgbClr val="6D5DA2"/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BD190B-C214-49A3-8403-645C76978BCF}"/>
              </a:ext>
            </a:extLst>
          </p:cNvPr>
          <p:cNvSpPr/>
          <p:nvPr/>
        </p:nvSpPr>
        <p:spPr>
          <a:xfrm>
            <a:off x="378491" y="2937986"/>
            <a:ext cx="489807" cy="523220"/>
          </a:xfrm>
          <a:prstGeom prst="rect">
            <a:avLst/>
          </a:prstGeom>
          <a:solidFill>
            <a:srgbClr val="6D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4EBE1-9D84-4227-A52E-A6BED8741EC2}"/>
              </a:ext>
            </a:extLst>
          </p:cNvPr>
          <p:cNvSpPr txBox="1"/>
          <p:nvPr/>
        </p:nvSpPr>
        <p:spPr>
          <a:xfrm>
            <a:off x="410203" y="3002477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90FD7-C14F-4BCA-825A-AC73FAFDA67D}"/>
              </a:ext>
            </a:extLst>
          </p:cNvPr>
          <p:cNvSpPr txBox="1"/>
          <p:nvPr/>
        </p:nvSpPr>
        <p:spPr>
          <a:xfrm>
            <a:off x="1041733" y="3061064"/>
            <a:ext cx="203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PROMOTIONS AND REWARDS</a:t>
            </a:r>
          </a:p>
        </p:txBody>
      </p:sp>
      <p:sp>
        <p:nvSpPr>
          <p:cNvPr id="23" name="Shape 1784">
            <a:extLst>
              <a:ext uri="{FF2B5EF4-FFF2-40B4-BE49-F238E27FC236}">
                <a16:creationId xmlns:a16="http://schemas.microsoft.com/office/drawing/2014/main" id="{03925DB2-FE8D-4732-9668-A34DF276EE80}"/>
              </a:ext>
            </a:extLst>
          </p:cNvPr>
          <p:cNvSpPr/>
          <p:nvPr/>
        </p:nvSpPr>
        <p:spPr>
          <a:xfrm>
            <a:off x="3596648" y="1696768"/>
            <a:ext cx="2323335" cy="738665"/>
          </a:xfrm>
          <a:prstGeom prst="rect">
            <a:avLst/>
          </a:prstGeom>
          <a:ln w="12700">
            <a:solidFill>
              <a:srgbClr val="4A94B1"/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E3EE6-82A2-4D01-80DE-F282DB3A8C49}"/>
              </a:ext>
            </a:extLst>
          </p:cNvPr>
          <p:cNvSpPr/>
          <p:nvPr/>
        </p:nvSpPr>
        <p:spPr>
          <a:xfrm>
            <a:off x="3224753" y="1681414"/>
            <a:ext cx="489807" cy="523220"/>
          </a:xfrm>
          <a:prstGeom prst="rect">
            <a:avLst/>
          </a:prstGeom>
          <a:solidFill>
            <a:srgbClr val="4A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8E27C-29FF-4D6A-957E-856979C909DF}"/>
              </a:ext>
            </a:extLst>
          </p:cNvPr>
          <p:cNvSpPr txBox="1"/>
          <p:nvPr/>
        </p:nvSpPr>
        <p:spPr>
          <a:xfrm>
            <a:off x="3244890" y="1745905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21B8D0-C371-4D91-8295-6A8623B25EC5}"/>
              </a:ext>
            </a:extLst>
          </p:cNvPr>
          <p:cNvSpPr txBox="1"/>
          <p:nvPr/>
        </p:nvSpPr>
        <p:spPr>
          <a:xfrm>
            <a:off x="4186939" y="1890371"/>
            <a:ext cx="203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OUTLETS </a:t>
            </a:r>
          </a:p>
        </p:txBody>
      </p:sp>
      <p:sp>
        <p:nvSpPr>
          <p:cNvPr id="27" name="Shape 1784">
            <a:extLst>
              <a:ext uri="{FF2B5EF4-FFF2-40B4-BE49-F238E27FC236}">
                <a16:creationId xmlns:a16="http://schemas.microsoft.com/office/drawing/2014/main" id="{AEA9472F-4FB6-46F5-9026-5C3D2DE9FF44}"/>
              </a:ext>
            </a:extLst>
          </p:cNvPr>
          <p:cNvSpPr/>
          <p:nvPr/>
        </p:nvSpPr>
        <p:spPr>
          <a:xfrm>
            <a:off x="6394541" y="1681414"/>
            <a:ext cx="2323335" cy="738665"/>
          </a:xfrm>
          <a:prstGeom prst="rect">
            <a:avLst/>
          </a:prstGeom>
          <a:ln w="12700">
            <a:solidFill>
              <a:srgbClr val="557BA1"/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C5AE7B-EEC7-44A7-A6DF-958C6555F134}"/>
              </a:ext>
            </a:extLst>
          </p:cNvPr>
          <p:cNvSpPr/>
          <p:nvPr/>
        </p:nvSpPr>
        <p:spPr>
          <a:xfrm>
            <a:off x="6058032" y="1666060"/>
            <a:ext cx="489807" cy="523220"/>
          </a:xfrm>
          <a:prstGeom prst="rect">
            <a:avLst/>
          </a:prstGeom>
          <a:solidFill>
            <a:srgbClr val="557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14386-D663-404D-BC92-280CCF55C344}"/>
              </a:ext>
            </a:extLst>
          </p:cNvPr>
          <p:cNvSpPr txBox="1"/>
          <p:nvPr/>
        </p:nvSpPr>
        <p:spPr>
          <a:xfrm>
            <a:off x="6078169" y="1730551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06AC93-02BE-470A-85B8-386C79415709}"/>
              </a:ext>
            </a:extLst>
          </p:cNvPr>
          <p:cNvSpPr txBox="1"/>
          <p:nvPr/>
        </p:nvSpPr>
        <p:spPr>
          <a:xfrm>
            <a:off x="6613184" y="1890371"/>
            <a:ext cx="203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IN-STORE  MARKETING </a:t>
            </a:r>
          </a:p>
        </p:txBody>
      </p:sp>
      <p:sp>
        <p:nvSpPr>
          <p:cNvPr id="31" name="Shape 1784">
            <a:extLst>
              <a:ext uri="{FF2B5EF4-FFF2-40B4-BE49-F238E27FC236}">
                <a16:creationId xmlns:a16="http://schemas.microsoft.com/office/drawing/2014/main" id="{26C20EBE-84BA-4DAE-B8E9-C8BD754C0548}"/>
              </a:ext>
            </a:extLst>
          </p:cNvPr>
          <p:cNvSpPr/>
          <p:nvPr/>
        </p:nvSpPr>
        <p:spPr>
          <a:xfrm>
            <a:off x="3561262" y="2968695"/>
            <a:ext cx="2323335" cy="738666"/>
          </a:xfrm>
          <a:prstGeom prst="rect">
            <a:avLst/>
          </a:prstGeom>
          <a:ln w="12700">
            <a:solidFill>
              <a:srgbClr val="4E5165"/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589F11-9A7C-4936-A2C7-E225A95F0F73}"/>
              </a:ext>
            </a:extLst>
          </p:cNvPr>
          <p:cNvSpPr/>
          <p:nvPr/>
        </p:nvSpPr>
        <p:spPr>
          <a:xfrm>
            <a:off x="3224753" y="2953340"/>
            <a:ext cx="489807" cy="523220"/>
          </a:xfrm>
          <a:prstGeom prst="rect">
            <a:avLst/>
          </a:prstGeom>
          <a:solidFill>
            <a:srgbClr val="4E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8AF1C2-D2AB-4EBF-B330-E4277092D3AA}"/>
              </a:ext>
            </a:extLst>
          </p:cNvPr>
          <p:cNvSpPr txBox="1"/>
          <p:nvPr/>
        </p:nvSpPr>
        <p:spPr>
          <a:xfrm>
            <a:off x="3244890" y="3017831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FEC2B-DB99-4FEF-9968-56B3241C7721}"/>
              </a:ext>
            </a:extLst>
          </p:cNvPr>
          <p:cNvSpPr txBox="1"/>
          <p:nvPr/>
        </p:nvSpPr>
        <p:spPr>
          <a:xfrm>
            <a:off x="4107096" y="3058111"/>
            <a:ext cx="203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ENGAGEMENT </a:t>
            </a:r>
          </a:p>
        </p:txBody>
      </p:sp>
      <p:sp>
        <p:nvSpPr>
          <p:cNvPr id="35" name="Shape 1784">
            <a:extLst>
              <a:ext uri="{FF2B5EF4-FFF2-40B4-BE49-F238E27FC236}">
                <a16:creationId xmlns:a16="http://schemas.microsoft.com/office/drawing/2014/main" id="{F2AD055F-109E-440F-B7AE-64749D62FBB6}"/>
              </a:ext>
            </a:extLst>
          </p:cNvPr>
          <p:cNvSpPr/>
          <p:nvPr/>
        </p:nvSpPr>
        <p:spPr>
          <a:xfrm>
            <a:off x="6408290" y="2968695"/>
            <a:ext cx="2323335" cy="738666"/>
          </a:xfrm>
          <a:prstGeom prst="rect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E62B53-54BE-4D54-BF0D-5C19A6DB12EB}"/>
              </a:ext>
            </a:extLst>
          </p:cNvPr>
          <p:cNvSpPr/>
          <p:nvPr/>
        </p:nvSpPr>
        <p:spPr>
          <a:xfrm>
            <a:off x="6071781" y="2953340"/>
            <a:ext cx="489807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81592F-2DC3-476B-8A6C-FF3C59F34F12}"/>
              </a:ext>
            </a:extLst>
          </p:cNvPr>
          <p:cNvSpPr txBox="1"/>
          <p:nvPr/>
        </p:nvSpPr>
        <p:spPr>
          <a:xfrm>
            <a:off x="6091918" y="3017831"/>
            <a:ext cx="4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8736A2-3B91-4D7B-87C0-84441D5F5F47}"/>
              </a:ext>
            </a:extLst>
          </p:cNvPr>
          <p:cNvSpPr txBox="1"/>
          <p:nvPr/>
        </p:nvSpPr>
        <p:spPr>
          <a:xfrm>
            <a:off x="6823435" y="3168783"/>
            <a:ext cx="203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IN-STORE SELLING</a:t>
            </a:r>
          </a:p>
        </p:txBody>
      </p:sp>
    </p:spTree>
    <p:extLst>
      <p:ext uri="{BB962C8B-B14F-4D97-AF65-F5344CB8AC3E}">
        <p14:creationId xmlns:p14="http://schemas.microsoft.com/office/powerpoint/2010/main" val="4127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F29E-E03D-48C8-8958-2ECD1CDC6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55" y="893210"/>
            <a:ext cx="3593963" cy="36080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Login-Check in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Tour Plan entry and approval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Day plan (Plan of Action)-based on Tour Plan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Entry-Primary and Secondary 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Process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view, Edit and deletion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sharing through WhatsApp/Mail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customer enrollment (with edit and delete options)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9117-8740-48BD-9EE3-25CAF5E60D65}"/>
              </a:ext>
            </a:extLst>
          </p:cNvPr>
          <p:cNvSpPr txBox="1"/>
          <p:nvPr/>
        </p:nvSpPr>
        <p:spPr>
          <a:xfrm>
            <a:off x="5823537" y="872698"/>
            <a:ext cx="2748961" cy="336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 Tagging and Fencing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 beat plan in same day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Tracking (Manager App)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order entry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form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Expense entry (Manual and Automatic)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 (Manager App)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Closing stock entry (Distributor and Retailer)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Reports</a:t>
            </a:r>
            <a:endParaRPr lang="en-IN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3C8E2-253F-48FC-AD08-1F81938F0BFC}"/>
              </a:ext>
            </a:extLst>
          </p:cNvPr>
          <p:cNvSpPr txBox="1"/>
          <p:nvPr/>
        </p:nvSpPr>
        <p:spPr>
          <a:xfrm>
            <a:off x="3927144" y="296794"/>
            <a:ext cx="116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SFA Flow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4C1F88-D7CA-4A53-AD4A-57D7D92AFC44}"/>
              </a:ext>
            </a:extLst>
          </p:cNvPr>
          <p:cNvCxnSpPr>
            <a:cxnSpLocks/>
          </p:cNvCxnSpPr>
          <p:nvPr/>
        </p:nvCxnSpPr>
        <p:spPr>
          <a:xfrm>
            <a:off x="887730" y="737295"/>
            <a:ext cx="736854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E605BFB4-2057-401A-85B8-DD7C589937CB}"/>
              </a:ext>
            </a:extLst>
          </p:cNvPr>
          <p:cNvSpPr>
            <a:spLocks noGrp="1"/>
          </p:cNvSpPr>
          <p:nvPr/>
        </p:nvSpPr>
        <p:spPr>
          <a:xfrm>
            <a:off x="246576" y="152400"/>
            <a:ext cx="322257" cy="481835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9F143-2808-418A-B6B8-89DF1BDA8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2" y="199508"/>
            <a:ext cx="1684734" cy="3818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2F55B3-B358-4789-96CE-267FBA2DB03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356360" y="737295"/>
            <a:ext cx="2669" cy="310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4B17AA-E9E4-472C-82D0-971F0633C5E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563003" y="737295"/>
            <a:ext cx="0" cy="3262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5BAE4C-AE03-4BE7-9BB8-572BE574864F}"/>
              </a:ext>
            </a:extLst>
          </p:cNvPr>
          <p:cNvSpPr/>
          <p:nvPr/>
        </p:nvSpPr>
        <p:spPr>
          <a:xfrm>
            <a:off x="1287481" y="989949"/>
            <a:ext cx="143095" cy="143095"/>
          </a:xfrm>
          <a:prstGeom prst="ellipse">
            <a:avLst/>
          </a:prstGeom>
          <a:solidFill>
            <a:srgbClr val="4A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E2C38B-04A2-4882-AD13-651B17BBA732}"/>
              </a:ext>
            </a:extLst>
          </p:cNvPr>
          <p:cNvSpPr/>
          <p:nvPr/>
        </p:nvSpPr>
        <p:spPr>
          <a:xfrm>
            <a:off x="1283088" y="1436989"/>
            <a:ext cx="143095" cy="143095"/>
          </a:xfrm>
          <a:prstGeom prst="ellipse">
            <a:avLst/>
          </a:prstGeom>
          <a:solidFill>
            <a:srgbClr val="4A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EBE472-32C1-4597-85F9-F04C7653CFC7}"/>
              </a:ext>
            </a:extLst>
          </p:cNvPr>
          <p:cNvSpPr/>
          <p:nvPr/>
        </p:nvSpPr>
        <p:spPr>
          <a:xfrm>
            <a:off x="1287481" y="1832737"/>
            <a:ext cx="143095" cy="143095"/>
          </a:xfrm>
          <a:prstGeom prst="ellipse">
            <a:avLst/>
          </a:prstGeom>
          <a:solidFill>
            <a:srgbClr val="557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729A59-3329-4AE2-AEE7-7EE232B48BB7}"/>
              </a:ext>
            </a:extLst>
          </p:cNvPr>
          <p:cNvSpPr/>
          <p:nvPr/>
        </p:nvSpPr>
        <p:spPr>
          <a:xfrm>
            <a:off x="1288337" y="2228485"/>
            <a:ext cx="143095" cy="143095"/>
          </a:xfrm>
          <a:prstGeom prst="ellipse">
            <a:avLst/>
          </a:prstGeom>
          <a:solidFill>
            <a:srgbClr val="6D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568862-6591-441E-B3FA-5BD489F75F1F}"/>
              </a:ext>
            </a:extLst>
          </p:cNvPr>
          <p:cNvSpPr/>
          <p:nvPr/>
        </p:nvSpPr>
        <p:spPr>
          <a:xfrm>
            <a:off x="1287481" y="2639407"/>
            <a:ext cx="143095" cy="143095"/>
          </a:xfrm>
          <a:prstGeom prst="ellipse">
            <a:avLst/>
          </a:prstGeom>
          <a:solidFill>
            <a:srgbClr val="4E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957E0A-F095-4E7A-9953-4C0F6F641516}"/>
              </a:ext>
            </a:extLst>
          </p:cNvPr>
          <p:cNvSpPr/>
          <p:nvPr/>
        </p:nvSpPr>
        <p:spPr>
          <a:xfrm>
            <a:off x="1292596" y="3050329"/>
            <a:ext cx="143095" cy="143095"/>
          </a:xfrm>
          <a:prstGeom prst="ellipse">
            <a:avLst/>
          </a:prstGeom>
          <a:solidFill>
            <a:srgbClr val="4A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69EF1-E6CC-42A4-A2CB-48C704E16C1D}"/>
              </a:ext>
            </a:extLst>
          </p:cNvPr>
          <p:cNvSpPr/>
          <p:nvPr/>
        </p:nvSpPr>
        <p:spPr>
          <a:xfrm>
            <a:off x="1287481" y="3446077"/>
            <a:ext cx="143095" cy="143095"/>
          </a:xfrm>
          <a:prstGeom prst="ellipse">
            <a:avLst/>
          </a:prstGeom>
          <a:solidFill>
            <a:srgbClr val="4A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CBD9A-B20E-4142-A4C9-D28E9F87F1C5}"/>
              </a:ext>
            </a:extLst>
          </p:cNvPr>
          <p:cNvSpPr/>
          <p:nvPr/>
        </p:nvSpPr>
        <p:spPr>
          <a:xfrm>
            <a:off x="1287481" y="3841825"/>
            <a:ext cx="143095" cy="143095"/>
          </a:xfrm>
          <a:prstGeom prst="ellipse">
            <a:avLst/>
          </a:prstGeom>
          <a:solidFill>
            <a:srgbClr val="557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541211-3963-4649-B876-EDCC4B60B135}"/>
              </a:ext>
            </a:extLst>
          </p:cNvPr>
          <p:cNvSpPr/>
          <p:nvPr/>
        </p:nvSpPr>
        <p:spPr>
          <a:xfrm>
            <a:off x="5491457" y="986801"/>
            <a:ext cx="143095" cy="143095"/>
          </a:xfrm>
          <a:prstGeom prst="ellipse">
            <a:avLst/>
          </a:prstGeom>
          <a:solidFill>
            <a:srgbClr val="4A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ECE4D4-DC9B-4D7C-AE7C-F7282FAB23E3}"/>
              </a:ext>
            </a:extLst>
          </p:cNvPr>
          <p:cNvSpPr/>
          <p:nvPr/>
        </p:nvSpPr>
        <p:spPr>
          <a:xfrm>
            <a:off x="5491457" y="1293894"/>
            <a:ext cx="143095" cy="143095"/>
          </a:xfrm>
          <a:prstGeom prst="ellipse">
            <a:avLst/>
          </a:prstGeom>
          <a:solidFill>
            <a:srgbClr val="4A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5D9338-4615-4F00-B9A4-230AD3DF06C3}"/>
              </a:ext>
            </a:extLst>
          </p:cNvPr>
          <p:cNvSpPr/>
          <p:nvPr/>
        </p:nvSpPr>
        <p:spPr>
          <a:xfrm>
            <a:off x="5491457" y="1616804"/>
            <a:ext cx="143095" cy="143095"/>
          </a:xfrm>
          <a:prstGeom prst="ellipse">
            <a:avLst/>
          </a:prstGeom>
          <a:solidFill>
            <a:srgbClr val="557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420BD0-997B-4F9C-8753-FFD0BCE7E554}"/>
              </a:ext>
            </a:extLst>
          </p:cNvPr>
          <p:cNvSpPr/>
          <p:nvPr/>
        </p:nvSpPr>
        <p:spPr>
          <a:xfrm>
            <a:off x="5491457" y="1927844"/>
            <a:ext cx="143095" cy="143095"/>
          </a:xfrm>
          <a:prstGeom prst="ellipse">
            <a:avLst/>
          </a:prstGeom>
          <a:solidFill>
            <a:srgbClr val="6D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53346-17B8-4631-B305-719F796D3012}"/>
              </a:ext>
            </a:extLst>
          </p:cNvPr>
          <p:cNvSpPr/>
          <p:nvPr/>
        </p:nvSpPr>
        <p:spPr>
          <a:xfrm>
            <a:off x="5491457" y="2211854"/>
            <a:ext cx="143095" cy="143095"/>
          </a:xfrm>
          <a:prstGeom prst="ellipse">
            <a:avLst/>
          </a:prstGeom>
          <a:solidFill>
            <a:srgbClr val="4E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72FC8F-2929-460D-BC02-DE10946EF488}"/>
              </a:ext>
            </a:extLst>
          </p:cNvPr>
          <p:cNvSpPr/>
          <p:nvPr/>
        </p:nvSpPr>
        <p:spPr>
          <a:xfrm>
            <a:off x="5491457" y="2500944"/>
            <a:ext cx="143095" cy="143095"/>
          </a:xfrm>
          <a:prstGeom prst="ellipse">
            <a:avLst/>
          </a:prstGeom>
          <a:solidFill>
            <a:srgbClr val="4A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A5C8B7-A457-478D-A4E7-0305684430FD}"/>
              </a:ext>
            </a:extLst>
          </p:cNvPr>
          <p:cNvSpPr/>
          <p:nvPr/>
        </p:nvSpPr>
        <p:spPr>
          <a:xfrm>
            <a:off x="5491456" y="3121416"/>
            <a:ext cx="143095" cy="143095"/>
          </a:xfrm>
          <a:prstGeom prst="ellipse">
            <a:avLst/>
          </a:prstGeom>
          <a:solidFill>
            <a:srgbClr val="4A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E5BDAF-A6B7-49A1-BD3F-9D6166EAB75C}"/>
              </a:ext>
            </a:extLst>
          </p:cNvPr>
          <p:cNvSpPr/>
          <p:nvPr/>
        </p:nvSpPr>
        <p:spPr>
          <a:xfrm>
            <a:off x="5491456" y="3400460"/>
            <a:ext cx="143095" cy="143095"/>
          </a:xfrm>
          <a:prstGeom prst="ellipse">
            <a:avLst/>
          </a:prstGeom>
          <a:solidFill>
            <a:srgbClr val="557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EF2FDC-22F9-490D-8EA5-C51C83117747}"/>
              </a:ext>
            </a:extLst>
          </p:cNvPr>
          <p:cNvSpPr/>
          <p:nvPr/>
        </p:nvSpPr>
        <p:spPr>
          <a:xfrm>
            <a:off x="5491455" y="3999324"/>
            <a:ext cx="143095" cy="143095"/>
          </a:xfrm>
          <a:prstGeom prst="ellipse">
            <a:avLst/>
          </a:prstGeom>
          <a:solidFill>
            <a:srgbClr val="6D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216F1332-C567-40DC-9550-89594859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418" y="737295"/>
            <a:ext cx="3904442" cy="4217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A2EA22-00AC-4B91-92D3-D74672779C54}"/>
              </a:ext>
            </a:extLst>
          </p:cNvPr>
          <p:cNvSpPr txBox="1"/>
          <p:nvPr/>
        </p:nvSpPr>
        <p:spPr>
          <a:xfrm>
            <a:off x="3319744" y="955632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3D830-BCB3-432A-833C-1FA3F8641896}"/>
              </a:ext>
            </a:extLst>
          </p:cNvPr>
          <p:cNvSpPr txBox="1"/>
          <p:nvPr/>
        </p:nvSpPr>
        <p:spPr>
          <a:xfrm>
            <a:off x="1594934" y="1540916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Purchased order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DA939-C41E-433F-BE5D-5B9D45AB7A94}"/>
              </a:ext>
            </a:extLst>
          </p:cNvPr>
          <p:cNvSpPr txBox="1"/>
          <p:nvPr/>
        </p:nvSpPr>
        <p:spPr>
          <a:xfrm>
            <a:off x="3319744" y="2290726"/>
            <a:ext cx="153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Payment process </a:t>
            </a:r>
          </a:p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to company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39F0A-C924-4AE3-BD94-BAE2B4254394}"/>
              </a:ext>
            </a:extLst>
          </p:cNvPr>
          <p:cNvSpPr txBox="1"/>
          <p:nvPr/>
        </p:nvSpPr>
        <p:spPr>
          <a:xfrm>
            <a:off x="1914792" y="3199033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GRN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B67EB-5B57-4B4A-B44F-176D12BCA0D5}"/>
              </a:ext>
            </a:extLst>
          </p:cNvPr>
          <p:cNvSpPr txBox="1"/>
          <p:nvPr/>
        </p:nvSpPr>
        <p:spPr>
          <a:xfrm>
            <a:off x="3319744" y="4033979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Retailer order entry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E77A92B-6355-45CB-ADBD-3901D383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2" y="199508"/>
            <a:ext cx="1684734" cy="3818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8DF587-B504-4E80-8EC9-E5931B5B701F}"/>
              </a:ext>
            </a:extLst>
          </p:cNvPr>
          <p:cNvSpPr txBox="1"/>
          <p:nvPr/>
        </p:nvSpPr>
        <p:spPr>
          <a:xfrm>
            <a:off x="6271782" y="937857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Sales invoice process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714F61-7194-43AD-8FDC-E7828A72EAFB}"/>
              </a:ext>
            </a:extLst>
          </p:cNvPr>
          <p:cNvSpPr txBox="1"/>
          <p:nvPr/>
        </p:nvSpPr>
        <p:spPr>
          <a:xfrm>
            <a:off x="4977395" y="1497682"/>
            <a:ext cx="17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Dispatch </a:t>
            </a:r>
          </a:p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30095-C313-4BB8-81D6-1B987CE0EAB7}"/>
              </a:ext>
            </a:extLst>
          </p:cNvPr>
          <p:cNvSpPr txBox="1"/>
          <p:nvPr/>
        </p:nvSpPr>
        <p:spPr>
          <a:xfrm>
            <a:off x="6255765" y="2463249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Closing stock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1BD301-0659-4567-AD18-7A38739A629F}"/>
              </a:ext>
            </a:extLst>
          </p:cNvPr>
          <p:cNvSpPr txBox="1"/>
          <p:nvPr/>
        </p:nvSpPr>
        <p:spPr>
          <a:xfrm>
            <a:off x="5006767" y="3199033"/>
            <a:ext cx="179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57293C-A38E-4AF4-AB98-490C81A8FC1D}"/>
              </a:ext>
            </a:extLst>
          </p:cNvPr>
          <p:cNvSpPr txBox="1"/>
          <p:nvPr/>
        </p:nvSpPr>
        <p:spPr>
          <a:xfrm>
            <a:off x="3927144" y="296794"/>
            <a:ext cx="12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DMS Flow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354977-7956-4CCC-B87C-3B6061BDBCAB}"/>
              </a:ext>
            </a:extLst>
          </p:cNvPr>
          <p:cNvCxnSpPr>
            <a:cxnSpLocks/>
          </p:cNvCxnSpPr>
          <p:nvPr/>
        </p:nvCxnSpPr>
        <p:spPr>
          <a:xfrm>
            <a:off x="1540326" y="737295"/>
            <a:ext cx="6063348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F20D2BC-2E01-4257-8684-894FF90A16E1}"/>
              </a:ext>
            </a:extLst>
          </p:cNvPr>
          <p:cNvGrpSpPr/>
          <p:nvPr/>
        </p:nvGrpSpPr>
        <p:grpSpPr>
          <a:xfrm>
            <a:off x="2996048" y="4321619"/>
            <a:ext cx="174726" cy="174726"/>
            <a:chOff x="14803438" y="1525588"/>
            <a:chExt cx="1446213" cy="1446213"/>
          </a:xfrm>
          <a:solidFill>
            <a:srgbClr val="4E5165"/>
          </a:solidFill>
        </p:grpSpPr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EEDB9963-BC37-4EFB-80DA-850240900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03438" y="1525588"/>
              <a:ext cx="1446213" cy="1446213"/>
            </a:xfrm>
            <a:custGeom>
              <a:avLst/>
              <a:gdLst>
                <a:gd name="T0" fmla="*/ 0 w 958"/>
                <a:gd name="T1" fmla="*/ 484 h 958"/>
                <a:gd name="T2" fmla="*/ 117 w 958"/>
                <a:gd name="T3" fmla="*/ 400 h 958"/>
                <a:gd name="T4" fmla="*/ 215 w 958"/>
                <a:gd name="T5" fmla="*/ 93 h 958"/>
                <a:gd name="T6" fmla="*/ 314 w 958"/>
                <a:gd name="T7" fmla="*/ 399 h 958"/>
                <a:gd name="T8" fmla="*/ 450 w 958"/>
                <a:gd name="T9" fmla="*/ 398 h 958"/>
                <a:gd name="T10" fmla="*/ 450 w 958"/>
                <a:gd name="T11" fmla="*/ 253 h 958"/>
                <a:gd name="T12" fmla="*/ 428 w 958"/>
                <a:gd name="T13" fmla="*/ 136 h 958"/>
                <a:gd name="T14" fmla="*/ 474 w 958"/>
                <a:gd name="T15" fmla="*/ 0 h 958"/>
                <a:gd name="T16" fmla="*/ 861 w 958"/>
                <a:gd name="T17" fmla="*/ 0 h 958"/>
                <a:gd name="T18" fmla="*/ 889 w 958"/>
                <a:gd name="T19" fmla="*/ 95 h 958"/>
                <a:gd name="T20" fmla="*/ 887 w 958"/>
                <a:gd name="T21" fmla="*/ 239 h 958"/>
                <a:gd name="T22" fmla="*/ 881 w 958"/>
                <a:gd name="T23" fmla="*/ 398 h 958"/>
                <a:gd name="T24" fmla="*/ 882 w 958"/>
                <a:gd name="T25" fmla="*/ 402 h 958"/>
                <a:gd name="T26" fmla="*/ 902 w 958"/>
                <a:gd name="T27" fmla="*/ 406 h 958"/>
                <a:gd name="T28" fmla="*/ 958 w 958"/>
                <a:gd name="T29" fmla="*/ 671 h 958"/>
                <a:gd name="T30" fmla="*/ 877 w 958"/>
                <a:gd name="T31" fmla="*/ 958 h 958"/>
                <a:gd name="T32" fmla="*/ 82 w 958"/>
                <a:gd name="T33" fmla="*/ 430 h 958"/>
                <a:gd name="T34" fmla="*/ 82 w 958"/>
                <a:gd name="T35" fmla="*/ 931 h 958"/>
                <a:gd name="T36" fmla="*/ 931 w 958"/>
                <a:gd name="T37" fmla="*/ 485 h 958"/>
                <a:gd name="T38" fmla="*/ 82 w 958"/>
                <a:gd name="T39" fmla="*/ 430 h 958"/>
                <a:gd name="T40" fmla="*/ 74 w 958"/>
                <a:gd name="T41" fmla="*/ 262 h 958"/>
                <a:gd name="T42" fmla="*/ 315 w 958"/>
                <a:gd name="T43" fmla="*/ 362 h 958"/>
                <a:gd name="T44" fmla="*/ 215 w 958"/>
                <a:gd name="T45" fmla="*/ 120 h 958"/>
                <a:gd name="T46" fmla="*/ 512 w 958"/>
                <a:gd name="T47" fmla="*/ 280 h 958"/>
                <a:gd name="T48" fmla="*/ 853 w 958"/>
                <a:gd name="T49" fmla="*/ 403 h 958"/>
                <a:gd name="T50" fmla="*/ 831 w 958"/>
                <a:gd name="T51" fmla="*/ 244 h 958"/>
                <a:gd name="T52" fmla="*/ 781 w 958"/>
                <a:gd name="T53" fmla="*/ 244 h 958"/>
                <a:gd name="T54" fmla="*/ 741 w 958"/>
                <a:gd name="T55" fmla="*/ 233 h 958"/>
                <a:gd name="T56" fmla="*/ 668 w 958"/>
                <a:gd name="T57" fmla="*/ 244 h 958"/>
                <a:gd name="T58" fmla="*/ 589 w 958"/>
                <a:gd name="T59" fmla="*/ 233 h 958"/>
                <a:gd name="T60" fmla="*/ 552 w 958"/>
                <a:gd name="T61" fmla="*/ 244 h 958"/>
                <a:gd name="T62" fmla="*/ 520 w 958"/>
                <a:gd name="T63" fmla="*/ 244 h 958"/>
                <a:gd name="T64" fmla="*/ 478 w 958"/>
                <a:gd name="T65" fmla="*/ 403 h 958"/>
                <a:gd name="T66" fmla="*/ 636 w 958"/>
                <a:gd name="T67" fmla="*/ 307 h 958"/>
                <a:gd name="T68" fmla="*/ 601 w 958"/>
                <a:gd name="T69" fmla="*/ 185 h 958"/>
                <a:gd name="T70" fmla="*/ 619 w 958"/>
                <a:gd name="T71" fmla="*/ 217 h 958"/>
                <a:gd name="T72" fmla="*/ 729 w 958"/>
                <a:gd name="T73" fmla="*/ 200 h 958"/>
                <a:gd name="T74" fmla="*/ 729 w 958"/>
                <a:gd name="T75" fmla="*/ 183 h 958"/>
                <a:gd name="T76" fmla="*/ 446 w 958"/>
                <a:gd name="T77" fmla="*/ 184 h 958"/>
                <a:gd name="T78" fmla="*/ 465 w 958"/>
                <a:gd name="T79" fmla="*/ 217 h 958"/>
                <a:gd name="T80" fmla="*/ 574 w 958"/>
                <a:gd name="T81" fmla="*/ 202 h 958"/>
                <a:gd name="T82" fmla="*/ 574 w 958"/>
                <a:gd name="T83" fmla="*/ 182 h 958"/>
                <a:gd name="T84" fmla="*/ 756 w 958"/>
                <a:gd name="T85" fmla="*/ 184 h 958"/>
                <a:gd name="T86" fmla="*/ 775 w 958"/>
                <a:gd name="T87" fmla="*/ 217 h 958"/>
                <a:gd name="T88" fmla="*/ 884 w 958"/>
                <a:gd name="T89" fmla="*/ 202 h 958"/>
                <a:gd name="T90" fmla="*/ 884 w 958"/>
                <a:gd name="T91" fmla="*/ 182 h 958"/>
                <a:gd name="T92" fmla="*/ 451 w 958"/>
                <a:gd name="T93" fmla="*/ 155 h 958"/>
                <a:gd name="T94" fmla="*/ 489 w 958"/>
                <a:gd name="T95" fmla="*/ 27 h 958"/>
                <a:gd name="T96" fmla="*/ 728 w 958"/>
                <a:gd name="T97" fmla="*/ 155 h 958"/>
                <a:gd name="T98" fmla="*/ 603 w 958"/>
                <a:gd name="T99" fmla="*/ 155 h 958"/>
                <a:gd name="T100" fmla="*/ 872 w 958"/>
                <a:gd name="T101" fmla="*/ 131 h 958"/>
                <a:gd name="T102" fmla="*/ 809 w 958"/>
                <a:gd name="T103" fmla="*/ 27 h 958"/>
                <a:gd name="T104" fmla="*/ 755 w 958"/>
                <a:gd name="T105" fmla="*/ 155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8" h="958">
                  <a:moveTo>
                    <a:pt x="81" y="958"/>
                  </a:moveTo>
                  <a:cubicBezTo>
                    <a:pt x="31" y="958"/>
                    <a:pt x="0" y="927"/>
                    <a:pt x="0" y="876"/>
                  </a:cubicBezTo>
                  <a:cubicBezTo>
                    <a:pt x="0" y="746"/>
                    <a:pt x="0" y="615"/>
                    <a:pt x="0" y="484"/>
                  </a:cubicBezTo>
                  <a:cubicBezTo>
                    <a:pt x="0" y="435"/>
                    <a:pt x="32" y="403"/>
                    <a:pt x="81" y="403"/>
                  </a:cubicBezTo>
                  <a:cubicBezTo>
                    <a:pt x="122" y="403"/>
                    <a:pt x="122" y="403"/>
                    <a:pt x="122" y="403"/>
                  </a:cubicBezTo>
                  <a:cubicBezTo>
                    <a:pt x="117" y="400"/>
                    <a:pt x="117" y="400"/>
                    <a:pt x="117" y="400"/>
                  </a:cubicBezTo>
                  <a:cubicBezTo>
                    <a:pt x="75" y="368"/>
                    <a:pt x="50" y="322"/>
                    <a:pt x="47" y="271"/>
                  </a:cubicBezTo>
                  <a:cubicBezTo>
                    <a:pt x="44" y="222"/>
                    <a:pt x="63" y="173"/>
                    <a:pt x="99" y="139"/>
                  </a:cubicBezTo>
                  <a:cubicBezTo>
                    <a:pt x="131" y="110"/>
                    <a:pt x="172" y="93"/>
                    <a:pt x="215" y="93"/>
                  </a:cubicBezTo>
                  <a:cubicBezTo>
                    <a:pt x="262" y="93"/>
                    <a:pt x="307" y="113"/>
                    <a:pt x="339" y="147"/>
                  </a:cubicBezTo>
                  <a:cubicBezTo>
                    <a:pt x="371" y="182"/>
                    <a:pt x="387" y="229"/>
                    <a:pt x="383" y="276"/>
                  </a:cubicBezTo>
                  <a:cubicBezTo>
                    <a:pt x="379" y="325"/>
                    <a:pt x="354" y="368"/>
                    <a:pt x="314" y="399"/>
                  </a:cubicBezTo>
                  <a:cubicBezTo>
                    <a:pt x="309" y="403"/>
                    <a:pt x="309" y="403"/>
                    <a:pt x="309" y="403"/>
                  </a:cubicBezTo>
                  <a:cubicBezTo>
                    <a:pt x="449" y="403"/>
                    <a:pt x="449" y="403"/>
                    <a:pt x="449" y="403"/>
                  </a:cubicBezTo>
                  <a:cubicBezTo>
                    <a:pt x="450" y="398"/>
                    <a:pt x="450" y="398"/>
                    <a:pt x="450" y="398"/>
                  </a:cubicBezTo>
                  <a:cubicBezTo>
                    <a:pt x="450" y="396"/>
                    <a:pt x="450" y="393"/>
                    <a:pt x="450" y="391"/>
                  </a:cubicBezTo>
                  <a:cubicBezTo>
                    <a:pt x="450" y="348"/>
                    <a:pt x="450" y="348"/>
                    <a:pt x="450" y="348"/>
                  </a:cubicBezTo>
                  <a:cubicBezTo>
                    <a:pt x="450" y="316"/>
                    <a:pt x="450" y="284"/>
                    <a:pt x="450" y="253"/>
                  </a:cubicBezTo>
                  <a:cubicBezTo>
                    <a:pt x="450" y="246"/>
                    <a:pt x="449" y="242"/>
                    <a:pt x="442" y="238"/>
                  </a:cubicBezTo>
                  <a:cubicBezTo>
                    <a:pt x="427" y="230"/>
                    <a:pt x="419" y="217"/>
                    <a:pt x="419" y="198"/>
                  </a:cubicBezTo>
                  <a:cubicBezTo>
                    <a:pt x="418" y="177"/>
                    <a:pt x="421" y="157"/>
                    <a:pt x="428" y="136"/>
                  </a:cubicBezTo>
                  <a:cubicBezTo>
                    <a:pt x="439" y="102"/>
                    <a:pt x="449" y="67"/>
                    <a:pt x="459" y="33"/>
                  </a:cubicBezTo>
                  <a:cubicBezTo>
                    <a:pt x="462" y="24"/>
                    <a:pt x="464" y="15"/>
                    <a:pt x="467" y="6"/>
                  </a:cubicBezTo>
                  <a:cubicBezTo>
                    <a:pt x="468" y="1"/>
                    <a:pt x="470" y="0"/>
                    <a:pt x="474" y="0"/>
                  </a:cubicBezTo>
                  <a:cubicBezTo>
                    <a:pt x="576" y="0"/>
                    <a:pt x="678" y="0"/>
                    <a:pt x="780" y="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59" y="0"/>
                    <a:pt x="860" y="0"/>
                    <a:pt x="861" y="0"/>
                  </a:cubicBezTo>
                  <a:cubicBezTo>
                    <a:pt x="861" y="0"/>
                    <a:pt x="861" y="0"/>
                    <a:pt x="861" y="0"/>
                  </a:cubicBezTo>
                  <a:cubicBezTo>
                    <a:pt x="883" y="74"/>
                    <a:pt x="883" y="74"/>
                    <a:pt x="883" y="74"/>
                  </a:cubicBezTo>
                  <a:cubicBezTo>
                    <a:pt x="885" y="81"/>
                    <a:pt x="887" y="88"/>
                    <a:pt x="889" y="95"/>
                  </a:cubicBezTo>
                  <a:cubicBezTo>
                    <a:pt x="894" y="111"/>
                    <a:pt x="899" y="127"/>
                    <a:pt x="904" y="143"/>
                  </a:cubicBezTo>
                  <a:cubicBezTo>
                    <a:pt x="910" y="160"/>
                    <a:pt x="912" y="178"/>
                    <a:pt x="912" y="198"/>
                  </a:cubicBezTo>
                  <a:cubicBezTo>
                    <a:pt x="911" y="216"/>
                    <a:pt x="903" y="230"/>
                    <a:pt x="887" y="239"/>
                  </a:cubicBezTo>
                  <a:cubicBezTo>
                    <a:pt x="884" y="241"/>
                    <a:pt x="881" y="245"/>
                    <a:pt x="881" y="249"/>
                  </a:cubicBezTo>
                  <a:cubicBezTo>
                    <a:pt x="880" y="292"/>
                    <a:pt x="880" y="336"/>
                    <a:pt x="880" y="378"/>
                  </a:cubicBezTo>
                  <a:cubicBezTo>
                    <a:pt x="881" y="398"/>
                    <a:pt x="881" y="398"/>
                    <a:pt x="881" y="398"/>
                  </a:cubicBezTo>
                  <a:cubicBezTo>
                    <a:pt x="881" y="399"/>
                    <a:pt x="881" y="400"/>
                    <a:pt x="881" y="400"/>
                  </a:cubicBezTo>
                  <a:cubicBezTo>
                    <a:pt x="881" y="401"/>
                    <a:pt x="881" y="401"/>
                    <a:pt x="881" y="401"/>
                  </a:cubicBezTo>
                  <a:cubicBezTo>
                    <a:pt x="882" y="402"/>
                    <a:pt x="882" y="402"/>
                    <a:pt x="882" y="402"/>
                  </a:cubicBezTo>
                  <a:cubicBezTo>
                    <a:pt x="883" y="403"/>
                    <a:pt x="883" y="403"/>
                    <a:pt x="883" y="403"/>
                  </a:cubicBezTo>
                  <a:cubicBezTo>
                    <a:pt x="885" y="403"/>
                    <a:pt x="887" y="403"/>
                    <a:pt x="889" y="404"/>
                  </a:cubicBezTo>
                  <a:cubicBezTo>
                    <a:pt x="893" y="404"/>
                    <a:pt x="898" y="405"/>
                    <a:pt x="902" y="406"/>
                  </a:cubicBezTo>
                  <a:cubicBezTo>
                    <a:pt x="935" y="415"/>
                    <a:pt x="958" y="444"/>
                    <a:pt x="958" y="479"/>
                  </a:cubicBezTo>
                  <a:cubicBezTo>
                    <a:pt x="958" y="525"/>
                    <a:pt x="958" y="571"/>
                    <a:pt x="958" y="616"/>
                  </a:cubicBezTo>
                  <a:cubicBezTo>
                    <a:pt x="958" y="634"/>
                    <a:pt x="958" y="653"/>
                    <a:pt x="958" y="671"/>
                  </a:cubicBezTo>
                  <a:cubicBezTo>
                    <a:pt x="958" y="722"/>
                    <a:pt x="958" y="722"/>
                    <a:pt x="958" y="722"/>
                  </a:cubicBezTo>
                  <a:cubicBezTo>
                    <a:pt x="958" y="774"/>
                    <a:pt x="958" y="825"/>
                    <a:pt x="958" y="876"/>
                  </a:cubicBezTo>
                  <a:cubicBezTo>
                    <a:pt x="958" y="927"/>
                    <a:pt x="927" y="958"/>
                    <a:pt x="877" y="958"/>
                  </a:cubicBezTo>
                  <a:cubicBezTo>
                    <a:pt x="507" y="958"/>
                    <a:pt x="507" y="958"/>
                    <a:pt x="507" y="958"/>
                  </a:cubicBezTo>
                  <a:lnTo>
                    <a:pt x="81" y="958"/>
                  </a:lnTo>
                  <a:close/>
                  <a:moveTo>
                    <a:pt x="82" y="430"/>
                  </a:moveTo>
                  <a:cubicBezTo>
                    <a:pt x="46" y="430"/>
                    <a:pt x="27" y="449"/>
                    <a:pt x="27" y="485"/>
                  </a:cubicBezTo>
                  <a:cubicBezTo>
                    <a:pt x="27" y="875"/>
                    <a:pt x="27" y="875"/>
                    <a:pt x="27" y="875"/>
                  </a:cubicBezTo>
                  <a:cubicBezTo>
                    <a:pt x="27" y="912"/>
                    <a:pt x="46" y="931"/>
                    <a:pt x="82" y="931"/>
                  </a:cubicBezTo>
                  <a:cubicBezTo>
                    <a:pt x="876" y="931"/>
                    <a:pt x="876" y="931"/>
                    <a:pt x="876" y="931"/>
                  </a:cubicBezTo>
                  <a:cubicBezTo>
                    <a:pt x="912" y="931"/>
                    <a:pt x="931" y="912"/>
                    <a:pt x="931" y="876"/>
                  </a:cubicBezTo>
                  <a:cubicBezTo>
                    <a:pt x="931" y="746"/>
                    <a:pt x="931" y="615"/>
                    <a:pt x="931" y="485"/>
                  </a:cubicBezTo>
                  <a:cubicBezTo>
                    <a:pt x="931" y="450"/>
                    <a:pt x="912" y="430"/>
                    <a:pt x="876" y="430"/>
                  </a:cubicBezTo>
                  <a:cubicBezTo>
                    <a:pt x="251" y="430"/>
                    <a:pt x="251" y="430"/>
                    <a:pt x="251" y="430"/>
                  </a:cubicBezTo>
                  <a:lnTo>
                    <a:pt x="82" y="430"/>
                  </a:lnTo>
                  <a:close/>
                  <a:moveTo>
                    <a:pt x="215" y="120"/>
                  </a:moveTo>
                  <a:cubicBezTo>
                    <a:pt x="178" y="120"/>
                    <a:pt x="142" y="135"/>
                    <a:pt x="115" y="162"/>
                  </a:cubicBezTo>
                  <a:cubicBezTo>
                    <a:pt x="88" y="188"/>
                    <a:pt x="74" y="224"/>
                    <a:pt x="74" y="262"/>
                  </a:cubicBezTo>
                  <a:cubicBezTo>
                    <a:pt x="74" y="340"/>
                    <a:pt x="137" y="403"/>
                    <a:pt x="215" y="403"/>
                  </a:cubicBezTo>
                  <a:cubicBezTo>
                    <a:pt x="215" y="403"/>
                    <a:pt x="215" y="403"/>
                    <a:pt x="215" y="403"/>
                  </a:cubicBezTo>
                  <a:cubicBezTo>
                    <a:pt x="253" y="403"/>
                    <a:pt x="288" y="389"/>
                    <a:pt x="315" y="362"/>
                  </a:cubicBezTo>
                  <a:cubicBezTo>
                    <a:pt x="342" y="335"/>
                    <a:pt x="357" y="299"/>
                    <a:pt x="357" y="262"/>
                  </a:cubicBezTo>
                  <a:cubicBezTo>
                    <a:pt x="357" y="184"/>
                    <a:pt x="293" y="120"/>
                    <a:pt x="216" y="120"/>
                  </a:cubicBezTo>
                  <a:lnTo>
                    <a:pt x="215" y="120"/>
                  </a:lnTo>
                  <a:close/>
                  <a:moveTo>
                    <a:pt x="478" y="403"/>
                  </a:moveTo>
                  <a:cubicBezTo>
                    <a:pt x="512" y="403"/>
                    <a:pt x="512" y="403"/>
                    <a:pt x="512" y="403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663" y="280"/>
                    <a:pt x="663" y="280"/>
                    <a:pt x="663" y="280"/>
                  </a:cubicBezTo>
                  <a:cubicBezTo>
                    <a:pt x="663" y="403"/>
                    <a:pt x="663" y="403"/>
                    <a:pt x="663" y="403"/>
                  </a:cubicBezTo>
                  <a:cubicBezTo>
                    <a:pt x="853" y="403"/>
                    <a:pt x="853" y="403"/>
                    <a:pt x="853" y="403"/>
                  </a:cubicBezTo>
                  <a:cubicBezTo>
                    <a:pt x="853" y="244"/>
                    <a:pt x="853" y="244"/>
                    <a:pt x="853" y="244"/>
                  </a:cubicBezTo>
                  <a:cubicBezTo>
                    <a:pt x="851" y="244"/>
                    <a:pt x="851" y="244"/>
                    <a:pt x="851" y="244"/>
                  </a:cubicBezTo>
                  <a:cubicBezTo>
                    <a:pt x="844" y="244"/>
                    <a:pt x="837" y="244"/>
                    <a:pt x="831" y="244"/>
                  </a:cubicBezTo>
                  <a:cubicBezTo>
                    <a:pt x="824" y="244"/>
                    <a:pt x="817" y="244"/>
                    <a:pt x="811" y="244"/>
                  </a:cubicBezTo>
                  <a:cubicBezTo>
                    <a:pt x="800" y="244"/>
                    <a:pt x="792" y="244"/>
                    <a:pt x="784" y="244"/>
                  </a:cubicBezTo>
                  <a:cubicBezTo>
                    <a:pt x="783" y="244"/>
                    <a:pt x="782" y="244"/>
                    <a:pt x="781" y="244"/>
                  </a:cubicBezTo>
                  <a:cubicBezTo>
                    <a:pt x="769" y="244"/>
                    <a:pt x="756" y="243"/>
                    <a:pt x="744" y="233"/>
                  </a:cubicBezTo>
                  <a:cubicBezTo>
                    <a:pt x="743" y="231"/>
                    <a:pt x="743" y="231"/>
                    <a:pt x="743" y="231"/>
                  </a:cubicBezTo>
                  <a:cubicBezTo>
                    <a:pt x="741" y="233"/>
                    <a:pt x="741" y="233"/>
                    <a:pt x="741" y="233"/>
                  </a:cubicBezTo>
                  <a:cubicBezTo>
                    <a:pt x="732" y="241"/>
                    <a:pt x="721" y="244"/>
                    <a:pt x="705" y="244"/>
                  </a:cubicBezTo>
                  <a:cubicBezTo>
                    <a:pt x="704" y="244"/>
                    <a:pt x="703" y="244"/>
                    <a:pt x="702" y="244"/>
                  </a:cubicBezTo>
                  <a:cubicBezTo>
                    <a:pt x="691" y="244"/>
                    <a:pt x="680" y="244"/>
                    <a:pt x="668" y="244"/>
                  </a:cubicBezTo>
                  <a:cubicBezTo>
                    <a:pt x="657" y="244"/>
                    <a:pt x="645" y="244"/>
                    <a:pt x="633" y="244"/>
                  </a:cubicBezTo>
                  <a:cubicBezTo>
                    <a:pt x="631" y="244"/>
                    <a:pt x="629" y="244"/>
                    <a:pt x="627" y="244"/>
                  </a:cubicBezTo>
                  <a:cubicBezTo>
                    <a:pt x="612" y="244"/>
                    <a:pt x="599" y="242"/>
                    <a:pt x="589" y="233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6" y="233"/>
                    <a:pt x="586" y="233"/>
                    <a:pt x="586" y="233"/>
                  </a:cubicBezTo>
                  <a:cubicBezTo>
                    <a:pt x="577" y="241"/>
                    <a:pt x="566" y="244"/>
                    <a:pt x="552" y="244"/>
                  </a:cubicBezTo>
                  <a:cubicBezTo>
                    <a:pt x="552" y="244"/>
                    <a:pt x="551" y="244"/>
                    <a:pt x="550" y="244"/>
                  </a:cubicBezTo>
                  <a:cubicBezTo>
                    <a:pt x="544" y="244"/>
                    <a:pt x="539" y="244"/>
                    <a:pt x="533" y="244"/>
                  </a:cubicBezTo>
                  <a:cubicBezTo>
                    <a:pt x="529" y="244"/>
                    <a:pt x="525" y="244"/>
                    <a:pt x="520" y="244"/>
                  </a:cubicBezTo>
                  <a:cubicBezTo>
                    <a:pt x="516" y="244"/>
                    <a:pt x="512" y="244"/>
                    <a:pt x="507" y="244"/>
                  </a:cubicBezTo>
                  <a:cubicBezTo>
                    <a:pt x="478" y="244"/>
                    <a:pt x="478" y="244"/>
                    <a:pt x="478" y="244"/>
                  </a:cubicBezTo>
                  <a:lnTo>
                    <a:pt x="478" y="403"/>
                  </a:lnTo>
                  <a:close/>
                  <a:moveTo>
                    <a:pt x="540" y="403"/>
                  </a:moveTo>
                  <a:cubicBezTo>
                    <a:pt x="636" y="403"/>
                    <a:pt x="636" y="403"/>
                    <a:pt x="636" y="403"/>
                  </a:cubicBezTo>
                  <a:cubicBezTo>
                    <a:pt x="636" y="307"/>
                    <a:pt x="636" y="307"/>
                    <a:pt x="636" y="307"/>
                  </a:cubicBezTo>
                  <a:cubicBezTo>
                    <a:pt x="540" y="307"/>
                    <a:pt x="540" y="307"/>
                    <a:pt x="540" y="307"/>
                  </a:cubicBezTo>
                  <a:lnTo>
                    <a:pt x="540" y="403"/>
                  </a:lnTo>
                  <a:close/>
                  <a:moveTo>
                    <a:pt x="601" y="185"/>
                  </a:moveTo>
                  <a:cubicBezTo>
                    <a:pt x="601" y="186"/>
                    <a:pt x="601" y="188"/>
                    <a:pt x="601" y="190"/>
                  </a:cubicBezTo>
                  <a:cubicBezTo>
                    <a:pt x="601" y="193"/>
                    <a:pt x="601" y="196"/>
                    <a:pt x="601" y="199"/>
                  </a:cubicBezTo>
                  <a:cubicBezTo>
                    <a:pt x="602" y="210"/>
                    <a:pt x="608" y="217"/>
                    <a:pt x="619" y="217"/>
                  </a:cubicBezTo>
                  <a:cubicBezTo>
                    <a:pt x="634" y="217"/>
                    <a:pt x="650" y="217"/>
                    <a:pt x="665" y="217"/>
                  </a:cubicBezTo>
                  <a:cubicBezTo>
                    <a:pt x="681" y="217"/>
                    <a:pt x="696" y="217"/>
                    <a:pt x="712" y="217"/>
                  </a:cubicBezTo>
                  <a:cubicBezTo>
                    <a:pt x="722" y="217"/>
                    <a:pt x="728" y="210"/>
                    <a:pt x="729" y="200"/>
                  </a:cubicBezTo>
                  <a:cubicBezTo>
                    <a:pt x="729" y="196"/>
                    <a:pt x="729" y="193"/>
                    <a:pt x="729" y="190"/>
                  </a:cubicBezTo>
                  <a:cubicBezTo>
                    <a:pt x="729" y="188"/>
                    <a:pt x="729" y="186"/>
                    <a:pt x="729" y="185"/>
                  </a:cubicBezTo>
                  <a:cubicBezTo>
                    <a:pt x="729" y="183"/>
                    <a:pt x="729" y="183"/>
                    <a:pt x="729" y="183"/>
                  </a:cubicBezTo>
                  <a:cubicBezTo>
                    <a:pt x="601" y="183"/>
                    <a:pt x="601" y="183"/>
                    <a:pt x="601" y="183"/>
                  </a:cubicBezTo>
                  <a:lnTo>
                    <a:pt x="601" y="185"/>
                  </a:lnTo>
                  <a:close/>
                  <a:moveTo>
                    <a:pt x="446" y="184"/>
                  </a:moveTo>
                  <a:cubicBezTo>
                    <a:pt x="446" y="186"/>
                    <a:pt x="446" y="188"/>
                    <a:pt x="446" y="190"/>
                  </a:cubicBezTo>
                  <a:cubicBezTo>
                    <a:pt x="446" y="193"/>
                    <a:pt x="446" y="196"/>
                    <a:pt x="446" y="199"/>
                  </a:cubicBezTo>
                  <a:cubicBezTo>
                    <a:pt x="447" y="210"/>
                    <a:pt x="453" y="217"/>
                    <a:pt x="465" y="217"/>
                  </a:cubicBezTo>
                  <a:cubicBezTo>
                    <a:pt x="479" y="217"/>
                    <a:pt x="493" y="217"/>
                    <a:pt x="507" y="217"/>
                  </a:cubicBezTo>
                  <a:cubicBezTo>
                    <a:pt x="523" y="217"/>
                    <a:pt x="539" y="217"/>
                    <a:pt x="556" y="217"/>
                  </a:cubicBezTo>
                  <a:cubicBezTo>
                    <a:pt x="566" y="217"/>
                    <a:pt x="572" y="211"/>
                    <a:pt x="574" y="202"/>
                  </a:cubicBezTo>
                  <a:cubicBezTo>
                    <a:pt x="574" y="198"/>
                    <a:pt x="574" y="194"/>
                    <a:pt x="574" y="190"/>
                  </a:cubicBezTo>
                  <a:cubicBezTo>
                    <a:pt x="574" y="188"/>
                    <a:pt x="574" y="186"/>
                    <a:pt x="574" y="184"/>
                  </a:cubicBezTo>
                  <a:cubicBezTo>
                    <a:pt x="574" y="182"/>
                    <a:pt x="574" y="182"/>
                    <a:pt x="574" y="182"/>
                  </a:cubicBezTo>
                  <a:cubicBezTo>
                    <a:pt x="446" y="182"/>
                    <a:pt x="446" y="182"/>
                    <a:pt x="446" y="182"/>
                  </a:cubicBezTo>
                  <a:lnTo>
                    <a:pt x="446" y="184"/>
                  </a:lnTo>
                  <a:close/>
                  <a:moveTo>
                    <a:pt x="756" y="184"/>
                  </a:moveTo>
                  <a:cubicBezTo>
                    <a:pt x="756" y="186"/>
                    <a:pt x="756" y="188"/>
                    <a:pt x="756" y="189"/>
                  </a:cubicBezTo>
                  <a:cubicBezTo>
                    <a:pt x="756" y="193"/>
                    <a:pt x="756" y="196"/>
                    <a:pt x="756" y="199"/>
                  </a:cubicBezTo>
                  <a:cubicBezTo>
                    <a:pt x="757" y="210"/>
                    <a:pt x="764" y="217"/>
                    <a:pt x="775" y="217"/>
                  </a:cubicBezTo>
                  <a:cubicBezTo>
                    <a:pt x="789" y="217"/>
                    <a:pt x="803" y="217"/>
                    <a:pt x="817" y="217"/>
                  </a:cubicBezTo>
                  <a:cubicBezTo>
                    <a:pt x="834" y="217"/>
                    <a:pt x="850" y="217"/>
                    <a:pt x="866" y="217"/>
                  </a:cubicBezTo>
                  <a:cubicBezTo>
                    <a:pt x="876" y="217"/>
                    <a:pt x="883" y="212"/>
                    <a:pt x="884" y="202"/>
                  </a:cubicBezTo>
                  <a:cubicBezTo>
                    <a:pt x="885" y="198"/>
                    <a:pt x="884" y="194"/>
                    <a:pt x="884" y="190"/>
                  </a:cubicBezTo>
                  <a:cubicBezTo>
                    <a:pt x="884" y="188"/>
                    <a:pt x="884" y="186"/>
                    <a:pt x="884" y="184"/>
                  </a:cubicBezTo>
                  <a:cubicBezTo>
                    <a:pt x="884" y="182"/>
                    <a:pt x="884" y="182"/>
                    <a:pt x="884" y="182"/>
                  </a:cubicBezTo>
                  <a:cubicBezTo>
                    <a:pt x="756" y="182"/>
                    <a:pt x="756" y="182"/>
                    <a:pt x="756" y="182"/>
                  </a:cubicBezTo>
                  <a:lnTo>
                    <a:pt x="756" y="184"/>
                  </a:lnTo>
                  <a:close/>
                  <a:moveTo>
                    <a:pt x="451" y="155"/>
                  </a:moveTo>
                  <a:cubicBezTo>
                    <a:pt x="575" y="155"/>
                    <a:pt x="575" y="155"/>
                    <a:pt x="575" y="155"/>
                  </a:cubicBezTo>
                  <a:cubicBezTo>
                    <a:pt x="588" y="27"/>
                    <a:pt x="588" y="27"/>
                    <a:pt x="588" y="27"/>
                  </a:cubicBezTo>
                  <a:cubicBezTo>
                    <a:pt x="489" y="27"/>
                    <a:pt x="489" y="27"/>
                    <a:pt x="489" y="27"/>
                  </a:cubicBezTo>
                  <a:lnTo>
                    <a:pt x="451" y="155"/>
                  </a:lnTo>
                  <a:close/>
                  <a:moveTo>
                    <a:pt x="603" y="155"/>
                  </a:moveTo>
                  <a:cubicBezTo>
                    <a:pt x="728" y="155"/>
                    <a:pt x="728" y="155"/>
                    <a:pt x="728" y="155"/>
                  </a:cubicBezTo>
                  <a:cubicBezTo>
                    <a:pt x="715" y="28"/>
                    <a:pt x="715" y="28"/>
                    <a:pt x="715" y="28"/>
                  </a:cubicBezTo>
                  <a:cubicBezTo>
                    <a:pt x="615" y="28"/>
                    <a:pt x="615" y="28"/>
                    <a:pt x="615" y="28"/>
                  </a:cubicBezTo>
                  <a:lnTo>
                    <a:pt x="603" y="155"/>
                  </a:lnTo>
                  <a:close/>
                  <a:moveTo>
                    <a:pt x="755" y="155"/>
                  </a:moveTo>
                  <a:cubicBezTo>
                    <a:pt x="880" y="155"/>
                    <a:pt x="880" y="155"/>
                    <a:pt x="880" y="155"/>
                  </a:cubicBezTo>
                  <a:cubicBezTo>
                    <a:pt x="872" y="131"/>
                    <a:pt x="872" y="131"/>
                    <a:pt x="872" y="131"/>
                  </a:cubicBezTo>
                  <a:cubicBezTo>
                    <a:pt x="862" y="97"/>
                    <a:pt x="853" y="65"/>
                    <a:pt x="843" y="33"/>
                  </a:cubicBezTo>
                  <a:cubicBezTo>
                    <a:pt x="842" y="30"/>
                    <a:pt x="836" y="27"/>
                    <a:pt x="833" y="27"/>
                  </a:cubicBezTo>
                  <a:cubicBezTo>
                    <a:pt x="826" y="27"/>
                    <a:pt x="819" y="27"/>
                    <a:pt x="809" y="27"/>
                  </a:cubicBezTo>
                  <a:cubicBezTo>
                    <a:pt x="784" y="27"/>
                    <a:pt x="784" y="27"/>
                    <a:pt x="784" y="27"/>
                  </a:cubicBezTo>
                  <a:cubicBezTo>
                    <a:pt x="742" y="27"/>
                    <a:pt x="742" y="27"/>
                    <a:pt x="742" y="27"/>
                  </a:cubicBezTo>
                  <a:lnTo>
                    <a:pt x="755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11432F-75F6-448F-9218-BF344B299696}"/>
                </a:ext>
              </a:extLst>
            </p:cNvPr>
            <p:cNvGrpSpPr/>
            <p:nvPr/>
          </p:nvGrpSpPr>
          <p:grpSpPr>
            <a:xfrm>
              <a:off x="14898688" y="1760538"/>
              <a:ext cx="1255712" cy="1117600"/>
              <a:chOff x="14898688" y="1760538"/>
              <a:chExt cx="1255712" cy="1117600"/>
            </a:xfrm>
            <a:grpFill/>
          </p:grpSpPr>
          <p:sp>
            <p:nvSpPr>
              <p:cNvPr id="118" name="Freeform 56">
                <a:extLst>
                  <a:ext uri="{FF2B5EF4-FFF2-40B4-BE49-F238E27FC236}">
                    <a16:creationId xmlns:a16="http://schemas.microsoft.com/office/drawing/2014/main" id="{4E59D9BF-500C-4856-9D81-0D6FF86FBD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90763" y="2227263"/>
                <a:ext cx="1071563" cy="650875"/>
              </a:xfrm>
              <a:custGeom>
                <a:avLst/>
                <a:gdLst>
                  <a:gd name="T0" fmla="*/ 34 w 710"/>
                  <a:gd name="T1" fmla="*/ 431 h 431"/>
                  <a:gd name="T2" fmla="*/ 0 w 710"/>
                  <a:gd name="T3" fmla="*/ 397 h 431"/>
                  <a:gd name="T4" fmla="*/ 0 w 710"/>
                  <a:gd name="T5" fmla="*/ 34 h 431"/>
                  <a:gd name="T6" fmla="*/ 34 w 710"/>
                  <a:gd name="T7" fmla="*/ 0 h 431"/>
                  <a:gd name="T8" fmla="*/ 675 w 710"/>
                  <a:gd name="T9" fmla="*/ 0 h 431"/>
                  <a:gd name="T10" fmla="*/ 710 w 710"/>
                  <a:gd name="T11" fmla="*/ 35 h 431"/>
                  <a:gd name="T12" fmla="*/ 710 w 710"/>
                  <a:gd name="T13" fmla="*/ 397 h 431"/>
                  <a:gd name="T14" fmla="*/ 675 w 710"/>
                  <a:gd name="T15" fmla="*/ 431 h 431"/>
                  <a:gd name="T16" fmla="*/ 355 w 710"/>
                  <a:gd name="T17" fmla="*/ 431 h 431"/>
                  <a:gd name="T18" fmla="*/ 34 w 710"/>
                  <a:gd name="T19" fmla="*/ 431 h 431"/>
                  <a:gd name="T20" fmla="*/ 28 w 710"/>
                  <a:gd name="T21" fmla="*/ 403 h 431"/>
                  <a:gd name="T22" fmla="*/ 682 w 710"/>
                  <a:gd name="T23" fmla="*/ 403 h 431"/>
                  <a:gd name="T24" fmla="*/ 682 w 710"/>
                  <a:gd name="T25" fmla="*/ 28 h 431"/>
                  <a:gd name="T26" fmla="*/ 28 w 710"/>
                  <a:gd name="T27" fmla="*/ 28 h 431"/>
                  <a:gd name="T28" fmla="*/ 28 w 710"/>
                  <a:gd name="T29" fmla="*/ 403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0" h="431">
                    <a:moveTo>
                      <a:pt x="34" y="431"/>
                    </a:moveTo>
                    <a:cubicBezTo>
                      <a:pt x="11" y="431"/>
                      <a:pt x="0" y="420"/>
                      <a:pt x="0" y="397"/>
                    </a:cubicBezTo>
                    <a:cubicBezTo>
                      <a:pt x="0" y="276"/>
                      <a:pt x="0" y="155"/>
                      <a:pt x="0" y="34"/>
                    </a:cubicBezTo>
                    <a:cubicBezTo>
                      <a:pt x="0" y="12"/>
                      <a:pt x="12" y="0"/>
                      <a:pt x="34" y="0"/>
                    </a:cubicBezTo>
                    <a:cubicBezTo>
                      <a:pt x="675" y="0"/>
                      <a:pt x="675" y="0"/>
                      <a:pt x="675" y="0"/>
                    </a:cubicBezTo>
                    <a:cubicBezTo>
                      <a:pt x="699" y="0"/>
                      <a:pt x="710" y="11"/>
                      <a:pt x="710" y="35"/>
                    </a:cubicBezTo>
                    <a:cubicBezTo>
                      <a:pt x="710" y="156"/>
                      <a:pt x="710" y="276"/>
                      <a:pt x="710" y="397"/>
                    </a:cubicBezTo>
                    <a:cubicBezTo>
                      <a:pt x="710" y="420"/>
                      <a:pt x="699" y="431"/>
                      <a:pt x="675" y="431"/>
                    </a:cubicBezTo>
                    <a:cubicBezTo>
                      <a:pt x="355" y="431"/>
                      <a:pt x="355" y="431"/>
                      <a:pt x="355" y="431"/>
                    </a:cubicBezTo>
                    <a:lnTo>
                      <a:pt x="34" y="431"/>
                    </a:lnTo>
                    <a:close/>
                    <a:moveTo>
                      <a:pt x="28" y="403"/>
                    </a:moveTo>
                    <a:cubicBezTo>
                      <a:pt x="682" y="403"/>
                      <a:pt x="682" y="403"/>
                      <a:pt x="682" y="403"/>
                    </a:cubicBezTo>
                    <a:cubicBezTo>
                      <a:pt x="682" y="28"/>
                      <a:pt x="682" y="28"/>
                      <a:pt x="682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4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57AFE1D2-8590-459B-A1C0-E30588756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6300" y="2441575"/>
                <a:ext cx="38100" cy="2254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58">
                <a:extLst>
                  <a:ext uri="{FF2B5EF4-FFF2-40B4-BE49-F238E27FC236}">
                    <a16:creationId xmlns:a16="http://schemas.microsoft.com/office/drawing/2014/main" id="{453DCA01-A167-486B-A737-ABE46412A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8688" y="2441575"/>
                <a:ext cx="38100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59">
                <a:extLst>
                  <a:ext uri="{FF2B5EF4-FFF2-40B4-BE49-F238E27FC236}">
                    <a16:creationId xmlns:a16="http://schemas.microsoft.com/office/drawing/2014/main" id="{98BEFF14-DE81-4B1C-93A0-0610F92AE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8688" y="2628900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0">
                <a:extLst>
                  <a:ext uri="{FF2B5EF4-FFF2-40B4-BE49-F238E27FC236}">
                    <a16:creationId xmlns:a16="http://schemas.microsoft.com/office/drawing/2014/main" id="{5F30DB56-C224-4CE4-90CF-0A1365037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5213" y="1760538"/>
                <a:ext cx="182563" cy="320675"/>
              </a:xfrm>
              <a:custGeom>
                <a:avLst/>
                <a:gdLst>
                  <a:gd name="T0" fmla="*/ 48 w 121"/>
                  <a:gd name="T1" fmla="*/ 212 h 212"/>
                  <a:gd name="T2" fmla="*/ 48 w 121"/>
                  <a:gd name="T3" fmla="*/ 182 h 212"/>
                  <a:gd name="T4" fmla="*/ 46 w 121"/>
                  <a:gd name="T5" fmla="*/ 182 h 212"/>
                  <a:gd name="T6" fmla="*/ 11 w 121"/>
                  <a:gd name="T7" fmla="*/ 164 h 212"/>
                  <a:gd name="T8" fmla="*/ 2 w 121"/>
                  <a:gd name="T9" fmla="*/ 146 h 212"/>
                  <a:gd name="T10" fmla="*/ 0 w 121"/>
                  <a:gd name="T11" fmla="*/ 139 h 212"/>
                  <a:gd name="T12" fmla="*/ 28 w 121"/>
                  <a:gd name="T13" fmla="*/ 139 h 212"/>
                  <a:gd name="T14" fmla="*/ 51 w 121"/>
                  <a:gd name="T15" fmla="*/ 154 h 212"/>
                  <a:gd name="T16" fmla="*/ 53 w 121"/>
                  <a:gd name="T17" fmla="*/ 154 h 212"/>
                  <a:gd name="T18" fmla="*/ 68 w 121"/>
                  <a:gd name="T19" fmla="*/ 154 h 212"/>
                  <a:gd name="T20" fmla="*/ 80 w 121"/>
                  <a:gd name="T21" fmla="*/ 154 h 212"/>
                  <a:gd name="T22" fmla="*/ 92 w 121"/>
                  <a:gd name="T23" fmla="*/ 154 h 212"/>
                  <a:gd name="T24" fmla="*/ 94 w 121"/>
                  <a:gd name="T25" fmla="*/ 154 h 212"/>
                  <a:gd name="T26" fmla="*/ 94 w 121"/>
                  <a:gd name="T27" fmla="*/ 152 h 212"/>
                  <a:gd name="T28" fmla="*/ 94 w 121"/>
                  <a:gd name="T29" fmla="*/ 147 h 212"/>
                  <a:gd name="T30" fmla="*/ 94 w 121"/>
                  <a:gd name="T31" fmla="*/ 135 h 212"/>
                  <a:gd name="T32" fmla="*/ 76 w 121"/>
                  <a:gd name="T33" fmla="*/ 119 h 212"/>
                  <a:gd name="T34" fmla="*/ 67 w 121"/>
                  <a:gd name="T35" fmla="*/ 119 h 212"/>
                  <a:gd name="T36" fmla="*/ 53 w 121"/>
                  <a:gd name="T37" fmla="*/ 119 h 212"/>
                  <a:gd name="T38" fmla="*/ 46 w 121"/>
                  <a:gd name="T39" fmla="*/ 119 h 212"/>
                  <a:gd name="T40" fmla="*/ 1 w 121"/>
                  <a:gd name="T41" fmla="*/ 75 h 212"/>
                  <a:gd name="T42" fmla="*/ 1 w 121"/>
                  <a:gd name="T43" fmla="*/ 43 h 212"/>
                  <a:gd name="T44" fmla="*/ 1 w 121"/>
                  <a:gd name="T45" fmla="*/ 30 h 212"/>
                  <a:gd name="T46" fmla="*/ 47 w 121"/>
                  <a:gd name="T47" fmla="*/ 30 h 212"/>
                  <a:gd name="T48" fmla="*/ 47 w 121"/>
                  <a:gd name="T49" fmla="*/ 0 h 212"/>
                  <a:gd name="T50" fmla="*/ 74 w 121"/>
                  <a:gd name="T51" fmla="*/ 0 h 212"/>
                  <a:gd name="T52" fmla="*/ 74 w 121"/>
                  <a:gd name="T53" fmla="*/ 29 h 212"/>
                  <a:gd name="T54" fmla="*/ 76 w 121"/>
                  <a:gd name="T55" fmla="*/ 29 h 212"/>
                  <a:gd name="T56" fmla="*/ 121 w 121"/>
                  <a:gd name="T57" fmla="*/ 72 h 212"/>
                  <a:gd name="T58" fmla="*/ 95 w 121"/>
                  <a:gd name="T59" fmla="*/ 72 h 212"/>
                  <a:gd name="T60" fmla="*/ 71 w 121"/>
                  <a:gd name="T61" fmla="*/ 57 h 212"/>
                  <a:gd name="T62" fmla="*/ 68 w 121"/>
                  <a:gd name="T63" fmla="*/ 57 h 212"/>
                  <a:gd name="T64" fmla="*/ 53 w 121"/>
                  <a:gd name="T65" fmla="*/ 57 h 212"/>
                  <a:gd name="T66" fmla="*/ 42 w 121"/>
                  <a:gd name="T67" fmla="*/ 57 h 212"/>
                  <a:gd name="T68" fmla="*/ 30 w 121"/>
                  <a:gd name="T69" fmla="*/ 57 h 212"/>
                  <a:gd name="T70" fmla="*/ 28 w 121"/>
                  <a:gd name="T71" fmla="*/ 57 h 212"/>
                  <a:gd name="T72" fmla="*/ 28 w 121"/>
                  <a:gd name="T73" fmla="*/ 59 h 212"/>
                  <a:gd name="T74" fmla="*/ 28 w 121"/>
                  <a:gd name="T75" fmla="*/ 65 h 212"/>
                  <a:gd name="T76" fmla="*/ 28 w 121"/>
                  <a:gd name="T77" fmla="*/ 75 h 212"/>
                  <a:gd name="T78" fmla="*/ 46 w 121"/>
                  <a:gd name="T79" fmla="*/ 92 h 212"/>
                  <a:gd name="T80" fmla="*/ 56 w 121"/>
                  <a:gd name="T81" fmla="*/ 92 h 212"/>
                  <a:gd name="T82" fmla="*/ 69 w 121"/>
                  <a:gd name="T83" fmla="*/ 92 h 212"/>
                  <a:gd name="T84" fmla="*/ 77 w 121"/>
                  <a:gd name="T85" fmla="*/ 92 h 212"/>
                  <a:gd name="T86" fmla="*/ 121 w 121"/>
                  <a:gd name="T87" fmla="*/ 136 h 212"/>
                  <a:gd name="T88" fmla="*/ 121 w 121"/>
                  <a:gd name="T89" fmla="*/ 168 h 212"/>
                  <a:gd name="T90" fmla="*/ 121 w 121"/>
                  <a:gd name="T91" fmla="*/ 181 h 212"/>
                  <a:gd name="T92" fmla="*/ 75 w 121"/>
                  <a:gd name="T93" fmla="*/ 181 h 212"/>
                  <a:gd name="T94" fmla="*/ 75 w 121"/>
                  <a:gd name="T95" fmla="*/ 212 h 212"/>
                  <a:gd name="T96" fmla="*/ 48 w 121"/>
                  <a:gd name="T9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212">
                    <a:moveTo>
                      <a:pt x="48" y="212"/>
                    </a:moveTo>
                    <a:cubicBezTo>
                      <a:pt x="48" y="182"/>
                      <a:pt x="48" y="182"/>
                      <a:pt x="48" y="182"/>
                    </a:cubicBezTo>
                    <a:cubicBezTo>
                      <a:pt x="46" y="182"/>
                      <a:pt x="46" y="182"/>
                      <a:pt x="46" y="182"/>
                    </a:cubicBezTo>
                    <a:cubicBezTo>
                      <a:pt x="29" y="180"/>
                      <a:pt x="18" y="174"/>
                      <a:pt x="11" y="164"/>
                    </a:cubicBezTo>
                    <a:cubicBezTo>
                      <a:pt x="7" y="159"/>
                      <a:pt x="5" y="153"/>
                      <a:pt x="2" y="146"/>
                    </a:cubicBezTo>
                    <a:cubicBezTo>
                      <a:pt x="2" y="144"/>
                      <a:pt x="1" y="142"/>
                      <a:pt x="0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31" y="153"/>
                      <a:pt x="42" y="154"/>
                      <a:pt x="51" y="154"/>
                    </a:cubicBezTo>
                    <a:cubicBezTo>
                      <a:pt x="51" y="154"/>
                      <a:pt x="52" y="154"/>
                      <a:pt x="53" y="154"/>
                    </a:cubicBezTo>
                    <a:cubicBezTo>
                      <a:pt x="58" y="154"/>
                      <a:pt x="62" y="154"/>
                      <a:pt x="68" y="154"/>
                    </a:cubicBezTo>
                    <a:cubicBezTo>
                      <a:pt x="72" y="154"/>
                      <a:pt x="76" y="154"/>
                      <a:pt x="80" y="154"/>
                    </a:cubicBezTo>
                    <a:cubicBezTo>
                      <a:pt x="84" y="154"/>
                      <a:pt x="88" y="154"/>
                      <a:pt x="92" y="154"/>
                    </a:cubicBezTo>
                    <a:cubicBezTo>
                      <a:pt x="94" y="154"/>
                      <a:pt x="94" y="154"/>
                      <a:pt x="94" y="154"/>
                    </a:cubicBezTo>
                    <a:cubicBezTo>
                      <a:pt x="94" y="152"/>
                      <a:pt x="94" y="152"/>
                      <a:pt x="94" y="152"/>
                    </a:cubicBezTo>
                    <a:cubicBezTo>
                      <a:pt x="94" y="150"/>
                      <a:pt x="94" y="149"/>
                      <a:pt x="94" y="147"/>
                    </a:cubicBezTo>
                    <a:cubicBezTo>
                      <a:pt x="94" y="143"/>
                      <a:pt x="94" y="139"/>
                      <a:pt x="94" y="135"/>
                    </a:cubicBezTo>
                    <a:cubicBezTo>
                      <a:pt x="93" y="126"/>
                      <a:pt x="86" y="120"/>
                      <a:pt x="76" y="119"/>
                    </a:cubicBezTo>
                    <a:cubicBezTo>
                      <a:pt x="73" y="119"/>
                      <a:pt x="70" y="119"/>
                      <a:pt x="67" y="119"/>
                    </a:cubicBezTo>
                    <a:cubicBezTo>
                      <a:pt x="53" y="119"/>
                      <a:pt x="53" y="119"/>
                      <a:pt x="53" y="119"/>
                    </a:cubicBezTo>
                    <a:cubicBezTo>
                      <a:pt x="51" y="119"/>
                      <a:pt x="48" y="119"/>
                      <a:pt x="46" y="119"/>
                    </a:cubicBezTo>
                    <a:cubicBezTo>
                      <a:pt x="21" y="119"/>
                      <a:pt x="2" y="100"/>
                      <a:pt x="1" y="75"/>
                    </a:cubicBezTo>
                    <a:cubicBezTo>
                      <a:pt x="1" y="65"/>
                      <a:pt x="1" y="54"/>
                      <a:pt x="1" y="43"/>
                    </a:cubicBezTo>
                    <a:cubicBezTo>
                      <a:pt x="1" y="39"/>
                      <a:pt x="1" y="35"/>
                      <a:pt x="1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105" y="35"/>
                      <a:pt x="120" y="49"/>
                      <a:pt x="121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1" y="59"/>
                      <a:pt x="80" y="57"/>
                      <a:pt x="71" y="57"/>
                    </a:cubicBezTo>
                    <a:cubicBezTo>
                      <a:pt x="70" y="57"/>
                      <a:pt x="69" y="57"/>
                      <a:pt x="68" y="57"/>
                    </a:cubicBezTo>
                    <a:cubicBezTo>
                      <a:pt x="63" y="57"/>
                      <a:pt x="59" y="57"/>
                      <a:pt x="53" y="57"/>
                    </a:cubicBezTo>
                    <a:cubicBezTo>
                      <a:pt x="50" y="57"/>
                      <a:pt x="46" y="57"/>
                      <a:pt x="42" y="57"/>
                    </a:cubicBezTo>
                    <a:cubicBezTo>
                      <a:pt x="38" y="57"/>
                      <a:pt x="34" y="57"/>
                      <a:pt x="30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1"/>
                      <a:pt x="28" y="63"/>
                      <a:pt x="28" y="65"/>
                    </a:cubicBezTo>
                    <a:cubicBezTo>
                      <a:pt x="28" y="68"/>
                      <a:pt x="28" y="72"/>
                      <a:pt x="28" y="75"/>
                    </a:cubicBezTo>
                    <a:cubicBezTo>
                      <a:pt x="29" y="86"/>
                      <a:pt x="36" y="92"/>
                      <a:pt x="46" y="92"/>
                    </a:cubicBezTo>
                    <a:cubicBezTo>
                      <a:pt x="49" y="92"/>
                      <a:pt x="53" y="92"/>
                      <a:pt x="56" y="92"/>
                    </a:cubicBezTo>
                    <a:cubicBezTo>
                      <a:pt x="58" y="92"/>
                      <a:pt x="67" y="92"/>
                      <a:pt x="69" y="92"/>
                    </a:cubicBezTo>
                    <a:cubicBezTo>
                      <a:pt x="72" y="92"/>
                      <a:pt x="75" y="92"/>
                      <a:pt x="77" y="92"/>
                    </a:cubicBezTo>
                    <a:cubicBezTo>
                      <a:pt x="102" y="93"/>
                      <a:pt x="121" y="112"/>
                      <a:pt x="121" y="136"/>
                    </a:cubicBezTo>
                    <a:cubicBezTo>
                      <a:pt x="121" y="147"/>
                      <a:pt x="121" y="157"/>
                      <a:pt x="121" y="168"/>
                    </a:cubicBezTo>
                    <a:cubicBezTo>
                      <a:pt x="121" y="172"/>
                      <a:pt x="121" y="177"/>
                      <a:pt x="121" y="181"/>
                    </a:cubicBezTo>
                    <a:cubicBezTo>
                      <a:pt x="75" y="181"/>
                      <a:pt x="75" y="181"/>
                      <a:pt x="75" y="181"/>
                    </a:cubicBezTo>
                    <a:cubicBezTo>
                      <a:pt x="75" y="212"/>
                      <a:pt x="75" y="212"/>
                      <a:pt x="75" y="212"/>
                    </a:cubicBezTo>
                    <a:lnTo>
                      <a:pt x="48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1">
                <a:extLst>
                  <a:ext uri="{FF2B5EF4-FFF2-40B4-BE49-F238E27FC236}">
                    <a16:creationId xmlns:a16="http://schemas.microsoft.com/office/drawing/2014/main" id="{4FA4309B-7DBA-4AD2-9630-F1CD5A739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59125" y="1947863"/>
                <a:ext cx="179388" cy="133350"/>
              </a:xfrm>
              <a:custGeom>
                <a:avLst/>
                <a:gdLst>
                  <a:gd name="T0" fmla="*/ 0 w 113"/>
                  <a:gd name="T1" fmla="*/ 84 h 84"/>
                  <a:gd name="T2" fmla="*/ 0 w 113"/>
                  <a:gd name="T3" fmla="*/ 0 h 84"/>
                  <a:gd name="T4" fmla="*/ 113 w 113"/>
                  <a:gd name="T5" fmla="*/ 0 h 84"/>
                  <a:gd name="T6" fmla="*/ 113 w 113"/>
                  <a:gd name="T7" fmla="*/ 84 h 84"/>
                  <a:gd name="T8" fmla="*/ 0 w 113"/>
                  <a:gd name="T9" fmla="*/ 84 h 84"/>
                  <a:gd name="T10" fmla="*/ 24 w 113"/>
                  <a:gd name="T11" fmla="*/ 58 h 84"/>
                  <a:gd name="T12" fmla="*/ 87 w 113"/>
                  <a:gd name="T13" fmla="*/ 58 h 84"/>
                  <a:gd name="T14" fmla="*/ 87 w 113"/>
                  <a:gd name="T15" fmla="*/ 26 h 84"/>
                  <a:gd name="T16" fmla="*/ 24 w 113"/>
                  <a:gd name="T17" fmla="*/ 26 h 84"/>
                  <a:gd name="T18" fmla="*/ 24 w 113"/>
                  <a:gd name="T19" fmla="*/ 5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84">
                    <a:moveTo>
                      <a:pt x="0" y="84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84"/>
                    </a:lnTo>
                    <a:lnTo>
                      <a:pt x="0" y="84"/>
                    </a:lnTo>
                    <a:close/>
                    <a:moveTo>
                      <a:pt x="24" y="58"/>
                    </a:moveTo>
                    <a:lnTo>
                      <a:pt x="87" y="58"/>
                    </a:lnTo>
                    <a:lnTo>
                      <a:pt x="87" y="26"/>
                    </a:lnTo>
                    <a:lnTo>
                      <a:pt x="24" y="26"/>
                    </a:lnTo>
                    <a:lnTo>
                      <a:pt x="24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4849E61E-C0D0-4163-A92B-AB28D7FA3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84425" y="2320925"/>
                <a:ext cx="568325" cy="463550"/>
              </a:xfrm>
              <a:custGeom>
                <a:avLst/>
                <a:gdLst>
                  <a:gd name="T0" fmla="*/ 96 w 377"/>
                  <a:gd name="T1" fmla="*/ 278 h 307"/>
                  <a:gd name="T2" fmla="*/ 122 w 377"/>
                  <a:gd name="T3" fmla="*/ 220 h 307"/>
                  <a:gd name="T4" fmla="*/ 102 w 377"/>
                  <a:gd name="T5" fmla="*/ 90 h 307"/>
                  <a:gd name="T6" fmla="*/ 66 w 377"/>
                  <a:gd name="T7" fmla="*/ 90 h 307"/>
                  <a:gd name="T8" fmla="*/ 0 w 377"/>
                  <a:gd name="T9" fmla="*/ 46 h 307"/>
                  <a:gd name="T10" fmla="*/ 60 w 377"/>
                  <a:gd name="T11" fmla="*/ 0 h 307"/>
                  <a:gd name="T12" fmla="*/ 124 w 377"/>
                  <a:gd name="T13" fmla="*/ 40 h 307"/>
                  <a:gd name="T14" fmla="*/ 132 w 377"/>
                  <a:gd name="T15" fmla="*/ 93 h 307"/>
                  <a:gd name="T16" fmla="*/ 354 w 377"/>
                  <a:gd name="T17" fmla="*/ 174 h 307"/>
                  <a:gd name="T18" fmla="*/ 342 w 377"/>
                  <a:gd name="T19" fmla="*/ 220 h 307"/>
                  <a:gd name="T20" fmla="*/ 364 w 377"/>
                  <a:gd name="T21" fmla="*/ 282 h 307"/>
                  <a:gd name="T22" fmla="*/ 312 w 377"/>
                  <a:gd name="T23" fmla="*/ 305 h 307"/>
                  <a:gd name="T24" fmla="*/ 281 w 377"/>
                  <a:gd name="T25" fmla="*/ 245 h 307"/>
                  <a:gd name="T26" fmla="*/ 180 w 377"/>
                  <a:gd name="T27" fmla="*/ 248 h 307"/>
                  <a:gd name="T28" fmla="*/ 145 w 377"/>
                  <a:gd name="T29" fmla="*/ 306 h 307"/>
                  <a:gd name="T30" fmla="*/ 138 w 377"/>
                  <a:gd name="T31" fmla="*/ 245 h 307"/>
                  <a:gd name="T32" fmla="*/ 138 w 377"/>
                  <a:gd name="T33" fmla="*/ 280 h 307"/>
                  <a:gd name="T34" fmla="*/ 155 w 377"/>
                  <a:gd name="T35" fmla="*/ 262 h 307"/>
                  <a:gd name="T36" fmla="*/ 138 w 377"/>
                  <a:gd name="T37" fmla="*/ 245 h 307"/>
                  <a:gd name="T38" fmla="*/ 307 w 377"/>
                  <a:gd name="T39" fmla="*/ 262 h 307"/>
                  <a:gd name="T40" fmla="*/ 324 w 377"/>
                  <a:gd name="T41" fmla="*/ 280 h 307"/>
                  <a:gd name="T42" fmla="*/ 341 w 377"/>
                  <a:gd name="T43" fmla="*/ 263 h 307"/>
                  <a:gd name="T44" fmla="*/ 150 w 377"/>
                  <a:gd name="T45" fmla="*/ 218 h 307"/>
                  <a:gd name="T46" fmla="*/ 307 w 377"/>
                  <a:gd name="T47" fmla="*/ 217 h 307"/>
                  <a:gd name="T48" fmla="*/ 336 w 377"/>
                  <a:gd name="T49" fmla="*/ 140 h 307"/>
                  <a:gd name="T50" fmla="*/ 136 w 377"/>
                  <a:gd name="T51" fmla="*/ 121 h 307"/>
                  <a:gd name="T52" fmla="*/ 62 w 377"/>
                  <a:gd name="T53" fmla="*/ 27 h 307"/>
                  <a:gd name="T54" fmla="*/ 27 w 377"/>
                  <a:gd name="T55" fmla="*/ 45 h 307"/>
                  <a:gd name="T56" fmla="*/ 65 w 377"/>
                  <a:gd name="T57" fmla="*/ 63 h 307"/>
                  <a:gd name="T58" fmla="*/ 98 w 377"/>
                  <a:gd name="T59" fmla="*/ 62 h 307"/>
                  <a:gd name="T60" fmla="*/ 100 w 377"/>
                  <a:gd name="T61" fmla="*/ 60 h 307"/>
                  <a:gd name="T62" fmla="*/ 96 w 377"/>
                  <a:gd name="T63" fmla="*/ 40 h 307"/>
                  <a:gd name="T64" fmla="*/ 62 w 377"/>
                  <a:gd name="T65" fmla="*/ 2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7" h="307">
                    <a:moveTo>
                      <a:pt x="138" y="307"/>
                    </a:moveTo>
                    <a:cubicBezTo>
                      <a:pt x="120" y="307"/>
                      <a:pt x="103" y="295"/>
                      <a:pt x="96" y="278"/>
                    </a:cubicBezTo>
                    <a:cubicBezTo>
                      <a:pt x="88" y="256"/>
                      <a:pt x="96" y="236"/>
                      <a:pt x="121" y="220"/>
                    </a:cubicBezTo>
                    <a:cubicBezTo>
                      <a:pt x="122" y="220"/>
                      <a:pt x="122" y="220"/>
                      <a:pt x="122" y="22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96" y="90"/>
                      <a:pt x="90" y="90"/>
                      <a:pt x="84" y="90"/>
                    </a:cubicBezTo>
                    <a:cubicBezTo>
                      <a:pt x="78" y="90"/>
                      <a:pt x="72" y="90"/>
                      <a:pt x="66" y="90"/>
                    </a:cubicBezTo>
                    <a:cubicBezTo>
                      <a:pt x="59" y="90"/>
                      <a:pt x="51" y="90"/>
                      <a:pt x="44" y="89"/>
                    </a:cubicBezTo>
                    <a:cubicBezTo>
                      <a:pt x="20" y="89"/>
                      <a:pt x="0" y="70"/>
                      <a:pt x="0" y="46"/>
                    </a:cubicBezTo>
                    <a:cubicBezTo>
                      <a:pt x="0" y="22"/>
                      <a:pt x="19" y="1"/>
                      <a:pt x="43" y="1"/>
                    </a:cubicBezTo>
                    <a:cubicBezTo>
                      <a:pt x="48" y="0"/>
                      <a:pt x="54" y="0"/>
                      <a:pt x="60" y="0"/>
                    </a:cubicBezTo>
                    <a:cubicBezTo>
                      <a:pt x="66" y="0"/>
                      <a:pt x="73" y="0"/>
                      <a:pt x="80" y="0"/>
                    </a:cubicBezTo>
                    <a:cubicBezTo>
                      <a:pt x="103" y="1"/>
                      <a:pt x="121" y="17"/>
                      <a:pt x="124" y="40"/>
                    </a:cubicBezTo>
                    <a:cubicBezTo>
                      <a:pt x="126" y="52"/>
                      <a:pt x="132" y="92"/>
                      <a:pt x="132" y="92"/>
                    </a:cubicBezTo>
                    <a:cubicBezTo>
                      <a:pt x="132" y="93"/>
                      <a:pt x="132" y="93"/>
                      <a:pt x="132" y="93"/>
                    </a:cubicBezTo>
                    <a:cubicBezTo>
                      <a:pt x="368" y="93"/>
                      <a:pt x="368" y="93"/>
                      <a:pt x="368" y="93"/>
                    </a:cubicBezTo>
                    <a:cubicBezTo>
                      <a:pt x="371" y="122"/>
                      <a:pt x="363" y="148"/>
                      <a:pt x="354" y="174"/>
                    </a:cubicBezTo>
                    <a:cubicBezTo>
                      <a:pt x="350" y="189"/>
                      <a:pt x="345" y="204"/>
                      <a:pt x="342" y="219"/>
                    </a:cubicBezTo>
                    <a:cubicBezTo>
                      <a:pt x="342" y="220"/>
                      <a:pt x="342" y="220"/>
                      <a:pt x="342" y="220"/>
                    </a:cubicBezTo>
                    <a:cubicBezTo>
                      <a:pt x="343" y="221"/>
                      <a:pt x="343" y="221"/>
                      <a:pt x="343" y="221"/>
                    </a:cubicBezTo>
                    <a:cubicBezTo>
                      <a:pt x="362" y="233"/>
                      <a:pt x="377" y="254"/>
                      <a:pt x="364" y="282"/>
                    </a:cubicBezTo>
                    <a:cubicBezTo>
                      <a:pt x="356" y="297"/>
                      <a:pt x="341" y="307"/>
                      <a:pt x="324" y="307"/>
                    </a:cubicBezTo>
                    <a:cubicBezTo>
                      <a:pt x="320" y="307"/>
                      <a:pt x="316" y="306"/>
                      <a:pt x="312" y="305"/>
                    </a:cubicBezTo>
                    <a:cubicBezTo>
                      <a:pt x="289" y="299"/>
                      <a:pt x="279" y="280"/>
                      <a:pt x="281" y="247"/>
                    </a:cubicBezTo>
                    <a:cubicBezTo>
                      <a:pt x="281" y="245"/>
                      <a:pt x="281" y="245"/>
                      <a:pt x="281" y="245"/>
                    </a:cubicBezTo>
                    <a:cubicBezTo>
                      <a:pt x="180" y="245"/>
                      <a:pt x="180" y="245"/>
                      <a:pt x="180" y="245"/>
                    </a:cubicBezTo>
                    <a:cubicBezTo>
                      <a:pt x="180" y="248"/>
                      <a:pt x="180" y="248"/>
                      <a:pt x="180" y="248"/>
                    </a:cubicBezTo>
                    <a:cubicBezTo>
                      <a:pt x="185" y="264"/>
                      <a:pt x="182" y="278"/>
                      <a:pt x="173" y="290"/>
                    </a:cubicBezTo>
                    <a:cubicBezTo>
                      <a:pt x="166" y="298"/>
                      <a:pt x="157" y="304"/>
                      <a:pt x="145" y="306"/>
                    </a:cubicBezTo>
                    <a:cubicBezTo>
                      <a:pt x="143" y="307"/>
                      <a:pt x="140" y="307"/>
                      <a:pt x="138" y="307"/>
                    </a:cubicBezTo>
                    <a:close/>
                    <a:moveTo>
                      <a:pt x="138" y="245"/>
                    </a:moveTo>
                    <a:cubicBezTo>
                      <a:pt x="128" y="245"/>
                      <a:pt x="120" y="253"/>
                      <a:pt x="120" y="263"/>
                    </a:cubicBezTo>
                    <a:cubicBezTo>
                      <a:pt x="121" y="272"/>
                      <a:pt x="128" y="280"/>
                      <a:pt x="138" y="280"/>
                    </a:cubicBezTo>
                    <a:cubicBezTo>
                      <a:pt x="143" y="280"/>
                      <a:pt x="147" y="278"/>
                      <a:pt x="150" y="274"/>
                    </a:cubicBezTo>
                    <a:cubicBezTo>
                      <a:pt x="154" y="271"/>
                      <a:pt x="155" y="266"/>
                      <a:pt x="155" y="262"/>
                    </a:cubicBezTo>
                    <a:cubicBezTo>
                      <a:pt x="155" y="252"/>
                      <a:pt x="147" y="245"/>
                      <a:pt x="138" y="245"/>
                    </a:cubicBezTo>
                    <a:cubicBezTo>
                      <a:pt x="138" y="245"/>
                      <a:pt x="138" y="245"/>
                      <a:pt x="138" y="245"/>
                    </a:cubicBezTo>
                    <a:close/>
                    <a:moveTo>
                      <a:pt x="324" y="245"/>
                    </a:moveTo>
                    <a:cubicBezTo>
                      <a:pt x="315" y="245"/>
                      <a:pt x="307" y="252"/>
                      <a:pt x="307" y="262"/>
                    </a:cubicBezTo>
                    <a:cubicBezTo>
                      <a:pt x="306" y="266"/>
                      <a:pt x="308" y="271"/>
                      <a:pt x="311" y="274"/>
                    </a:cubicBezTo>
                    <a:cubicBezTo>
                      <a:pt x="315" y="278"/>
                      <a:pt x="319" y="280"/>
                      <a:pt x="324" y="280"/>
                    </a:cubicBezTo>
                    <a:cubicBezTo>
                      <a:pt x="324" y="280"/>
                      <a:pt x="324" y="280"/>
                      <a:pt x="324" y="280"/>
                    </a:cubicBezTo>
                    <a:cubicBezTo>
                      <a:pt x="333" y="280"/>
                      <a:pt x="341" y="272"/>
                      <a:pt x="341" y="263"/>
                    </a:cubicBezTo>
                    <a:cubicBezTo>
                      <a:pt x="342" y="253"/>
                      <a:pt x="334" y="245"/>
                      <a:pt x="324" y="245"/>
                    </a:cubicBezTo>
                    <a:close/>
                    <a:moveTo>
                      <a:pt x="150" y="218"/>
                    </a:moveTo>
                    <a:cubicBezTo>
                      <a:pt x="200" y="218"/>
                      <a:pt x="200" y="218"/>
                      <a:pt x="200" y="218"/>
                    </a:cubicBezTo>
                    <a:cubicBezTo>
                      <a:pt x="236" y="218"/>
                      <a:pt x="272" y="218"/>
                      <a:pt x="307" y="217"/>
                    </a:cubicBezTo>
                    <a:cubicBezTo>
                      <a:pt x="310" y="217"/>
                      <a:pt x="315" y="214"/>
                      <a:pt x="315" y="212"/>
                    </a:cubicBezTo>
                    <a:cubicBezTo>
                      <a:pt x="322" y="188"/>
                      <a:pt x="329" y="165"/>
                      <a:pt x="336" y="140"/>
                    </a:cubicBezTo>
                    <a:cubicBezTo>
                      <a:pt x="341" y="121"/>
                      <a:pt x="341" y="121"/>
                      <a:pt x="341" y="121"/>
                    </a:cubicBezTo>
                    <a:cubicBezTo>
                      <a:pt x="136" y="121"/>
                      <a:pt x="136" y="121"/>
                      <a:pt x="136" y="121"/>
                    </a:cubicBezTo>
                    <a:lnTo>
                      <a:pt x="150" y="218"/>
                    </a:lnTo>
                    <a:close/>
                    <a:moveTo>
                      <a:pt x="62" y="27"/>
                    </a:moveTo>
                    <a:cubicBezTo>
                      <a:pt x="56" y="27"/>
                      <a:pt x="50" y="27"/>
                      <a:pt x="43" y="28"/>
                    </a:cubicBezTo>
                    <a:cubicBezTo>
                      <a:pt x="33" y="29"/>
                      <a:pt x="27" y="35"/>
                      <a:pt x="27" y="45"/>
                    </a:cubicBezTo>
                    <a:cubicBezTo>
                      <a:pt x="27" y="55"/>
                      <a:pt x="34" y="62"/>
                      <a:pt x="43" y="62"/>
                    </a:cubicBezTo>
                    <a:cubicBezTo>
                      <a:pt x="49" y="62"/>
                      <a:pt x="57" y="63"/>
                      <a:pt x="65" y="63"/>
                    </a:cubicBezTo>
                    <a:cubicBezTo>
                      <a:pt x="71" y="63"/>
                      <a:pt x="76" y="62"/>
                      <a:pt x="81" y="62"/>
                    </a:cubicBezTo>
                    <a:cubicBezTo>
                      <a:pt x="87" y="62"/>
                      <a:pt x="92" y="62"/>
                      <a:pt x="98" y="62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99" y="58"/>
                      <a:pt x="99" y="56"/>
                      <a:pt x="99" y="54"/>
                    </a:cubicBezTo>
                    <a:cubicBezTo>
                      <a:pt x="98" y="49"/>
                      <a:pt x="98" y="44"/>
                      <a:pt x="96" y="40"/>
                    </a:cubicBezTo>
                    <a:cubicBezTo>
                      <a:pt x="94" y="35"/>
                      <a:pt x="88" y="29"/>
                      <a:pt x="82" y="28"/>
                    </a:cubicBezTo>
                    <a:cubicBezTo>
                      <a:pt x="76" y="28"/>
                      <a:pt x="70" y="27"/>
                      <a:pt x="6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9FD5F3AD-CA51-4A45-B9C2-8EF74C4708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94025" y="2322513"/>
                <a:ext cx="273050" cy="274638"/>
              </a:xfrm>
              <a:custGeom>
                <a:avLst/>
                <a:gdLst>
                  <a:gd name="T0" fmla="*/ 0 w 172"/>
                  <a:gd name="T1" fmla="*/ 173 h 173"/>
                  <a:gd name="T2" fmla="*/ 0 w 172"/>
                  <a:gd name="T3" fmla="*/ 0 h 173"/>
                  <a:gd name="T4" fmla="*/ 172 w 172"/>
                  <a:gd name="T5" fmla="*/ 0 h 173"/>
                  <a:gd name="T6" fmla="*/ 172 w 172"/>
                  <a:gd name="T7" fmla="*/ 173 h 173"/>
                  <a:gd name="T8" fmla="*/ 0 w 172"/>
                  <a:gd name="T9" fmla="*/ 173 h 173"/>
                  <a:gd name="T10" fmla="*/ 26 w 172"/>
                  <a:gd name="T11" fmla="*/ 147 h 173"/>
                  <a:gd name="T12" fmla="*/ 147 w 172"/>
                  <a:gd name="T13" fmla="*/ 147 h 173"/>
                  <a:gd name="T14" fmla="*/ 147 w 172"/>
                  <a:gd name="T15" fmla="*/ 26 h 173"/>
                  <a:gd name="T16" fmla="*/ 26 w 172"/>
                  <a:gd name="T17" fmla="*/ 26 h 173"/>
                  <a:gd name="T18" fmla="*/ 26 w 172"/>
                  <a:gd name="T19" fmla="*/ 14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3">
                    <a:moveTo>
                      <a:pt x="0" y="173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73"/>
                    </a:lnTo>
                    <a:lnTo>
                      <a:pt x="0" y="173"/>
                    </a:lnTo>
                    <a:close/>
                    <a:moveTo>
                      <a:pt x="26" y="147"/>
                    </a:moveTo>
                    <a:lnTo>
                      <a:pt x="147" y="147"/>
                    </a:lnTo>
                    <a:lnTo>
                      <a:pt x="147" y="26"/>
                    </a:lnTo>
                    <a:lnTo>
                      <a:pt x="26" y="26"/>
                    </a:lnTo>
                    <a:lnTo>
                      <a:pt x="26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64">
                <a:extLst>
                  <a:ext uri="{FF2B5EF4-FFF2-40B4-BE49-F238E27FC236}">
                    <a16:creationId xmlns:a16="http://schemas.microsoft.com/office/drawing/2014/main" id="{6885D61F-FF4F-4D76-827D-1F31382EC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1650" y="2651125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65">
                <a:extLst>
                  <a:ext uri="{FF2B5EF4-FFF2-40B4-BE49-F238E27FC236}">
                    <a16:creationId xmlns:a16="http://schemas.microsoft.com/office/drawing/2014/main" id="{9B057E4E-52AF-45D4-A298-DC3A94F6D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5313" y="2651125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66">
                <a:extLst>
                  <a:ext uri="{FF2B5EF4-FFF2-40B4-BE49-F238E27FC236}">
                    <a16:creationId xmlns:a16="http://schemas.microsoft.com/office/drawing/2014/main" id="{D7E8A0EF-865C-4F42-BBD4-13EDF862F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7388" y="2651125"/>
                <a:ext cx="39688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4961ADC-7067-4922-845D-8630EFEA953B}"/>
              </a:ext>
            </a:extLst>
          </p:cNvPr>
          <p:cNvGrpSpPr/>
          <p:nvPr/>
        </p:nvGrpSpPr>
        <p:grpSpPr>
          <a:xfrm>
            <a:off x="5896104" y="2736846"/>
            <a:ext cx="214695" cy="213048"/>
            <a:chOff x="13011150" y="1549400"/>
            <a:chExt cx="1449388" cy="1438275"/>
          </a:xfrm>
          <a:solidFill>
            <a:srgbClr val="557BA1"/>
          </a:solidFill>
        </p:grpSpPr>
        <p:sp>
          <p:nvSpPr>
            <p:cNvPr id="129" name="Freeform 67">
              <a:extLst>
                <a:ext uri="{FF2B5EF4-FFF2-40B4-BE49-F238E27FC236}">
                  <a16:creationId xmlns:a16="http://schemas.microsoft.com/office/drawing/2014/main" id="{90CDEAC0-D8C3-4DAC-8FC0-D66CF5DA2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11150" y="1549400"/>
              <a:ext cx="1449388" cy="1438275"/>
            </a:xfrm>
            <a:custGeom>
              <a:avLst/>
              <a:gdLst>
                <a:gd name="T0" fmla="*/ 379 w 960"/>
                <a:gd name="T1" fmla="*/ 873 h 952"/>
                <a:gd name="T2" fmla="*/ 302 w 960"/>
                <a:gd name="T3" fmla="*/ 857 h 952"/>
                <a:gd name="T4" fmla="*/ 146 w 960"/>
                <a:gd name="T5" fmla="*/ 804 h 952"/>
                <a:gd name="T6" fmla="*/ 113 w 960"/>
                <a:gd name="T7" fmla="*/ 681 h 952"/>
                <a:gd name="T8" fmla="*/ 48 w 960"/>
                <a:gd name="T9" fmla="*/ 689 h 952"/>
                <a:gd name="T10" fmla="*/ 57 w 960"/>
                <a:gd name="T11" fmla="*/ 526 h 952"/>
                <a:gd name="T12" fmla="*/ 16 w 960"/>
                <a:gd name="T13" fmla="*/ 404 h 952"/>
                <a:gd name="T14" fmla="*/ 42 w 960"/>
                <a:gd name="T15" fmla="*/ 270 h 952"/>
                <a:gd name="T16" fmla="*/ 108 w 960"/>
                <a:gd name="T17" fmla="*/ 271 h 952"/>
                <a:gd name="T18" fmla="*/ 168 w 960"/>
                <a:gd name="T19" fmla="*/ 190 h 952"/>
                <a:gd name="T20" fmla="*/ 267 w 960"/>
                <a:gd name="T21" fmla="*/ 61 h 952"/>
                <a:gd name="T22" fmla="*/ 386 w 960"/>
                <a:gd name="T23" fmla="*/ 77 h 952"/>
                <a:gd name="T24" fmla="*/ 551 w 960"/>
                <a:gd name="T25" fmla="*/ 0 h 952"/>
                <a:gd name="T26" fmla="*/ 641 w 960"/>
                <a:gd name="T27" fmla="*/ 98 h 952"/>
                <a:gd name="T28" fmla="*/ 705 w 960"/>
                <a:gd name="T29" fmla="*/ 49 h 952"/>
                <a:gd name="T30" fmla="*/ 793 w 960"/>
                <a:gd name="T31" fmla="*/ 208 h 952"/>
                <a:gd name="T32" fmla="*/ 876 w 960"/>
                <a:gd name="T33" fmla="*/ 267 h 952"/>
                <a:gd name="T34" fmla="*/ 957 w 960"/>
                <a:gd name="T35" fmla="*/ 388 h 952"/>
                <a:gd name="T36" fmla="*/ 893 w 960"/>
                <a:gd name="T37" fmla="*/ 440 h 952"/>
                <a:gd name="T38" fmla="*/ 954 w 960"/>
                <a:gd name="T39" fmla="*/ 552 h 952"/>
                <a:gd name="T40" fmla="*/ 908 w 960"/>
                <a:gd name="T41" fmla="*/ 689 h 952"/>
                <a:gd name="T42" fmla="*/ 834 w 960"/>
                <a:gd name="T43" fmla="*/ 689 h 952"/>
                <a:gd name="T44" fmla="*/ 821 w 960"/>
                <a:gd name="T45" fmla="*/ 820 h 952"/>
                <a:gd name="T46" fmla="*/ 647 w 960"/>
                <a:gd name="T47" fmla="*/ 853 h 952"/>
                <a:gd name="T48" fmla="*/ 554 w 960"/>
                <a:gd name="T49" fmla="*/ 935 h 952"/>
                <a:gd name="T50" fmla="*/ 306 w 960"/>
                <a:gd name="T51" fmla="*/ 821 h 952"/>
                <a:gd name="T52" fmla="*/ 430 w 960"/>
                <a:gd name="T53" fmla="*/ 915 h 952"/>
                <a:gd name="T54" fmla="*/ 531 w 960"/>
                <a:gd name="T55" fmla="*/ 908 h 952"/>
                <a:gd name="T56" fmla="*/ 652 w 960"/>
                <a:gd name="T57" fmla="*/ 821 h 952"/>
                <a:gd name="T58" fmla="*/ 708 w 960"/>
                <a:gd name="T59" fmla="*/ 867 h 952"/>
                <a:gd name="T60" fmla="*/ 759 w 960"/>
                <a:gd name="T61" fmla="*/ 744 h 952"/>
                <a:gd name="T62" fmla="*/ 878 w 960"/>
                <a:gd name="T63" fmla="*/ 657 h 952"/>
                <a:gd name="T64" fmla="*/ 909 w 960"/>
                <a:gd name="T65" fmla="*/ 560 h 952"/>
                <a:gd name="T66" fmla="*/ 871 w 960"/>
                <a:gd name="T67" fmla="*/ 411 h 952"/>
                <a:gd name="T68" fmla="*/ 896 w 960"/>
                <a:gd name="T69" fmla="*/ 293 h 952"/>
                <a:gd name="T70" fmla="*/ 832 w 960"/>
                <a:gd name="T71" fmla="*/ 301 h 952"/>
                <a:gd name="T72" fmla="*/ 777 w 960"/>
                <a:gd name="T73" fmla="*/ 158 h 952"/>
                <a:gd name="T74" fmla="*/ 662 w 960"/>
                <a:gd name="T75" fmla="*/ 128 h 952"/>
                <a:gd name="T76" fmla="*/ 539 w 960"/>
                <a:gd name="T77" fmla="*/ 88 h 952"/>
                <a:gd name="T78" fmla="*/ 432 w 960"/>
                <a:gd name="T79" fmla="*/ 27 h 952"/>
                <a:gd name="T80" fmla="*/ 414 w 960"/>
                <a:gd name="T81" fmla="*/ 97 h 952"/>
                <a:gd name="T82" fmla="*/ 265 w 960"/>
                <a:gd name="T83" fmla="*/ 98 h 952"/>
                <a:gd name="T84" fmla="*/ 202 w 960"/>
                <a:gd name="T85" fmla="*/ 197 h 952"/>
                <a:gd name="T86" fmla="*/ 126 w 960"/>
                <a:gd name="T87" fmla="*/ 301 h 952"/>
                <a:gd name="T88" fmla="*/ 36 w 960"/>
                <a:gd name="T89" fmla="*/ 383 h 952"/>
                <a:gd name="T90" fmla="*/ 95 w 960"/>
                <a:gd name="T91" fmla="*/ 530 h 952"/>
                <a:gd name="T92" fmla="*/ 34 w 960"/>
                <a:gd name="T93" fmla="*/ 569 h 952"/>
                <a:gd name="T94" fmla="*/ 126 w 960"/>
                <a:gd name="T95" fmla="*/ 651 h 952"/>
                <a:gd name="T96" fmla="*/ 202 w 960"/>
                <a:gd name="T97" fmla="*/ 755 h 952"/>
                <a:gd name="T98" fmla="*/ 252 w 960"/>
                <a:gd name="T99" fmla="*/ 867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52">
                  <a:moveTo>
                    <a:pt x="409" y="952"/>
                  </a:moveTo>
                  <a:cubicBezTo>
                    <a:pt x="408" y="947"/>
                    <a:pt x="407" y="942"/>
                    <a:pt x="406" y="936"/>
                  </a:cubicBezTo>
                  <a:cubicBezTo>
                    <a:pt x="403" y="923"/>
                    <a:pt x="400" y="909"/>
                    <a:pt x="399" y="896"/>
                  </a:cubicBezTo>
                  <a:cubicBezTo>
                    <a:pt x="397" y="882"/>
                    <a:pt x="391" y="876"/>
                    <a:pt x="379" y="873"/>
                  </a:cubicBezTo>
                  <a:cubicBezTo>
                    <a:pt x="360" y="868"/>
                    <a:pt x="342" y="862"/>
                    <a:pt x="325" y="856"/>
                  </a:cubicBezTo>
                  <a:cubicBezTo>
                    <a:pt x="319" y="854"/>
                    <a:pt x="319" y="854"/>
                    <a:pt x="319" y="854"/>
                  </a:cubicBezTo>
                  <a:cubicBezTo>
                    <a:pt x="316" y="853"/>
                    <a:pt x="314" y="852"/>
                    <a:pt x="312" y="852"/>
                  </a:cubicBezTo>
                  <a:cubicBezTo>
                    <a:pt x="309" y="852"/>
                    <a:pt x="305" y="854"/>
                    <a:pt x="302" y="857"/>
                  </a:cubicBezTo>
                  <a:cubicBezTo>
                    <a:pt x="291" y="869"/>
                    <a:pt x="279" y="879"/>
                    <a:pt x="267" y="891"/>
                  </a:cubicBezTo>
                  <a:cubicBezTo>
                    <a:pt x="263" y="895"/>
                    <a:pt x="259" y="899"/>
                    <a:pt x="254" y="903"/>
                  </a:cubicBezTo>
                  <a:cubicBezTo>
                    <a:pt x="139" y="820"/>
                    <a:pt x="139" y="820"/>
                    <a:pt x="139" y="820"/>
                  </a:cubicBezTo>
                  <a:cubicBezTo>
                    <a:pt x="141" y="815"/>
                    <a:pt x="144" y="810"/>
                    <a:pt x="146" y="804"/>
                  </a:cubicBezTo>
                  <a:cubicBezTo>
                    <a:pt x="153" y="791"/>
                    <a:pt x="160" y="776"/>
                    <a:pt x="167" y="763"/>
                  </a:cubicBezTo>
                  <a:cubicBezTo>
                    <a:pt x="171" y="755"/>
                    <a:pt x="171" y="749"/>
                    <a:pt x="165" y="743"/>
                  </a:cubicBezTo>
                  <a:cubicBezTo>
                    <a:pt x="154" y="727"/>
                    <a:pt x="141" y="711"/>
                    <a:pt x="125" y="688"/>
                  </a:cubicBezTo>
                  <a:cubicBezTo>
                    <a:pt x="122" y="683"/>
                    <a:pt x="118" y="681"/>
                    <a:pt x="113" y="681"/>
                  </a:cubicBezTo>
                  <a:cubicBezTo>
                    <a:pt x="112" y="681"/>
                    <a:pt x="111" y="681"/>
                    <a:pt x="109" y="681"/>
                  </a:cubicBezTo>
                  <a:cubicBezTo>
                    <a:pt x="96" y="683"/>
                    <a:pt x="83" y="685"/>
                    <a:pt x="69" y="687"/>
                  </a:cubicBezTo>
                  <a:cubicBezTo>
                    <a:pt x="58" y="688"/>
                    <a:pt x="58" y="688"/>
                    <a:pt x="58" y="688"/>
                  </a:cubicBezTo>
                  <a:cubicBezTo>
                    <a:pt x="55" y="689"/>
                    <a:pt x="52" y="689"/>
                    <a:pt x="48" y="689"/>
                  </a:cubicBezTo>
                  <a:cubicBezTo>
                    <a:pt x="44" y="690"/>
                    <a:pt x="44" y="690"/>
                    <a:pt x="44" y="690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5" y="553"/>
                    <a:pt x="11" y="550"/>
                    <a:pt x="16" y="548"/>
                  </a:cubicBezTo>
                  <a:cubicBezTo>
                    <a:pt x="30" y="540"/>
                    <a:pt x="43" y="533"/>
                    <a:pt x="57" y="526"/>
                  </a:cubicBezTo>
                  <a:cubicBezTo>
                    <a:pt x="65" y="522"/>
                    <a:pt x="67" y="518"/>
                    <a:pt x="67" y="509"/>
                  </a:cubicBezTo>
                  <a:cubicBezTo>
                    <a:pt x="67" y="485"/>
                    <a:pt x="67" y="463"/>
                    <a:pt x="67" y="443"/>
                  </a:cubicBezTo>
                  <a:cubicBezTo>
                    <a:pt x="67" y="434"/>
                    <a:pt x="65" y="430"/>
                    <a:pt x="57" y="426"/>
                  </a:cubicBezTo>
                  <a:cubicBezTo>
                    <a:pt x="43" y="419"/>
                    <a:pt x="30" y="412"/>
                    <a:pt x="16" y="404"/>
                  </a:cubicBezTo>
                  <a:cubicBezTo>
                    <a:pt x="11" y="402"/>
                    <a:pt x="6" y="399"/>
                    <a:pt x="0" y="396"/>
                  </a:cubicBezTo>
                  <a:cubicBezTo>
                    <a:pt x="20" y="336"/>
                    <a:pt x="20" y="336"/>
                    <a:pt x="20" y="336"/>
                  </a:cubicBezTo>
                  <a:cubicBezTo>
                    <a:pt x="22" y="329"/>
                    <a:pt x="24" y="323"/>
                    <a:pt x="26" y="317"/>
                  </a:cubicBezTo>
                  <a:cubicBezTo>
                    <a:pt x="32" y="301"/>
                    <a:pt x="37" y="285"/>
                    <a:pt x="42" y="270"/>
                  </a:cubicBezTo>
                  <a:cubicBezTo>
                    <a:pt x="44" y="263"/>
                    <a:pt x="46" y="262"/>
                    <a:pt x="50" y="262"/>
                  </a:cubicBezTo>
                  <a:cubicBezTo>
                    <a:pt x="51" y="262"/>
                    <a:pt x="52" y="262"/>
                    <a:pt x="53" y="263"/>
                  </a:cubicBezTo>
                  <a:cubicBezTo>
                    <a:pt x="62" y="264"/>
                    <a:pt x="72" y="265"/>
                    <a:pt x="81" y="267"/>
                  </a:cubicBezTo>
                  <a:cubicBezTo>
                    <a:pt x="90" y="268"/>
                    <a:pt x="99" y="269"/>
                    <a:pt x="108" y="271"/>
                  </a:cubicBezTo>
                  <a:cubicBezTo>
                    <a:pt x="110" y="271"/>
                    <a:pt x="111" y="271"/>
                    <a:pt x="112" y="271"/>
                  </a:cubicBezTo>
                  <a:cubicBezTo>
                    <a:pt x="118" y="271"/>
                    <a:pt x="122" y="268"/>
                    <a:pt x="126" y="263"/>
                  </a:cubicBezTo>
                  <a:cubicBezTo>
                    <a:pt x="138" y="246"/>
                    <a:pt x="151" y="228"/>
                    <a:pt x="166" y="209"/>
                  </a:cubicBezTo>
                  <a:cubicBezTo>
                    <a:pt x="171" y="202"/>
                    <a:pt x="171" y="197"/>
                    <a:pt x="168" y="190"/>
                  </a:cubicBezTo>
                  <a:cubicBezTo>
                    <a:pt x="160" y="177"/>
                    <a:pt x="154" y="163"/>
                    <a:pt x="147" y="148"/>
                  </a:cubicBezTo>
                  <a:cubicBezTo>
                    <a:pt x="144" y="143"/>
                    <a:pt x="142" y="137"/>
                    <a:pt x="139" y="132"/>
                  </a:cubicBezTo>
                  <a:cubicBezTo>
                    <a:pt x="254" y="49"/>
                    <a:pt x="254" y="49"/>
                    <a:pt x="254" y="49"/>
                  </a:cubicBezTo>
                  <a:cubicBezTo>
                    <a:pt x="259" y="53"/>
                    <a:pt x="263" y="57"/>
                    <a:pt x="267" y="61"/>
                  </a:cubicBezTo>
                  <a:cubicBezTo>
                    <a:pt x="279" y="72"/>
                    <a:pt x="291" y="83"/>
                    <a:pt x="303" y="95"/>
                  </a:cubicBezTo>
                  <a:cubicBezTo>
                    <a:pt x="306" y="98"/>
                    <a:pt x="309" y="100"/>
                    <a:pt x="312" y="100"/>
                  </a:cubicBezTo>
                  <a:cubicBezTo>
                    <a:pt x="314" y="100"/>
                    <a:pt x="316" y="99"/>
                    <a:pt x="318" y="99"/>
                  </a:cubicBezTo>
                  <a:cubicBezTo>
                    <a:pt x="338" y="92"/>
                    <a:pt x="359" y="85"/>
                    <a:pt x="386" y="77"/>
                  </a:cubicBezTo>
                  <a:cubicBezTo>
                    <a:pt x="392" y="75"/>
                    <a:pt x="396" y="72"/>
                    <a:pt x="397" y="64"/>
                  </a:cubicBezTo>
                  <a:cubicBezTo>
                    <a:pt x="399" y="49"/>
                    <a:pt x="402" y="33"/>
                    <a:pt x="405" y="17"/>
                  </a:cubicBezTo>
                  <a:cubicBezTo>
                    <a:pt x="406" y="11"/>
                    <a:pt x="407" y="6"/>
                    <a:pt x="409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52" y="5"/>
                    <a:pt x="553" y="11"/>
                    <a:pt x="554" y="16"/>
                  </a:cubicBezTo>
                  <a:cubicBezTo>
                    <a:pt x="557" y="32"/>
                    <a:pt x="560" y="49"/>
                    <a:pt x="563" y="65"/>
                  </a:cubicBezTo>
                  <a:cubicBezTo>
                    <a:pt x="564" y="71"/>
                    <a:pt x="567" y="74"/>
                    <a:pt x="573" y="76"/>
                  </a:cubicBezTo>
                  <a:cubicBezTo>
                    <a:pt x="596" y="83"/>
                    <a:pt x="619" y="91"/>
                    <a:pt x="641" y="98"/>
                  </a:cubicBezTo>
                  <a:cubicBezTo>
                    <a:pt x="644" y="99"/>
                    <a:pt x="646" y="99"/>
                    <a:pt x="647" y="99"/>
                  </a:cubicBezTo>
                  <a:cubicBezTo>
                    <a:pt x="651" y="99"/>
                    <a:pt x="654" y="98"/>
                    <a:pt x="657" y="95"/>
                  </a:cubicBezTo>
                  <a:cubicBezTo>
                    <a:pt x="669" y="83"/>
                    <a:pt x="680" y="73"/>
                    <a:pt x="693" y="61"/>
                  </a:cubicBezTo>
                  <a:cubicBezTo>
                    <a:pt x="697" y="57"/>
                    <a:pt x="701" y="53"/>
                    <a:pt x="705" y="49"/>
                  </a:cubicBezTo>
                  <a:cubicBezTo>
                    <a:pt x="821" y="132"/>
                    <a:pt x="821" y="132"/>
                    <a:pt x="821" y="132"/>
                  </a:cubicBezTo>
                  <a:cubicBezTo>
                    <a:pt x="818" y="137"/>
                    <a:pt x="816" y="142"/>
                    <a:pt x="813" y="147"/>
                  </a:cubicBezTo>
                  <a:cubicBezTo>
                    <a:pt x="806" y="162"/>
                    <a:pt x="799" y="176"/>
                    <a:pt x="792" y="191"/>
                  </a:cubicBezTo>
                  <a:cubicBezTo>
                    <a:pt x="789" y="197"/>
                    <a:pt x="789" y="202"/>
                    <a:pt x="793" y="208"/>
                  </a:cubicBezTo>
                  <a:cubicBezTo>
                    <a:pt x="806" y="225"/>
                    <a:pt x="820" y="243"/>
                    <a:pt x="835" y="264"/>
                  </a:cubicBezTo>
                  <a:cubicBezTo>
                    <a:pt x="838" y="269"/>
                    <a:pt x="842" y="271"/>
                    <a:pt x="847" y="271"/>
                  </a:cubicBezTo>
                  <a:cubicBezTo>
                    <a:pt x="848" y="271"/>
                    <a:pt x="849" y="271"/>
                    <a:pt x="850" y="271"/>
                  </a:cubicBezTo>
                  <a:cubicBezTo>
                    <a:pt x="859" y="269"/>
                    <a:pt x="868" y="268"/>
                    <a:pt x="876" y="267"/>
                  </a:cubicBezTo>
                  <a:cubicBezTo>
                    <a:pt x="886" y="266"/>
                    <a:pt x="896" y="264"/>
                    <a:pt x="906" y="263"/>
                  </a:cubicBezTo>
                  <a:cubicBezTo>
                    <a:pt x="908" y="262"/>
                    <a:pt x="909" y="262"/>
                    <a:pt x="910" y="262"/>
                  </a:cubicBezTo>
                  <a:cubicBezTo>
                    <a:pt x="914" y="262"/>
                    <a:pt x="916" y="264"/>
                    <a:pt x="918" y="270"/>
                  </a:cubicBezTo>
                  <a:cubicBezTo>
                    <a:pt x="931" y="310"/>
                    <a:pt x="944" y="350"/>
                    <a:pt x="957" y="388"/>
                  </a:cubicBezTo>
                  <a:cubicBezTo>
                    <a:pt x="960" y="395"/>
                    <a:pt x="958" y="398"/>
                    <a:pt x="952" y="401"/>
                  </a:cubicBezTo>
                  <a:cubicBezTo>
                    <a:pt x="942" y="406"/>
                    <a:pt x="932" y="411"/>
                    <a:pt x="922" y="416"/>
                  </a:cubicBezTo>
                  <a:cubicBezTo>
                    <a:pt x="915" y="420"/>
                    <a:pt x="908" y="424"/>
                    <a:pt x="900" y="427"/>
                  </a:cubicBezTo>
                  <a:cubicBezTo>
                    <a:pt x="895" y="430"/>
                    <a:pt x="893" y="434"/>
                    <a:pt x="893" y="440"/>
                  </a:cubicBezTo>
                  <a:cubicBezTo>
                    <a:pt x="893" y="466"/>
                    <a:pt x="893" y="489"/>
                    <a:pt x="893" y="512"/>
                  </a:cubicBezTo>
                  <a:cubicBezTo>
                    <a:pt x="893" y="519"/>
                    <a:pt x="896" y="522"/>
                    <a:pt x="901" y="525"/>
                  </a:cubicBezTo>
                  <a:cubicBezTo>
                    <a:pt x="909" y="529"/>
                    <a:pt x="917" y="533"/>
                    <a:pt x="925" y="537"/>
                  </a:cubicBezTo>
                  <a:cubicBezTo>
                    <a:pt x="934" y="542"/>
                    <a:pt x="944" y="548"/>
                    <a:pt x="954" y="552"/>
                  </a:cubicBezTo>
                  <a:cubicBezTo>
                    <a:pt x="959" y="555"/>
                    <a:pt x="959" y="557"/>
                    <a:pt x="958" y="562"/>
                  </a:cubicBezTo>
                  <a:cubicBezTo>
                    <a:pt x="942" y="608"/>
                    <a:pt x="929" y="647"/>
                    <a:pt x="918" y="684"/>
                  </a:cubicBezTo>
                  <a:cubicBezTo>
                    <a:pt x="916" y="689"/>
                    <a:pt x="914" y="690"/>
                    <a:pt x="911" y="690"/>
                  </a:cubicBezTo>
                  <a:cubicBezTo>
                    <a:pt x="910" y="690"/>
                    <a:pt x="909" y="689"/>
                    <a:pt x="908" y="689"/>
                  </a:cubicBezTo>
                  <a:cubicBezTo>
                    <a:pt x="900" y="688"/>
                    <a:pt x="891" y="687"/>
                    <a:pt x="882" y="686"/>
                  </a:cubicBezTo>
                  <a:cubicBezTo>
                    <a:pt x="872" y="684"/>
                    <a:pt x="862" y="683"/>
                    <a:pt x="852" y="681"/>
                  </a:cubicBezTo>
                  <a:cubicBezTo>
                    <a:pt x="851" y="681"/>
                    <a:pt x="849" y="681"/>
                    <a:pt x="848" y="681"/>
                  </a:cubicBezTo>
                  <a:cubicBezTo>
                    <a:pt x="842" y="681"/>
                    <a:pt x="838" y="683"/>
                    <a:pt x="834" y="689"/>
                  </a:cubicBezTo>
                  <a:cubicBezTo>
                    <a:pt x="822" y="706"/>
                    <a:pt x="809" y="723"/>
                    <a:pt x="794" y="744"/>
                  </a:cubicBezTo>
                  <a:cubicBezTo>
                    <a:pt x="789" y="750"/>
                    <a:pt x="789" y="754"/>
                    <a:pt x="792" y="761"/>
                  </a:cubicBezTo>
                  <a:cubicBezTo>
                    <a:pt x="799" y="775"/>
                    <a:pt x="806" y="789"/>
                    <a:pt x="813" y="804"/>
                  </a:cubicBezTo>
                  <a:cubicBezTo>
                    <a:pt x="816" y="809"/>
                    <a:pt x="818" y="815"/>
                    <a:pt x="821" y="820"/>
                  </a:cubicBezTo>
                  <a:cubicBezTo>
                    <a:pt x="705" y="903"/>
                    <a:pt x="705" y="903"/>
                    <a:pt x="705" y="903"/>
                  </a:cubicBezTo>
                  <a:cubicBezTo>
                    <a:pt x="701" y="899"/>
                    <a:pt x="697" y="895"/>
                    <a:pt x="693" y="891"/>
                  </a:cubicBezTo>
                  <a:cubicBezTo>
                    <a:pt x="682" y="881"/>
                    <a:pt x="670" y="870"/>
                    <a:pt x="659" y="859"/>
                  </a:cubicBezTo>
                  <a:cubicBezTo>
                    <a:pt x="655" y="854"/>
                    <a:pt x="651" y="853"/>
                    <a:pt x="647" y="853"/>
                  </a:cubicBezTo>
                  <a:cubicBezTo>
                    <a:pt x="645" y="853"/>
                    <a:pt x="642" y="853"/>
                    <a:pt x="640" y="854"/>
                  </a:cubicBezTo>
                  <a:cubicBezTo>
                    <a:pt x="619" y="861"/>
                    <a:pt x="598" y="868"/>
                    <a:pt x="574" y="875"/>
                  </a:cubicBezTo>
                  <a:cubicBezTo>
                    <a:pt x="568" y="877"/>
                    <a:pt x="564" y="880"/>
                    <a:pt x="563" y="888"/>
                  </a:cubicBezTo>
                  <a:cubicBezTo>
                    <a:pt x="560" y="904"/>
                    <a:pt x="557" y="920"/>
                    <a:pt x="554" y="935"/>
                  </a:cubicBezTo>
                  <a:cubicBezTo>
                    <a:pt x="553" y="941"/>
                    <a:pt x="552" y="946"/>
                    <a:pt x="551" y="952"/>
                  </a:cubicBezTo>
                  <a:lnTo>
                    <a:pt x="409" y="952"/>
                  </a:lnTo>
                  <a:close/>
                  <a:moveTo>
                    <a:pt x="305" y="821"/>
                  </a:moveTo>
                  <a:cubicBezTo>
                    <a:pt x="306" y="821"/>
                    <a:pt x="306" y="821"/>
                    <a:pt x="306" y="821"/>
                  </a:cubicBezTo>
                  <a:cubicBezTo>
                    <a:pt x="343" y="832"/>
                    <a:pt x="380" y="844"/>
                    <a:pt x="414" y="855"/>
                  </a:cubicBezTo>
                  <a:cubicBezTo>
                    <a:pt x="417" y="856"/>
                    <a:pt x="420" y="860"/>
                    <a:pt x="420" y="863"/>
                  </a:cubicBezTo>
                  <a:cubicBezTo>
                    <a:pt x="422" y="872"/>
                    <a:pt x="424" y="881"/>
                    <a:pt x="426" y="890"/>
                  </a:cubicBezTo>
                  <a:cubicBezTo>
                    <a:pt x="427" y="898"/>
                    <a:pt x="429" y="907"/>
                    <a:pt x="430" y="915"/>
                  </a:cubicBezTo>
                  <a:cubicBezTo>
                    <a:pt x="431" y="919"/>
                    <a:pt x="435" y="924"/>
                    <a:pt x="439" y="924"/>
                  </a:cubicBezTo>
                  <a:cubicBezTo>
                    <a:pt x="457" y="925"/>
                    <a:pt x="475" y="925"/>
                    <a:pt x="490" y="925"/>
                  </a:cubicBezTo>
                  <a:cubicBezTo>
                    <a:pt x="528" y="925"/>
                    <a:pt x="528" y="925"/>
                    <a:pt x="528" y="925"/>
                  </a:cubicBezTo>
                  <a:cubicBezTo>
                    <a:pt x="528" y="925"/>
                    <a:pt x="530" y="913"/>
                    <a:pt x="531" y="908"/>
                  </a:cubicBezTo>
                  <a:cubicBezTo>
                    <a:pt x="534" y="892"/>
                    <a:pt x="536" y="878"/>
                    <a:pt x="539" y="863"/>
                  </a:cubicBezTo>
                  <a:cubicBezTo>
                    <a:pt x="540" y="860"/>
                    <a:pt x="543" y="856"/>
                    <a:pt x="545" y="856"/>
                  </a:cubicBezTo>
                  <a:cubicBezTo>
                    <a:pt x="566" y="849"/>
                    <a:pt x="588" y="842"/>
                    <a:pt x="609" y="835"/>
                  </a:cubicBezTo>
                  <a:cubicBezTo>
                    <a:pt x="623" y="830"/>
                    <a:pt x="638" y="826"/>
                    <a:pt x="652" y="821"/>
                  </a:cubicBezTo>
                  <a:cubicBezTo>
                    <a:pt x="654" y="820"/>
                    <a:pt x="655" y="820"/>
                    <a:pt x="656" y="820"/>
                  </a:cubicBezTo>
                  <a:cubicBezTo>
                    <a:pt x="658" y="820"/>
                    <a:pt x="660" y="821"/>
                    <a:pt x="662" y="823"/>
                  </a:cubicBezTo>
                  <a:cubicBezTo>
                    <a:pt x="673" y="834"/>
                    <a:pt x="683" y="843"/>
                    <a:pt x="694" y="854"/>
                  </a:cubicBezTo>
                  <a:cubicBezTo>
                    <a:pt x="698" y="858"/>
                    <a:pt x="708" y="867"/>
                    <a:pt x="708" y="867"/>
                  </a:cubicBezTo>
                  <a:cubicBezTo>
                    <a:pt x="785" y="811"/>
                    <a:pt x="785" y="811"/>
                    <a:pt x="785" y="811"/>
                  </a:cubicBezTo>
                  <a:cubicBezTo>
                    <a:pt x="785" y="811"/>
                    <a:pt x="780" y="799"/>
                    <a:pt x="777" y="794"/>
                  </a:cubicBezTo>
                  <a:cubicBezTo>
                    <a:pt x="771" y="781"/>
                    <a:pt x="765" y="768"/>
                    <a:pt x="758" y="755"/>
                  </a:cubicBezTo>
                  <a:cubicBezTo>
                    <a:pt x="756" y="750"/>
                    <a:pt x="756" y="748"/>
                    <a:pt x="759" y="744"/>
                  </a:cubicBezTo>
                  <a:cubicBezTo>
                    <a:pt x="779" y="717"/>
                    <a:pt x="799" y="689"/>
                    <a:pt x="824" y="655"/>
                  </a:cubicBezTo>
                  <a:cubicBezTo>
                    <a:pt x="827" y="652"/>
                    <a:pt x="828" y="651"/>
                    <a:pt x="831" y="651"/>
                  </a:cubicBezTo>
                  <a:cubicBezTo>
                    <a:pt x="832" y="651"/>
                    <a:pt x="833" y="651"/>
                    <a:pt x="834" y="651"/>
                  </a:cubicBezTo>
                  <a:cubicBezTo>
                    <a:pt x="848" y="653"/>
                    <a:pt x="863" y="655"/>
                    <a:pt x="878" y="657"/>
                  </a:cubicBezTo>
                  <a:cubicBezTo>
                    <a:pt x="883" y="657"/>
                    <a:pt x="896" y="659"/>
                    <a:pt x="896" y="659"/>
                  </a:cubicBezTo>
                  <a:cubicBezTo>
                    <a:pt x="926" y="569"/>
                    <a:pt x="926" y="569"/>
                    <a:pt x="926" y="569"/>
                  </a:cubicBezTo>
                  <a:cubicBezTo>
                    <a:pt x="924" y="568"/>
                    <a:pt x="924" y="568"/>
                    <a:pt x="924" y="568"/>
                  </a:cubicBezTo>
                  <a:cubicBezTo>
                    <a:pt x="919" y="566"/>
                    <a:pt x="914" y="563"/>
                    <a:pt x="909" y="560"/>
                  </a:cubicBezTo>
                  <a:cubicBezTo>
                    <a:pt x="896" y="553"/>
                    <a:pt x="883" y="547"/>
                    <a:pt x="871" y="540"/>
                  </a:cubicBezTo>
                  <a:cubicBezTo>
                    <a:pt x="866" y="538"/>
                    <a:pt x="865" y="536"/>
                    <a:pt x="865" y="530"/>
                  </a:cubicBezTo>
                  <a:cubicBezTo>
                    <a:pt x="865" y="491"/>
                    <a:pt x="865" y="455"/>
                    <a:pt x="865" y="422"/>
                  </a:cubicBezTo>
                  <a:cubicBezTo>
                    <a:pt x="865" y="416"/>
                    <a:pt x="866" y="414"/>
                    <a:pt x="871" y="411"/>
                  </a:cubicBezTo>
                  <a:cubicBezTo>
                    <a:pt x="884" y="405"/>
                    <a:pt x="897" y="398"/>
                    <a:pt x="909" y="391"/>
                  </a:cubicBezTo>
                  <a:cubicBezTo>
                    <a:pt x="914" y="389"/>
                    <a:pt x="919" y="386"/>
                    <a:pt x="924" y="383"/>
                  </a:cubicBezTo>
                  <a:cubicBezTo>
                    <a:pt x="926" y="382"/>
                    <a:pt x="926" y="382"/>
                    <a:pt x="926" y="382"/>
                  </a:cubicBezTo>
                  <a:cubicBezTo>
                    <a:pt x="896" y="293"/>
                    <a:pt x="896" y="293"/>
                    <a:pt x="896" y="293"/>
                  </a:cubicBezTo>
                  <a:cubicBezTo>
                    <a:pt x="894" y="293"/>
                    <a:pt x="894" y="293"/>
                    <a:pt x="894" y="293"/>
                  </a:cubicBezTo>
                  <a:cubicBezTo>
                    <a:pt x="889" y="294"/>
                    <a:pt x="883" y="294"/>
                    <a:pt x="877" y="295"/>
                  </a:cubicBezTo>
                  <a:cubicBezTo>
                    <a:pt x="862" y="297"/>
                    <a:pt x="848" y="299"/>
                    <a:pt x="834" y="301"/>
                  </a:cubicBezTo>
                  <a:cubicBezTo>
                    <a:pt x="833" y="301"/>
                    <a:pt x="833" y="301"/>
                    <a:pt x="832" y="301"/>
                  </a:cubicBezTo>
                  <a:cubicBezTo>
                    <a:pt x="829" y="301"/>
                    <a:pt x="827" y="300"/>
                    <a:pt x="824" y="296"/>
                  </a:cubicBezTo>
                  <a:cubicBezTo>
                    <a:pt x="802" y="266"/>
                    <a:pt x="780" y="237"/>
                    <a:pt x="759" y="208"/>
                  </a:cubicBezTo>
                  <a:cubicBezTo>
                    <a:pt x="756" y="204"/>
                    <a:pt x="756" y="201"/>
                    <a:pt x="758" y="197"/>
                  </a:cubicBezTo>
                  <a:cubicBezTo>
                    <a:pt x="765" y="184"/>
                    <a:pt x="771" y="171"/>
                    <a:pt x="777" y="158"/>
                  </a:cubicBezTo>
                  <a:cubicBezTo>
                    <a:pt x="780" y="153"/>
                    <a:pt x="785" y="141"/>
                    <a:pt x="785" y="141"/>
                  </a:cubicBezTo>
                  <a:cubicBezTo>
                    <a:pt x="708" y="85"/>
                    <a:pt x="708" y="85"/>
                    <a:pt x="708" y="85"/>
                  </a:cubicBezTo>
                  <a:cubicBezTo>
                    <a:pt x="708" y="85"/>
                    <a:pt x="698" y="94"/>
                    <a:pt x="694" y="98"/>
                  </a:cubicBezTo>
                  <a:cubicBezTo>
                    <a:pt x="684" y="108"/>
                    <a:pt x="673" y="118"/>
                    <a:pt x="662" y="128"/>
                  </a:cubicBezTo>
                  <a:cubicBezTo>
                    <a:pt x="660" y="131"/>
                    <a:pt x="658" y="132"/>
                    <a:pt x="656" y="132"/>
                  </a:cubicBezTo>
                  <a:cubicBezTo>
                    <a:pt x="655" y="132"/>
                    <a:pt x="653" y="131"/>
                    <a:pt x="651" y="131"/>
                  </a:cubicBezTo>
                  <a:cubicBezTo>
                    <a:pt x="619" y="120"/>
                    <a:pt x="584" y="109"/>
                    <a:pt x="546" y="97"/>
                  </a:cubicBezTo>
                  <a:cubicBezTo>
                    <a:pt x="542" y="95"/>
                    <a:pt x="540" y="93"/>
                    <a:pt x="539" y="88"/>
                  </a:cubicBezTo>
                  <a:cubicBezTo>
                    <a:pt x="536" y="72"/>
                    <a:pt x="533" y="55"/>
                    <a:pt x="529" y="36"/>
                  </a:cubicBezTo>
                  <a:cubicBezTo>
                    <a:pt x="529" y="33"/>
                    <a:pt x="525" y="28"/>
                    <a:pt x="521" y="28"/>
                  </a:cubicBezTo>
                  <a:cubicBezTo>
                    <a:pt x="503" y="27"/>
                    <a:pt x="485" y="27"/>
                    <a:pt x="469" y="27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1" y="35"/>
                    <a:pt x="430" y="40"/>
                    <a:pt x="429" y="46"/>
                  </a:cubicBezTo>
                  <a:cubicBezTo>
                    <a:pt x="426" y="61"/>
                    <a:pt x="423" y="75"/>
                    <a:pt x="421" y="89"/>
                  </a:cubicBezTo>
                  <a:cubicBezTo>
                    <a:pt x="420" y="94"/>
                    <a:pt x="418" y="96"/>
                    <a:pt x="414" y="97"/>
                  </a:cubicBezTo>
                  <a:cubicBezTo>
                    <a:pt x="373" y="110"/>
                    <a:pt x="340" y="121"/>
                    <a:pt x="308" y="131"/>
                  </a:cubicBezTo>
                  <a:cubicBezTo>
                    <a:pt x="306" y="132"/>
                    <a:pt x="305" y="132"/>
                    <a:pt x="304" y="132"/>
                  </a:cubicBezTo>
                  <a:cubicBezTo>
                    <a:pt x="302" y="132"/>
                    <a:pt x="300" y="131"/>
                    <a:pt x="298" y="129"/>
                  </a:cubicBezTo>
                  <a:cubicBezTo>
                    <a:pt x="287" y="118"/>
                    <a:pt x="277" y="108"/>
                    <a:pt x="265" y="98"/>
                  </a:cubicBezTo>
                  <a:cubicBezTo>
                    <a:pt x="261" y="94"/>
                    <a:pt x="252" y="85"/>
                    <a:pt x="252" y="85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80" y="153"/>
                    <a:pt x="183" y="158"/>
                  </a:cubicBezTo>
                  <a:cubicBezTo>
                    <a:pt x="189" y="171"/>
                    <a:pt x="195" y="184"/>
                    <a:pt x="202" y="197"/>
                  </a:cubicBezTo>
                  <a:cubicBezTo>
                    <a:pt x="204" y="201"/>
                    <a:pt x="204" y="204"/>
                    <a:pt x="201" y="208"/>
                  </a:cubicBezTo>
                  <a:cubicBezTo>
                    <a:pt x="181" y="234"/>
                    <a:pt x="160" y="263"/>
                    <a:pt x="136" y="297"/>
                  </a:cubicBezTo>
                  <a:cubicBezTo>
                    <a:pt x="133" y="300"/>
                    <a:pt x="131" y="301"/>
                    <a:pt x="128" y="301"/>
                  </a:cubicBezTo>
                  <a:cubicBezTo>
                    <a:pt x="128" y="301"/>
                    <a:pt x="127" y="301"/>
                    <a:pt x="126" y="301"/>
                  </a:cubicBezTo>
                  <a:cubicBezTo>
                    <a:pt x="111" y="299"/>
                    <a:pt x="97" y="297"/>
                    <a:pt x="82" y="295"/>
                  </a:cubicBezTo>
                  <a:cubicBezTo>
                    <a:pt x="77" y="294"/>
                    <a:pt x="64" y="293"/>
                    <a:pt x="64" y="293"/>
                  </a:cubicBezTo>
                  <a:cubicBezTo>
                    <a:pt x="34" y="382"/>
                    <a:pt x="34" y="382"/>
                    <a:pt x="34" y="382"/>
                  </a:cubicBezTo>
                  <a:cubicBezTo>
                    <a:pt x="36" y="383"/>
                    <a:pt x="36" y="383"/>
                    <a:pt x="36" y="383"/>
                  </a:cubicBezTo>
                  <a:cubicBezTo>
                    <a:pt x="41" y="386"/>
                    <a:pt x="46" y="389"/>
                    <a:pt x="51" y="391"/>
                  </a:cubicBezTo>
                  <a:cubicBezTo>
                    <a:pt x="64" y="398"/>
                    <a:pt x="76" y="405"/>
                    <a:pt x="88" y="411"/>
                  </a:cubicBezTo>
                  <a:cubicBezTo>
                    <a:pt x="93" y="414"/>
                    <a:pt x="95" y="416"/>
                    <a:pt x="95" y="421"/>
                  </a:cubicBezTo>
                  <a:cubicBezTo>
                    <a:pt x="95" y="456"/>
                    <a:pt x="95" y="493"/>
                    <a:pt x="95" y="530"/>
                  </a:cubicBezTo>
                  <a:cubicBezTo>
                    <a:pt x="95" y="536"/>
                    <a:pt x="94" y="538"/>
                    <a:pt x="89" y="541"/>
                  </a:cubicBezTo>
                  <a:cubicBezTo>
                    <a:pt x="76" y="547"/>
                    <a:pt x="63" y="554"/>
                    <a:pt x="51" y="561"/>
                  </a:cubicBezTo>
                  <a:cubicBezTo>
                    <a:pt x="46" y="563"/>
                    <a:pt x="41" y="566"/>
                    <a:pt x="36" y="569"/>
                  </a:cubicBezTo>
                  <a:cubicBezTo>
                    <a:pt x="34" y="569"/>
                    <a:pt x="34" y="569"/>
                    <a:pt x="34" y="569"/>
                  </a:cubicBezTo>
                  <a:cubicBezTo>
                    <a:pt x="64" y="659"/>
                    <a:pt x="64" y="659"/>
                    <a:pt x="64" y="659"/>
                  </a:cubicBezTo>
                  <a:cubicBezTo>
                    <a:pt x="65" y="659"/>
                    <a:pt x="65" y="659"/>
                    <a:pt x="65" y="659"/>
                  </a:cubicBezTo>
                  <a:cubicBezTo>
                    <a:pt x="71" y="658"/>
                    <a:pt x="77" y="658"/>
                    <a:pt x="83" y="657"/>
                  </a:cubicBezTo>
                  <a:cubicBezTo>
                    <a:pt x="97" y="655"/>
                    <a:pt x="111" y="653"/>
                    <a:pt x="126" y="651"/>
                  </a:cubicBezTo>
                  <a:cubicBezTo>
                    <a:pt x="126" y="651"/>
                    <a:pt x="127" y="651"/>
                    <a:pt x="128" y="651"/>
                  </a:cubicBezTo>
                  <a:cubicBezTo>
                    <a:pt x="131" y="651"/>
                    <a:pt x="133" y="652"/>
                    <a:pt x="136" y="655"/>
                  </a:cubicBezTo>
                  <a:cubicBezTo>
                    <a:pt x="159" y="687"/>
                    <a:pt x="180" y="716"/>
                    <a:pt x="201" y="744"/>
                  </a:cubicBezTo>
                  <a:cubicBezTo>
                    <a:pt x="204" y="748"/>
                    <a:pt x="204" y="751"/>
                    <a:pt x="202" y="755"/>
                  </a:cubicBezTo>
                  <a:cubicBezTo>
                    <a:pt x="195" y="768"/>
                    <a:pt x="189" y="781"/>
                    <a:pt x="182" y="794"/>
                  </a:cubicBezTo>
                  <a:cubicBezTo>
                    <a:pt x="180" y="799"/>
                    <a:pt x="178" y="804"/>
                    <a:pt x="175" y="809"/>
                  </a:cubicBezTo>
                  <a:cubicBezTo>
                    <a:pt x="174" y="811"/>
                    <a:pt x="174" y="811"/>
                    <a:pt x="174" y="811"/>
                  </a:cubicBezTo>
                  <a:cubicBezTo>
                    <a:pt x="252" y="867"/>
                    <a:pt x="252" y="867"/>
                    <a:pt x="252" y="867"/>
                  </a:cubicBezTo>
                  <a:cubicBezTo>
                    <a:pt x="264" y="855"/>
                    <a:pt x="264" y="855"/>
                    <a:pt x="264" y="855"/>
                  </a:cubicBezTo>
                  <a:cubicBezTo>
                    <a:pt x="275" y="844"/>
                    <a:pt x="287" y="833"/>
                    <a:pt x="298" y="823"/>
                  </a:cubicBezTo>
                  <a:cubicBezTo>
                    <a:pt x="300" y="822"/>
                    <a:pt x="303" y="821"/>
                    <a:pt x="305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8">
              <a:extLst>
                <a:ext uri="{FF2B5EF4-FFF2-40B4-BE49-F238E27FC236}">
                  <a16:creationId xmlns:a16="http://schemas.microsoft.com/office/drawing/2014/main" id="{EC018466-F062-422C-88E4-44040116A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1813" y="1765300"/>
              <a:ext cx="1006475" cy="1006475"/>
            </a:xfrm>
            <a:custGeom>
              <a:avLst/>
              <a:gdLst>
                <a:gd name="T0" fmla="*/ 333 w 667"/>
                <a:gd name="T1" fmla="*/ 666 h 666"/>
                <a:gd name="T2" fmla="*/ 1 w 667"/>
                <a:gd name="T3" fmla="*/ 332 h 666"/>
                <a:gd name="T4" fmla="*/ 334 w 667"/>
                <a:gd name="T5" fmla="*/ 0 h 666"/>
                <a:gd name="T6" fmla="*/ 334 w 667"/>
                <a:gd name="T7" fmla="*/ 0 h 666"/>
                <a:gd name="T8" fmla="*/ 667 w 667"/>
                <a:gd name="T9" fmla="*/ 333 h 666"/>
                <a:gd name="T10" fmla="*/ 334 w 667"/>
                <a:gd name="T11" fmla="*/ 666 h 666"/>
                <a:gd name="T12" fmla="*/ 333 w 667"/>
                <a:gd name="T13" fmla="*/ 666 h 666"/>
                <a:gd name="T14" fmla="*/ 334 w 667"/>
                <a:gd name="T15" fmla="*/ 28 h 666"/>
                <a:gd name="T16" fmla="*/ 29 w 667"/>
                <a:gd name="T17" fmla="*/ 332 h 666"/>
                <a:gd name="T18" fmla="*/ 333 w 667"/>
                <a:gd name="T19" fmla="*/ 638 h 666"/>
                <a:gd name="T20" fmla="*/ 334 w 667"/>
                <a:gd name="T21" fmla="*/ 638 h 666"/>
                <a:gd name="T22" fmla="*/ 639 w 667"/>
                <a:gd name="T23" fmla="*/ 333 h 666"/>
                <a:gd name="T24" fmla="*/ 550 w 667"/>
                <a:gd name="T25" fmla="*/ 118 h 666"/>
                <a:gd name="T26" fmla="*/ 334 w 667"/>
                <a:gd name="T27" fmla="*/ 2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666">
                  <a:moveTo>
                    <a:pt x="333" y="666"/>
                  </a:moveTo>
                  <a:cubicBezTo>
                    <a:pt x="149" y="665"/>
                    <a:pt x="0" y="516"/>
                    <a:pt x="1" y="332"/>
                  </a:cubicBezTo>
                  <a:cubicBezTo>
                    <a:pt x="1" y="149"/>
                    <a:pt x="151" y="0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518" y="0"/>
                    <a:pt x="667" y="150"/>
                    <a:pt x="667" y="333"/>
                  </a:cubicBezTo>
                  <a:cubicBezTo>
                    <a:pt x="667" y="517"/>
                    <a:pt x="517" y="666"/>
                    <a:pt x="334" y="666"/>
                  </a:cubicBezTo>
                  <a:lnTo>
                    <a:pt x="333" y="666"/>
                  </a:lnTo>
                  <a:close/>
                  <a:moveTo>
                    <a:pt x="334" y="28"/>
                  </a:moveTo>
                  <a:cubicBezTo>
                    <a:pt x="166" y="28"/>
                    <a:pt x="29" y="164"/>
                    <a:pt x="29" y="332"/>
                  </a:cubicBezTo>
                  <a:cubicBezTo>
                    <a:pt x="28" y="501"/>
                    <a:pt x="165" y="638"/>
                    <a:pt x="333" y="638"/>
                  </a:cubicBezTo>
                  <a:cubicBezTo>
                    <a:pt x="334" y="638"/>
                    <a:pt x="334" y="638"/>
                    <a:pt x="334" y="638"/>
                  </a:cubicBezTo>
                  <a:cubicBezTo>
                    <a:pt x="502" y="638"/>
                    <a:pt x="639" y="501"/>
                    <a:pt x="639" y="333"/>
                  </a:cubicBezTo>
                  <a:cubicBezTo>
                    <a:pt x="639" y="252"/>
                    <a:pt x="608" y="176"/>
                    <a:pt x="550" y="118"/>
                  </a:cubicBezTo>
                  <a:cubicBezTo>
                    <a:pt x="492" y="60"/>
                    <a:pt x="416" y="28"/>
                    <a:pt x="3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9">
              <a:extLst>
                <a:ext uri="{FF2B5EF4-FFF2-40B4-BE49-F238E27FC236}">
                  <a16:creationId xmlns:a16="http://schemas.microsoft.com/office/drawing/2014/main" id="{5536A8E8-A5DB-45E0-90D4-7179779637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23900" y="1893888"/>
              <a:ext cx="620713" cy="749300"/>
            </a:xfrm>
            <a:custGeom>
              <a:avLst/>
              <a:gdLst>
                <a:gd name="T0" fmla="*/ 180 w 411"/>
                <a:gd name="T1" fmla="*/ 488 h 496"/>
                <a:gd name="T2" fmla="*/ 0 w 411"/>
                <a:gd name="T3" fmla="*/ 353 h 496"/>
                <a:gd name="T4" fmla="*/ 26 w 411"/>
                <a:gd name="T5" fmla="*/ 97 h 496"/>
                <a:gd name="T6" fmla="*/ 206 w 411"/>
                <a:gd name="T7" fmla="*/ 0 h 496"/>
                <a:gd name="T8" fmla="*/ 358 w 411"/>
                <a:gd name="T9" fmla="*/ 81 h 496"/>
                <a:gd name="T10" fmla="*/ 411 w 411"/>
                <a:gd name="T11" fmla="*/ 141 h 496"/>
                <a:gd name="T12" fmla="*/ 411 w 411"/>
                <a:gd name="T13" fmla="*/ 248 h 496"/>
                <a:gd name="T14" fmla="*/ 411 w 411"/>
                <a:gd name="T15" fmla="*/ 354 h 496"/>
                <a:gd name="T16" fmla="*/ 280 w 411"/>
                <a:gd name="T17" fmla="*/ 460 h 496"/>
                <a:gd name="T18" fmla="*/ 206 w 411"/>
                <a:gd name="T19" fmla="*/ 496 h 496"/>
                <a:gd name="T20" fmla="*/ 369 w 411"/>
                <a:gd name="T21" fmla="*/ 153 h 496"/>
                <a:gd name="T22" fmla="*/ 229 w 411"/>
                <a:gd name="T23" fmla="*/ 235 h 496"/>
                <a:gd name="T24" fmla="*/ 220 w 411"/>
                <a:gd name="T25" fmla="*/ 398 h 496"/>
                <a:gd name="T26" fmla="*/ 220 w 411"/>
                <a:gd name="T27" fmla="*/ 455 h 496"/>
                <a:gd name="T28" fmla="*/ 226 w 411"/>
                <a:gd name="T29" fmla="*/ 459 h 496"/>
                <a:gd name="T30" fmla="*/ 271 w 411"/>
                <a:gd name="T31" fmla="*/ 433 h 496"/>
                <a:gd name="T32" fmla="*/ 384 w 411"/>
                <a:gd name="T33" fmla="*/ 350 h 496"/>
                <a:gd name="T34" fmla="*/ 383 w 411"/>
                <a:gd name="T35" fmla="*/ 145 h 496"/>
                <a:gd name="T36" fmla="*/ 28 w 411"/>
                <a:gd name="T37" fmla="*/ 200 h 496"/>
                <a:gd name="T38" fmla="*/ 42 w 411"/>
                <a:gd name="T39" fmla="*/ 376 h 496"/>
                <a:gd name="T40" fmla="*/ 180 w 411"/>
                <a:gd name="T41" fmla="*/ 456 h 496"/>
                <a:gd name="T42" fmla="*/ 190 w 411"/>
                <a:gd name="T43" fmla="*/ 461 h 496"/>
                <a:gd name="T44" fmla="*/ 191 w 411"/>
                <a:gd name="T45" fmla="*/ 458 h 496"/>
                <a:gd name="T46" fmla="*/ 192 w 411"/>
                <a:gd name="T47" fmla="*/ 245 h 496"/>
                <a:gd name="T48" fmla="*/ 166 w 411"/>
                <a:gd name="T49" fmla="*/ 225 h 496"/>
                <a:gd name="T50" fmla="*/ 155 w 411"/>
                <a:gd name="T51" fmla="*/ 302 h 496"/>
                <a:gd name="T52" fmla="*/ 66 w 411"/>
                <a:gd name="T53" fmla="*/ 250 h 496"/>
                <a:gd name="T54" fmla="*/ 63 w 411"/>
                <a:gd name="T55" fmla="*/ 203 h 496"/>
                <a:gd name="T56" fmla="*/ 60 w 411"/>
                <a:gd name="T57" fmla="*/ 164 h 496"/>
                <a:gd name="T58" fmla="*/ 31 w 411"/>
                <a:gd name="T59" fmla="*/ 146 h 496"/>
                <a:gd name="T60" fmla="*/ 28 w 411"/>
                <a:gd name="T61" fmla="*/ 200 h 496"/>
                <a:gd name="T62" fmla="*/ 91 w 411"/>
                <a:gd name="T63" fmla="*/ 228 h 496"/>
                <a:gd name="T64" fmla="*/ 116 w 411"/>
                <a:gd name="T65" fmla="*/ 247 h 496"/>
                <a:gd name="T66" fmla="*/ 127 w 411"/>
                <a:gd name="T67" fmla="*/ 238 h 496"/>
                <a:gd name="T68" fmla="*/ 122 w 411"/>
                <a:gd name="T69" fmla="*/ 199 h 496"/>
                <a:gd name="T70" fmla="*/ 91 w 411"/>
                <a:gd name="T71" fmla="*/ 181 h 496"/>
                <a:gd name="T72" fmla="*/ 167 w 411"/>
                <a:gd name="T73" fmla="*/ 193 h 496"/>
                <a:gd name="T74" fmla="*/ 178 w 411"/>
                <a:gd name="T75" fmla="*/ 199 h 496"/>
                <a:gd name="T76" fmla="*/ 206 w 411"/>
                <a:gd name="T77" fmla="*/ 212 h 496"/>
                <a:gd name="T78" fmla="*/ 317 w 411"/>
                <a:gd name="T79" fmla="*/ 151 h 496"/>
                <a:gd name="T80" fmla="*/ 363 w 411"/>
                <a:gd name="T81" fmla="*/ 124 h 496"/>
                <a:gd name="T82" fmla="*/ 369 w 411"/>
                <a:gd name="T83" fmla="*/ 120 h 496"/>
                <a:gd name="T84" fmla="*/ 220 w 411"/>
                <a:gd name="T85" fmla="*/ 33 h 496"/>
                <a:gd name="T86" fmla="*/ 192 w 411"/>
                <a:gd name="T87" fmla="*/ 33 h 496"/>
                <a:gd name="T88" fmla="*/ 54 w 411"/>
                <a:gd name="T89" fmla="*/ 113 h 496"/>
                <a:gd name="T90" fmla="*/ 46 w 411"/>
                <a:gd name="T91" fmla="*/ 119 h 496"/>
                <a:gd name="T92" fmla="*/ 46 w 411"/>
                <a:gd name="T93" fmla="*/ 122 h 496"/>
                <a:gd name="T94" fmla="*/ 73 w 411"/>
                <a:gd name="T95" fmla="*/ 138 h 496"/>
                <a:gd name="T96" fmla="*/ 88 w 411"/>
                <a:gd name="T97" fmla="*/ 138 h 496"/>
                <a:gd name="T98" fmla="*/ 152 w 411"/>
                <a:gd name="T99" fmla="*/ 100 h 496"/>
                <a:gd name="T100" fmla="*/ 162 w 411"/>
                <a:gd name="T101" fmla="*/ 100 h 496"/>
                <a:gd name="T102" fmla="*/ 190 w 411"/>
                <a:gd name="T103" fmla="*/ 116 h 496"/>
                <a:gd name="T104" fmla="*/ 167 w 411"/>
                <a:gd name="T105" fmla="*/ 193 h 496"/>
                <a:gd name="T106" fmla="*/ 153 w 411"/>
                <a:gd name="T107" fmla="*/ 132 h 496"/>
                <a:gd name="T108" fmla="*/ 108 w 411"/>
                <a:gd name="T109" fmla="*/ 159 h 496"/>
                <a:gd name="T110" fmla="*/ 135 w 411"/>
                <a:gd name="T111" fmla="*/ 174 h 496"/>
                <a:gd name="T112" fmla="*/ 143 w 411"/>
                <a:gd name="T113" fmla="*/ 175 h 496"/>
                <a:gd name="T114" fmla="*/ 189 w 411"/>
                <a:gd name="T115" fmla="*/ 148 h 496"/>
                <a:gd name="T116" fmla="*/ 179 w 411"/>
                <a:gd name="T117" fmla="*/ 142 h 496"/>
                <a:gd name="T118" fmla="*/ 156 w 411"/>
                <a:gd name="T119" fmla="*/ 1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496">
                  <a:moveTo>
                    <a:pt x="206" y="496"/>
                  </a:moveTo>
                  <a:cubicBezTo>
                    <a:pt x="197" y="496"/>
                    <a:pt x="189" y="493"/>
                    <a:pt x="180" y="488"/>
                  </a:cubicBezTo>
                  <a:cubicBezTo>
                    <a:pt x="128" y="458"/>
                    <a:pt x="77" y="428"/>
                    <a:pt x="26" y="398"/>
                  </a:cubicBezTo>
                  <a:cubicBezTo>
                    <a:pt x="9" y="388"/>
                    <a:pt x="0" y="374"/>
                    <a:pt x="0" y="353"/>
                  </a:cubicBezTo>
                  <a:cubicBezTo>
                    <a:pt x="1" y="285"/>
                    <a:pt x="1" y="214"/>
                    <a:pt x="0" y="142"/>
                  </a:cubicBezTo>
                  <a:cubicBezTo>
                    <a:pt x="0" y="122"/>
                    <a:pt x="9" y="107"/>
                    <a:pt x="26" y="97"/>
                  </a:cubicBezTo>
                  <a:cubicBezTo>
                    <a:pt x="73" y="70"/>
                    <a:pt x="124" y="41"/>
                    <a:pt x="180" y="7"/>
                  </a:cubicBezTo>
                  <a:cubicBezTo>
                    <a:pt x="189" y="2"/>
                    <a:pt x="198" y="0"/>
                    <a:pt x="206" y="0"/>
                  </a:cubicBezTo>
                  <a:cubicBezTo>
                    <a:pt x="214" y="0"/>
                    <a:pt x="223" y="2"/>
                    <a:pt x="231" y="7"/>
                  </a:cubicBezTo>
                  <a:cubicBezTo>
                    <a:pt x="273" y="32"/>
                    <a:pt x="315" y="56"/>
                    <a:pt x="358" y="81"/>
                  </a:cubicBezTo>
                  <a:cubicBezTo>
                    <a:pt x="387" y="98"/>
                    <a:pt x="387" y="98"/>
                    <a:pt x="387" y="98"/>
                  </a:cubicBezTo>
                  <a:cubicBezTo>
                    <a:pt x="403" y="108"/>
                    <a:pt x="411" y="122"/>
                    <a:pt x="411" y="141"/>
                  </a:cubicBezTo>
                  <a:cubicBezTo>
                    <a:pt x="411" y="167"/>
                    <a:pt x="411" y="192"/>
                    <a:pt x="411" y="217"/>
                  </a:cubicBezTo>
                  <a:cubicBezTo>
                    <a:pt x="411" y="248"/>
                    <a:pt x="411" y="248"/>
                    <a:pt x="411" y="248"/>
                  </a:cubicBezTo>
                  <a:cubicBezTo>
                    <a:pt x="411" y="279"/>
                    <a:pt x="411" y="279"/>
                    <a:pt x="411" y="279"/>
                  </a:cubicBezTo>
                  <a:cubicBezTo>
                    <a:pt x="411" y="304"/>
                    <a:pt x="411" y="329"/>
                    <a:pt x="411" y="354"/>
                  </a:cubicBezTo>
                  <a:cubicBezTo>
                    <a:pt x="411" y="374"/>
                    <a:pt x="403" y="388"/>
                    <a:pt x="386" y="399"/>
                  </a:cubicBezTo>
                  <a:cubicBezTo>
                    <a:pt x="350" y="419"/>
                    <a:pt x="315" y="439"/>
                    <a:pt x="280" y="460"/>
                  </a:cubicBezTo>
                  <a:cubicBezTo>
                    <a:pt x="232" y="488"/>
                    <a:pt x="232" y="488"/>
                    <a:pt x="232" y="488"/>
                  </a:cubicBezTo>
                  <a:cubicBezTo>
                    <a:pt x="223" y="493"/>
                    <a:pt x="214" y="496"/>
                    <a:pt x="206" y="496"/>
                  </a:cubicBezTo>
                  <a:close/>
                  <a:moveTo>
                    <a:pt x="376" y="149"/>
                  </a:moveTo>
                  <a:cubicBezTo>
                    <a:pt x="373" y="151"/>
                    <a:pt x="371" y="152"/>
                    <a:pt x="369" y="153"/>
                  </a:cubicBezTo>
                  <a:cubicBezTo>
                    <a:pt x="332" y="175"/>
                    <a:pt x="332" y="175"/>
                    <a:pt x="332" y="175"/>
                  </a:cubicBezTo>
                  <a:cubicBezTo>
                    <a:pt x="298" y="194"/>
                    <a:pt x="263" y="215"/>
                    <a:pt x="229" y="235"/>
                  </a:cubicBezTo>
                  <a:cubicBezTo>
                    <a:pt x="223" y="238"/>
                    <a:pt x="220" y="241"/>
                    <a:pt x="220" y="249"/>
                  </a:cubicBezTo>
                  <a:cubicBezTo>
                    <a:pt x="220" y="299"/>
                    <a:pt x="220" y="349"/>
                    <a:pt x="220" y="39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51"/>
                    <a:pt x="220" y="453"/>
                    <a:pt x="220" y="455"/>
                  </a:cubicBezTo>
                  <a:cubicBezTo>
                    <a:pt x="220" y="456"/>
                    <a:pt x="220" y="462"/>
                    <a:pt x="220" y="462"/>
                  </a:cubicBezTo>
                  <a:cubicBezTo>
                    <a:pt x="226" y="459"/>
                    <a:pt x="226" y="459"/>
                    <a:pt x="226" y="459"/>
                  </a:cubicBezTo>
                  <a:cubicBezTo>
                    <a:pt x="228" y="458"/>
                    <a:pt x="230" y="457"/>
                    <a:pt x="232" y="456"/>
                  </a:cubicBezTo>
                  <a:cubicBezTo>
                    <a:pt x="245" y="448"/>
                    <a:pt x="258" y="441"/>
                    <a:pt x="271" y="433"/>
                  </a:cubicBezTo>
                  <a:cubicBezTo>
                    <a:pt x="303" y="414"/>
                    <a:pt x="336" y="395"/>
                    <a:pt x="369" y="376"/>
                  </a:cubicBezTo>
                  <a:cubicBezTo>
                    <a:pt x="379" y="370"/>
                    <a:pt x="384" y="362"/>
                    <a:pt x="384" y="350"/>
                  </a:cubicBezTo>
                  <a:cubicBezTo>
                    <a:pt x="383" y="303"/>
                    <a:pt x="383" y="255"/>
                    <a:pt x="383" y="208"/>
                  </a:cubicBezTo>
                  <a:cubicBezTo>
                    <a:pt x="383" y="192"/>
                    <a:pt x="383" y="145"/>
                    <a:pt x="383" y="145"/>
                  </a:cubicBezTo>
                  <a:lnTo>
                    <a:pt x="376" y="149"/>
                  </a:lnTo>
                  <a:close/>
                  <a:moveTo>
                    <a:pt x="28" y="200"/>
                  </a:moveTo>
                  <a:cubicBezTo>
                    <a:pt x="28" y="252"/>
                    <a:pt x="28" y="301"/>
                    <a:pt x="28" y="352"/>
                  </a:cubicBezTo>
                  <a:cubicBezTo>
                    <a:pt x="28" y="363"/>
                    <a:pt x="32" y="370"/>
                    <a:pt x="42" y="376"/>
                  </a:cubicBezTo>
                  <a:cubicBezTo>
                    <a:pt x="75" y="394"/>
                    <a:pt x="108" y="414"/>
                    <a:pt x="140" y="432"/>
                  </a:cubicBezTo>
                  <a:cubicBezTo>
                    <a:pt x="153" y="440"/>
                    <a:pt x="167" y="448"/>
                    <a:pt x="180" y="456"/>
                  </a:cubicBezTo>
                  <a:cubicBezTo>
                    <a:pt x="182" y="457"/>
                    <a:pt x="184" y="458"/>
                    <a:pt x="185" y="459"/>
                  </a:cubicBezTo>
                  <a:cubicBezTo>
                    <a:pt x="186" y="459"/>
                    <a:pt x="190" y="461"/>
                    <a:pt x="190" y="461"/>
                  </a:cubicBezTo>
                  <a:cubicBezTo>
                    <a:pt x="191" y="459"/>
                    <a:pt x="191" y="459"/>
                    <a:pt x="191" y="459"/>
                  </a:cubicBezTo>
                  <a:cubicBezTo>
                    <a:pt x="191" y="459"/>
                    <a:pt x="191" y="458"/>
                    <a:pt x="191" y="458"/>
                  </a:cubicBezTo>
                  <a:cubicBezTo>
                    <a:pt x="191" y="457"/>
                    <a:pt x="192" y="457"/>
                    <a:pt x="192" y="456"/>
                  </a:cubicBezTo>
                  <a:cubicBezTo>
                    <a:pt x="192" y="386"/>
                    <a:pt x="192" y="316"/>
                    <a:pt x="192" y="245"/>
                  </a:cubicBezTo>
                  <a:cubicBezTo>
                    <a:pt x="192" y="243"/>
                    <a:pt x="191" y="239"/>
                    <a:pt x="189" y="238"/>
                  </a:cubicBezTo>
                  <a:cubicBezTo>
                    <a:pt x="182" y="234"/>
                    <a:pt x="174" y="230"/>
                    <a:pt x="166" y="225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5" y="302"/>
                    <a:pt x="155" y="302"/>
                    <a:pt x="155" y="302"/>
                  </a:cubicBezTo>
                  <a:cubicBezTo>
                    <a:pt x="138" y="293"/>
                    <a:pt x="138" y="293"/>
                    <a:pt x="138" y="293"/>
                  </a:cubicBezTo>
                  <a:cubicBezTo>
                    <a:pt x="113" y="278"/>
                    <a:pt x="90" y="264"/>
                    <a:pt x="66" y="250"/>
                  </a:cubicBezTo>
                  <a:cubicBezTo>
                    <a:pt x="65" y="249"/>
                    <a:pt x="63" y="245"/>
                    <a:pt x="63" y="242"/>
                  </a:cubicBezTo>
                  <a:cubicBezTo>
                    <a:pt x="63" y="229"/>
                    <a:pt x="63" y="216"/>
                    <a:pt x="63" y="203"/>
                  </a:cubicBezTo>
                  <a:cubicBezTo>
                    <a:pt x="63" y="193"/>
                    <a:pt x="63" y="184"/>
                    <a:pt x="63" y="174"/>
                  </a:cubicBezTo>
                  <a:cubicBezTo>
                    <a:pt x="63" y="170"/>
                    <a:pt x="63" y="165"/>
                    <a:pt x="60" y="164"/>
                  </a:cubicBezTo>
                  <a:cubicBezTo>
                    <a:pt x="54" y="159"/>
                    <a:pt x="47" y="155"/>
                    <a:pt x="40" y="151"/>
                  </a:cubicBezTo>
                  <a:cubicBezTo>
                    <a:pt x="37" y="150"/>
                    <a:pt x="34" y="148"/>
                    <a:pt x="31" y="146"/>
                  </a:cubicBezTo>
                  <a:cubicBezTo>
                    <a:pt x="28" y="145"/>
                    <a:pt x="28" y="145"/>
                    <a:pt x="28" y="145"/>
                  </a:cubicBezTo>
                  <a:lnTo>
                    <a:pt x="28" y="200"/>
                  </a:lnTo>
                  <a:close/>
                  <a:moveTo>
                    <a:pt x="91" y="196"/>
                  </a:moveTo>
                  <a:cubicBezTo>
                    <a:pt x="91" y="207"/>
                    <a:pt x="91" y="217"/>
                    <a:pt x="91" y="228"/>
                  </a:cubicBezTo>
                  <a:cubicBezTo>
                    <a:pt x="91" y="230"/>
                    <a:pt x="92" y="233"/>
                    <a:pt x="95" y="234"/>
                  </a:cubicBezTo>
                  <a:cubicBezTo>
                    <a:pt x="101" y="238"/>
                    <a:pt x="109" y="243"/>
                    <a:pt x="116" y="247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7" y="238"/>
                    <a:pt x="127" y="238"/>
                    <a:pt x="127" y="238"/>
                  </a:cubicBezTo>
                  <a:cubicBezTo>
                    <a:pt x="127" y="227"/>
                    <a:pt x="127" y="217"/>
                    <a:pt x="127" y="207"/>
                  </a:cubicBezTo>
                  <a:cubicBezTo>
                    <a:pt x="127" y="204"/>
                    <a:pt x="124" y="201"/>
                    <a:pt x="122" y="199"/>
                  </a:cubicBezTo>
                  <a:cubicBezTo>
                    <a:pt x="116" y="195"/>
                    <a:pt x="110" y="192"/>
                    <a:pt x="102" y="188"/>
                  </a:cubicBezTo>
                  <a:cubicBezTo>
                    <a:pt x="100" y="186"/>
                    <a:pt x="91" y="181"/>
                    <a:pt x="91" y="181"/>
                  </a:cubicBezTo>
                  <a:lnTo>
                    <a:pt x="91" y="196"/>
                  </a:lnTo>
                  <a:close/>
                  <a:moveTo>
                    <a:pt x="167" y="193"/>
                  </a:moveTo>
                  <a:cubicBezTo>
                    <a:pt x="170" y="195"/>
                    <a:pt x="170" y="195"/>
                    <a:pt x="170" y="195"/>
                  </a:cubicBezTo>
                  <a:cubicBezTo>
                    <a:pt x="173" y="196"/>
                    <a:pt x="175" y="198"/>
                    <a:pt x="178" y="199"/>
                  </a:cubicBezTo>
                  <a:cubicBezTo>
                    <a:pt x="182" y="202"/>
                    <a:pt x="187" y="204"/>
                    <a:pt x="191" y="207"/>
                  </a:cubicBezTo>
                  <a:cubicBezTo>
                    <a:pt x="196" y="211"/>
                    <a:pt x="201" y="212"/>
                    <a:pt x="206" y="212"/>
                  </a:cubicBezTo>
                  <a:cubicBezTo>
                    <a:pt x="210" y="212"/>
                    <a:pt x="215" y="211"/>
                    <a:pt x="221" y="207"/>
                  </a:cubicBezTo>
                  <a:cubicBezTo>
                    <a:pt x="253" y="188"/>
                    <a:pt x="285" y="169"/>
                    <a:pt x="317" y="151"/>
                  </a:cubicBezTo>
                  <a:cubicBezTo>
                    <a:pt x="331" y="143"/>
                    <a:pt x="344" y="135"/>
                    <a:pt x="358" y="127"/>
                  </a:cubicBezTo>
                  <a:cubicBezTo>
                    <a:pt x="360" y="126"/>
                    <a:pt x="361" y="125"/>
                    <a:pt x="363" y="124"/>
                  </a:cubicBezTo>
                  <a:cubicBezTo>
                    <a:pt x="364" y="123"/>
                    <a:pt x="365" y="122"/>
                    <a:pt x="366" y="122"/>
                  </a:cubicBezTo>
                  <a:cubicBezTo>
                    <a:pt x="369" y="120"/>
                    <a:pt x="369" y="120"/>
                    <a:pt x="369" y="120"/>
                  </a:cubicBezTo>
                  <a:cubicBezTo>
                    <a:pt x="328" y="96"/>
                    <a:pt x="328" y="96"/>
                    <a:pt x="328" y="96"/>
                  </a:cubicBezTo>
                  <a:cubicBezTo>
                    <a:pt x="291" y="74"/>
                    <a:pt x="256" y="54"/>
                    <a:pt x="220" y="33"/>
                  </a:cubicBezTo>
                  <a:cubicBezTo>
                    <a:pt x="215" y="30"/>
                    <a:pt x="211" y="29"/>
                    <a:pt x="206" y="29"/>
                  </a:cubicBezTo>
                  <a:cubicBezTo>
                    <a:pt x="201" y="29"/>
                    <a:pt x="197" y="30"/>
                    <a:pt x="192" y="33"/>
                  </a:cubicBezTo>
                  <a:cubicBezTo>
                    <a:pt x="159" y="52"/>
                    <a:pt x="127" y="71"/>
                    <a:pt x="95" y="90"/>
                  </a:cubicBezTo>
                  <a:cubicBezTo>
                    <a:pt x="81" y="97"/>
                    <a:pt x="68" y="105"/>
                    <a:pt x="54" y="113"/>
                  </a:cubicBezTo>
                  <a:cubicBezTo>
                    <a:pt x="52" y="114"/>
                    <a:pt x="51" y="115"/>
                    <a:pt x="49" y="117"/>
                  </a:cubicBezTo>
                  <a:cubicBezTo>
                    <a:pt x="48" y="117"/>
                    <a:pt x="47" y="118"/>
                    <a:pt x="46" y="119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9" y="124"/>
                    <a:pt x="52" y="126"/>
                    <a:pt x="55" y="127"/>
                  </a:cubicBezTo>
                  <a:cubicBezTo>
                    <a:pt x="61" y="131"/>
                    <a:pt x="67" y="135"/>
                    <a:pt x="73" y="138"/>
                  </a:cubicBezTo>
                  <a:cubicBezTo>
                    <a:pt x="76" y="140"/>
                    <a:pt x="78" y="141"/>
                    <a:pt x="80" y="141"/>
                  </a:cubicBezTo>
                  <a:cubicBezTo>
                    <a:pt x="83" y="141"/>
                    <a:pt x="85" y="140"/>
                    <a:pt x="88" y="138"/>
                  </a:cubicBezTo>
                  <a:cubicBezTo>
                    <a:pt x="98" y="132"/>
                    <a:pt x="108" y="126"/>
                    <a:pt x="118" y="120"/>
                  </a:cubicBezTo>
                  <a:cubicBezTo>
                    <a:pt x="129" y="113"/>
                    <a:pt x="140" y="107"/>
                    <a:pt x="152" y="100"/>
                  </a:cubicBezTo>
                  <a:cubicBezTo>
                    <a:pt x="154" y="98"/>
                    <a:pt x="156" y="98"/>
                    <a:pt x="157" y="98"/>
                  </a:cubicBezTo>
                  <a:cubicBezTo>
                    <a:pt x="159" y="98"/>
                    <a:pt x="160" y="98"/>
                    <a:pt x="162" y="100"/>
                  </a:cubicBezTo>
                  <a:cubicBezTo>
                    <a:pt x="168" y="104"/>
                    <a:pt x="175" y="108"/>
                    <a:pt x="182" y="111"/>
                  </a:cubicBezTo>
                  <a:cubicBezTo>
                    <a:pt x="185" y="113"/>
                    <a:pt x="187" y="115"/>
                    <a:pt x="190" y="116"/>
                  </a:cubicBezTo>
                  <a:cubicBezTo>
                    <a:pt x="243" y="148"/>
                    <a:pt x="243" y="148"/>
                    <a:pt x="243" y="148"/>
                  </a:cubicBezTo>
                  <a:lnTo>
                    <a:pt x="167" y="193"/>
                  </a:lnTo>
                  <a:close/>
                  <a:moveTo>
                    <a:pt x="156" y="131"/>
                  </a:moveTo>
                  <a:cubicBezTo>
                    <a:pt x="155" y="131"/>
                    <a:pt x="154" y="131"/>
                    <a:pt x="153" y="132"/>
                  </a:cubicBezTo>
                  <a:cubicBezTo>
                    <a:pt x="142" y="138"/>
                    <a:pt x="132" y="144"/>
                    <a:pt x="122" y="150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4" y="168"/>
                    <a:pt x="130" y="171"/>
                    <a:pt x="135" y="174"/>
                  </a:cubicBezTo>
                  <a:cubicBezTo>
                    <a:pt x="136" y="175"/>
                    <a:pt x="138" y="176"/>
                    <a:pt x="140" y="176"/>
                  </a:cubicBezTo>
                  <a:cubicBezTo>
                    <a:pt x="141" y="176"/>
                    <a:pt x="142" y="176"/>
                    <a:pt x="143" y="175"/>
                  </a:cubicBezTo>
                  <a:cubicBezTo>
                    <a:pt x="154" y="169"/>
                    <a:pt x="165" y="162"/>
                    <a:pt x="176" y="155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5"/>
                    <a:pt x="181" y="143"/>
                    <a:pt x="179" y="142"/>
                  </a:cubicBezTo>
                  <a:cubicBezTo>
                    <a:pt x="173" y="138"/>
                    <a:pt x="168" y="135"/>
                    <a:pt x="163" y="133"/>
                  </a:cubicBezTo>
                  <a:cubicBezTo>
                    <a:pt x="161" y="132"/>
                    <a:pt x="159" y="131"/>
                    <a:pt x="156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43370D2-E8A3-4391-B616-79BEA54D147A}"/>
              </a:ext>
            </a:extLst>
          </p:cNvPr>
          <p:cNvGrpSpPr/>
          <p:nvPr/>
        </p:nvGrpSpPr>
        <p:grpSpPr>
          <a:xfrm>
            <a:off x="5896746" y="1974311"/>
            <a:ext cx="224355" cy="213048"/>
            <a:chOff x="15687675" y="-2157413"/>
            <a:chExt cx="1196975" cy="1136650"/>
          </a:xfrm>
          <a:solidFill>
            <a:srgbClr val="4A94B1"/>
          </a:solidFill>
        </p:grpSpPr>
        <p:sp>
          <p:nvSpPr>
            <p:cNvPr id="132" name="Freeform 70">
              <a:extLst>
                <a:ext uri="{FF2B5EF4-FFF2-40B4-BE49-F238E27FC236}">
                  <a16:creationId xmlns:a16="http://schemas.microsoft.com/office/drawing/2014/main" id="{8E623366-6EF5-444A-8BC0-EAF63B3D8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87675" y="-2157413"/>
              <a:ext cx="1196975" cy="1136650"/>
            </a:xfrm>
            <a:custGeom>
              <a:avLst/>
              <a:gdLst>
                <a:gd name="T0" fmla="*/ 10 w 792"/>
                <a:gd name="T1" fmla="*/ 400 h 752"/>
                <a:gd name="T2" fmla="*/ 10 w 792"/>
                <a:gd name="T3" fmla="*/ 353 h 752"/>
                <a:gd name="T4" fmla="*/ 11 w 792"/>
                <a:gd name="T5" fmla="*/ 345 h 752"/>
                <a:gd name="T6" fmla="*/ 78 w 792"/>
                <a:gd name="T7" fmla="*/ 160 h 752"/>
                <a:gd name="T8" fmla="*/ 85 w 792"/>
                <a:gd name="T9" fmla="*/ 137 h 752"/>
                <a:gd name="T10" fmla="*/ 114 w 792"/>
                <a:gd name="T11" fmla="*/ 109 h 752"/>
                <a:gd name="T12" fmla="*/ 128 w 792"/>
                <a:gd name="T13" fmla="*/ 103 h 752"/>
                <a:gd name="T14" fmla="*/ 321 w 792"/>
                <a:gd name="T15" fmla="*/ 6 h 752"/>
                <a:gd name="T16" fmla="*/ 364 w 792"/>
                <a:gd name="T17" fmla="*/ 0 h 752"/>
                <a:gd name="T18" fmla="*/ 408 w 792"/>
                <a:gd name="T19" fmla="*/ 0 h 752"/>
                <a:gd name="T20" fmla="*/ 414 w 792"/>
                <a:gd name="T21" fmla="*/ 1 h 752"/>
                <a:gd name="T22" fmla="*/ 541 w 792"/>
                <a:gd name="T23" fmla="*/ 34 h 752"/>
                <a:gd name="T24" fmla="*/ 756 w 792"/>
                <a:gd name="T25" fmla="*/ 311 h 752"/>
                <a:gd name="T26" fmla="*/ 762 w 792"/>
                <a:gd name="T27" fmla="*/ 353 h 752"/>
                <a:gd name="T28" fmla="*/ 762 w 792"/>
                <a:gd name="T29" fmla="*/ 400 h 752"/>
                <a:gd name="T30" fmla="*/ 761 w 792"/>
                <a:gd name="T31" fmla="*/ 405 h 752"/>
                <a:gd name="T32" fmla="*/ 755 w 792"/>
                <a:gd name="T33" fmla="*/ 449 h 752"/>
                <a:gd name="T34" fmla="*/ 452 w 792"/>
                <a:gd name="T35" fmla="*/ 746 h 752"/>
                <a:gd name="T36" fmla="*/ 408 w 792"/>
                <a:gd name="T37" fmla="*/ 752 h 752"/>
                <a:gd name="T38" fmla="*/ 363 w 792"/>
                <a:gd name="T39" fmla="*/ 752 h 752"/>
                <a:gd name="T40" fmla="*/ 324 w 792"/>
                <a:gd name="T41" fmla="*/ 747 h 752"/>
                <a:gd name="T42" fmla="*/ 138 w 792"/>
                <a:gd name="T43" fmla="*/ 658 h 752"/>
                <a:gd name="T44" fmla="*/ 16 w 792"/>
                <a:gd name="T45" fmla="*/ 442 h 752"/>
                <a:gd name="T46" fmla="*/ 10 w 792"/>
                <a:gd name="T47" fmla="*/ 400 h 752"/>
                <a:gd name="T48" fmla="*/ 102 w 792"/>
                <a:gd name="T49" fmla="*/ 126 h 752"/>
                <a:gd name="T50" fmla="*/ 102 w 792"/>
                <a:gd name="T51" fmla="*/ 136 h 752"/>
                <a:gd name="T52" fmla="*/ 102 w 792"/>
                <a:gd name="T53" fmla="*/ 586 h 752"/>
                <a:gd name="T54" fmla="*/ 109 w 792"/>
                <a:gd name="T55" fmla="*/ 605 h 752"/>
                <a:gd name="T56" fmla="*/ 424 w 792"/>
                <a:gd name="T57" fmla="*/ 733 h 752"/>
                <a:gd name="T58" fmla="*/ 665 w 792"/>
                <a:gd name="T59" fmla="*/ 602 h 752"/>
                <a:gd name="T60" fmla="*/ 670 w 792"/>
                <a:gd name="T61" fmla="*/ 589 h 752"/>
                <a:gd name="T62" fmla="*/ 670 w 792"/>
                <a:gd name="T63" fmla="*/ 276 h 752"/>
                <a:gd name="T64" fmla="*/ 670 w 792"/>
                <a:gd name="T65" fmla="*/ 267 h 752"/>
                <a:gd name="T66" fmla="*/ 661 w 792"/>
                <a:gd name="T67" fmla="*/ 267 h 752"/>
                <a:gd name="T68" fmla="*/ 549 w 792"/>
                <a:gd name="T69" fmla="*/ 267 h 752"/>
                <a:gd name="T70" fmla="*/ 528 w 792"/>
                <a:gd name="T71" fmla="*/ 246 h 752"/>
                <a:gd name="T72" fmla="*/ 528 w 792"/>
                <a:gd name="T73" fmla="*/ 135 h 752"/>
                <a:gd name="T74" fmla="*/ 528 w 792"/>
                <a:gd name="T75" fmla="*/ 126 h 752"/>
                <a:gd name="T76" fmla="*/ 102 w 792"/>
                <a:gd name="T77" fmla="*/ 126 h 752"/>
                <a:gd name="T78" fmla="*/ 687 w 792"/>
                <a:gd name="T79" fmla="*/ 570 h 752"/>
                <a:gd name="T80" fmla="*/ 582 w 792"/>
                <a:gd name="T81" fmla="*/ 75 h 752"/>
                <a:gd name="T82" fmla="*/ 306 w 792"/>
                <a:gd name="T83" fmla="*/ 26 h 752"/>
                <a:gd name="T84" fmla="*/ 146 w 792"/>
                <a:gd name="T85" fmla="*/ 109 h 752"/>
                <a:gd name="T86" fmla="*/ 156 w 792"/>
                <a:gd name="T87" fmla="*/ 109 h 752"/>
                <a:gd name="T88" fmla="*/ 531 w 792"/>
                <a:gd name="T89" fmla="*/ 109 h 752"/>
                <a:gd name="T90" fmla="*/ 546 w 792"/>
                <a:gd name="T91" fmla="*/ 115 h 752"/>
                <a:gd name="T92" fmla="*/ 680 w 792"/>
                <a:gd name="T93" fmla="*/ 249 h 752"/>
                <a:gd name="T94" fmla="*/ 687 w 792"/>
                <a:gd name="T95" fmla="*/ 265 h 752"/>
                <a:gd name="T96" fmla="*/ 687 w 792"/>
                <a:gd name="T97" fmla="*/ 562 h 752"/>
                <a:gd name="T98" fmla="*/ 687 w 792"/>
                <a:gd name="T99" fmla="*/ 570 h 752"/>
                <a:gd name="T100" fmla="*/ 85 w 792"/>
                <a:gd name="T101" fmla="*/ 181 h 752"/>
                <a:gd name="T102" fmla="*/ 85 w 792"/>
                <a:gd name="T103" fmla="*/ 570 h 752"/>
                <a:gd name="T104" fmla="*/ 85 w 792"/>
                <a:gd name="T105" fmla="*/ 181 h 752"/>
                <a:gd name="T106" fmla="*/ 545 w 792"/>
                <a:gd name="T107" fmla="*/ 250 h 752"/>
                <a:gd name="T108" fmla="*/ 655 w 792"/>
                <a:gd name="T109" fmla="*/ 250 h 752"/>
                <a:gd name="T110" fmla="*/ 545 w 792"/>
                <a:gd name="T111" fmla="*/ 140 h 752"/>
                <a:gd name="T112" fmla="*/ 545 w 792"/>
                <a:gd name="T113" fmla="*/ 25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2" h="752">
                  <a:moveTo>
                    <a:pt x="10" y="400"/>
                  </a:moveTo>
                  <a:cubicBezTo>
                    <a:pt x="10" y="384"/>
                    <a:pt x="10" y="368"/>
                    <a:pt x="10" y="353"/>
                  </a:cubicBezTo>
                  <a:cubicBezTo>
                    <a:pt x="10" y="350"/>
                    <a:pt x="11" y="348"/>
                    <a:pt x="11" y="345"/>
                  </a:cubicBezTo>
                  <a:cubicBezTo>
                    <a:pt x="17" y="278"/>
                    <a:pt x="39" y="216"/>
                    <a:pt x="78" y="160"/>
                  </a:cubicBezTo>
                  <a:cubicBezTo>
                    <a:pt x="83" y="153"/>
                    <a:pt x="86" y="146"/>
                    <a:pt x="85" y="137"/>
                  </a:cubicBezTo>
                  <a:cubicBezTo>
                    <a:pt x="84" y="116"/>
                    <a:pt x="88" y="107"/>
                    <a:pt x="114" y="109"/>
                  </a:cubicBezTo>
                  <a:cubicBezTo>
                    <a:pt x="119" y="109"/>
                    <a:pt x="124" y="107"/>
                    <a:pt x="128" y="103"/>
                  </a:cubicBezTo>
                  <a:cubicBezTo>
                    <a:pt x="182" y="51"/>
                    <a:pt x="247" y="19"/>
                    <a:pt x="321" y="6"/>
                  </a:cubicBezTo>
                  <a:cubicBezTo>
                    <a:pt x="335" y="3"/>
                    <a:pt x="350" y="2"/>
                    <a:pt x="364" y="0"/>
                  </a:cubicBezTo>
                  <a:cubicBezTo>
                    <a:pt x="379" y="0"/>
                    <a:pt x="393" y="0"/>
                    <a:pt x="408" y="0"/>
                  </a:cubicBezTo>
                  <a:cubicBezTo>
                    <a:pt x="410" y="0"/>
                    <a:pt x="412" y="1"/>
                    <a:pt x="414" y="1"/>
                  </a:cubicBezTo>
                  <a:cubicBezTo>
                    <a:pt x="458" y="4"/>
                    <a:pt x="501" y="15"/>
                    <a:pt x="541" y="34"/>
                  </a:cubicBezTo>
                  <a:cubicBezTo>
                    <a:pt x="659" y="90"/>
                    <a:pt x="731" y="183"/>
                    <a:pt x="756" y="311"/>
                  </a:cubicBezTo>
                  <a:cubicBezTo>
                    <a:pt x="759" y="325"/>
                    <a:pt x="760" y="339"/>
                    <a:pt x="762" y="353"/>
                  </a:cubicBezTo>
                  <a:cubicBezTo>
                    <a:pt x="762" y="368"/>
                    <a:pt x="762" y="384"/>
                    <a:pt x="762" y="400"/>
                  </a:cubicBezTo>
                  <a:cubicBezTo>
                    <a:pt x="762" y="401"/>
                    <a:pt x="761" y="403"/>
                    <a:pt x="761" y="405"/>
                  </a:cubicBezTo>
                  <a:cubicBezTo>
                    <a:pt x="759" y="420"/>
                    <a:pt x="757" y="434"/>
                    <a:pt x="755" y="449"/>
                  </a:cubicBezTo>
                  <a:cubicBezTo>
                    <a:pt x="726" y="600"/>
                    <a:pt x="603" y="720"/>
                    <a:pt x="452" y="746"/>
                  </a:cubicBezTo>
                  <a:cubicBezTo>
                    <a:pt x="437" y="749"/>
                    <a:pt x="423" y="750"/>
                    <a:pt x="408" y="752"/>
                  </a:cubicBezTo>
                  <a:cubicBezTo>
                    <a:pt x="393" y="752"/>
                    <a:pt x="378" y="752"/>
                    <a:pt x="363" y="752"/>
                  </a:cubicBezTo>
                  <a:cubicBezTo>
                    <a:pt x="350" y="750"/>
                    <a:pt x="337" y="749"/>
                    <a:pt x="324" y="747"/>
                  </a:cubicBezTo>
                  <a:cubicBezTo>
                    <a:pt x="253" y="735"/>
                    <a:pt x="191" y="705"/>
                    <a:pt x="138" y="658"/>
                  </a:cubicBezTo>
                  <a:cubicBezTo>
                    <a:pt x="72" y="600"/>
                    <a:pt x="31" y="528"/>
                    <a:pt x="16" y="442"/>
                  </a:cubicBezTo>
                  <a:cubicBezTo>
                    <a:pt x="13" y="428"/>
                    <a:pt x="12" y="414"/>
                    <a:pt x="10" y="400"/>
                  </a:cubicBezTo>
                  <a:close/>
                  <a:moveTo>
                    <a:pt x="102" y="126"/>
                  </a:moveTo>
                  <a:cubicBezTo>
                    <a:pt x="102" y="130"/>
                    <a:pt x="102" y="133"/>
                    <a:pt x="102" y="136"/>
                  </a:cubicBezTo>
                  <a:cubicBezTo>
                    <a:pt x="102" y="286"/>
                    <a:pt x="102" y="436"/>
                    <a:pt x="102" y="586"/>
                  </a:cubicBezTo>
                  <a:cubicBezTo>
                    <a:pt x="102" y="593"/>
                    <a:pt x="104" y="599"/>
                    <a:pt x="109" y="605"/>
                  </a:cubicBezTo>
                  <a:cubicBezTo>
                    <a:pt x="192" y="701"/>
                    <a:pt x="297" y="745"/>
                    <a:pt x="424" y="733"/>
                  </a:cubicBezTo>
                  <a:cubicBezTo>
                    <a:pt x="522" y="723"/>
                    <a:pt x="602" y="678"/>
                    <a:pt x="665" y="602"/>
                  </a:cubicBezTo>
                  <a:cubicBezTo>
                    <a:pt x="668" y="598"/>
                    <a:pt x="670" y="593"/>
                    <a:pt x="670" y="589"/>
                  </a:cubicBezTo>
                  <a:cubicBezTo>
                    <a:pt x="670" y="484"/>
                    <a:pt x="670" y="380"/>
                    <a:pt x="670" y="276"/>
                  </a:cubicBezTo>
                  <a:cubicBezTo>
                    <a:pt x="670" y="273"/>
                    <a:pt x="670" y="271"/>
                    <a:pt x="670" y="267"/>
                  </a:cubicBezTo>
                  <a:cubicBezTo>
                    <a:pt x="666" y="267"/>
                    <a:pt x="664" y="267"/>
                    <a:pt x="661" y="267"/>
                  </a:cubicBezTo>
                  <a:cubicBezTo>
                    <a:pt x="624" y="267"/>
                    <a:pt x="587" y="267"/>
                    <a:pt x="549" y="267"/>
                  </a:cubicBezTo>
                  <a:cubicBezTo>
                    <a:pt x="534" y="267"/>
                    <a:pt x="528" y="262"/>
                    <a:pt x="528" y="246"/>
                  </a:cubicBezTo>
                  <a:cubicBezTo>
                    <a:pt x="528" y="209"/>
                    <a:pt x="528" y="172"/>
                    <a:pt x="528" y="135"/>
                  </a:cubicBezTo>
                  <a:cubicBezTo>
                    <a:pt x="528" y="132"/>
                    <a:pt x="528" y="129"/>
                    <a:pt x="528" y="126"/>
                  </a:cubicBezTo>
                  <a:cubicBezTo>
                    <a:pt x="386" y="126"/>
                    <a:pt x="244" y="126"/>
                    <a:pt x="102" y="126"/>
                  </a:cubicBezTo>
                  <a:close/>
                  <a:moveTo>
                    <a:pt x="687" y="570"/>
                  </a:moveTo>
                  <a:cubicBezTo>
                    <a:pt x="792" y="409"/>
                    <a:pt x="752" y="186"/>
                    <a:pt x="582" y="75"/>
                  </a:cubicBezTo>
                  <a:cubicBezTo>
                    <a:pt x="497" y="20"/>
                    <a:pt x="405" y="4"/>
                    <a:pt x="306" y="26"/>
                  </a:cubicBezTo>
                  <a:cubicBezTo>
                    <a:pt x="246" y="39"/>
                    <a:pt x="194" y="67"/>
                    <a:pt x="146" y="109"/>
                  </a:cubicBezTo>
                  <a:cubicBezTo>
                    <a:pt x="151" y="109"/>
                    <a:pt x="154" y="109"/>
                    <a:pt x="156" y="109"/>
                  </a:cubicBezTo>
                  <a:cubicBezTo>
                    <a:pt x="281" y="109"/>
                    <a:pt x="406" y="109"/>
                    <a:pt x="531" y="109"/>
                  </a:cubicBezTo>
                  <a:cubicBezTo>
                    <a:pt x="537" y="109"/>
                    <a:pt x="542" y="111"/>
                    <a:pt x="546" y="115"/>
                  </a:cubicBezTo>
                  <a:cubicBezTo>
                    <a:pt x="591" y="160"/>
                    <a:pt x="636" y="204"/>
                    <a:pt x="680" y="249"/>
                  </a:cubicBezTo>
                  <a:cubicBezTo>
                    <a:pt x="685" y="254"/>
                    <a:pt x="687" y="258"/>
                    <a:pt x="687" y="265"/>
                  </a:cubicBezTo>
                  <a:cubicBezTo>
                    <a:pt x="687" y="364"/>
                    <a:pt x="687" y="463"/>
                    <a:pt x="687" y="562"/>
                  </a:cubicBezTo>
                  <a:cubicBezTo>
                    <a:pt x="687" y="564"/>
                    <a:pt x="687" y="567"/>
                    <a:pt x="687" y="570"/>
                  </a:cubicBezTo>
                  <a:close/>
                  <a:moveTo>
                    <a:pt x="85" y="181"/>
                  </a:moveTo>
                  <a:cubicBezTo>
                    <a:pt x="0" y="308"/>
                    <a:pt x="16" y="472"/>
                    <a:pt x="85" y="570"/>
                  </a:cubicBezTo>
                  <a:cubicBezTo>
                    <a:pt x="85" y="440"/>
                    <a:pt x="85" y="311"/>
                    <a:pt x="85" y="181"/>
                  </a:cubicBezTo>
                  <a:close/>
                  <a:moveTo>
                    <a:pt x="545" y="250"/>
                  </a:moveTo>
                  <a:cubicBezTo>
                    <a:pt x="582" y="250"/>
                    <a:pt x="619" y="250"/>
                    <a:pt x="655" y="250"/>
                  </a:cubicBezTo>
                  <a:cubicBezTo>
                    <a:pt x="619" y="213"/>
                    <a:pt x="582" y="177"/>
                    <a:pt x="545" y="140"/>
                  </a:cubicBezTo>
                  <a:cubicBezTo>
                    <a:pt x="545" y="176"/>
                    <a:pt x="545" y="213"/>
                    <a:pt x="54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1">
              <a:extLst>
                <a:ext uri="{FF2B5EF4-FFF2-40B4-BE49-F238E27FC236}">
                  <a16:creationId xmlns:a16="http://schemas.microsoft.com/office/drawing/2014/main" id="{BC8A0CF1-FE00-4E8C-9AE8-9CD485420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2463" y="-1739900"/>
              <a:ext cx="479425" cy="454025"/>
            </a:xfrm>
            <a:custGeom>
              <a:avLst/>
              <a:gdLst>
                <a:gd name="T0" fmla="*/ 159 w 318"/>
                <a:gd name="T1" fmla="*/ 0 h 301"/>
                <a:gd name="T2" fmla="*/ 289 w 318"/>
                <a:gd name="T3" fmla="*/ 0 h 301"/>
                <a:gd name="T4" fmla="*/ 318 w 318"/>
                <a:gd name="T5" fmla="*/ 29 h 301"/>
                <a:gd name="T6" fmla="*/ 318 w 318"/>
                <a:gd name="T7" fmla="*/ 271 h 301"/>
                <a:gd name="T8" fmla="*/ 289 w 318"/>
                <a:gd name="T9" fmla="*/ 301 h 301"/>
                <a:gd name="T10" fmla="*/ 29 w 318"/>
                <a:gd name="T11" fmla="*/ 301 h 301"/>
                <a:gd name="T12" fmla="*/ 0 w 318"/>
                <a:gd name="T13" fmla="*/ 271 h 301"/>
                <a:gd name="T14" fmla="*/ 0 w 318"/>
                <a:gd name="T15" fmla="*/ 29 h 301"/>
                <a:gd name="T16" fmla="*/ 29 w 318"/>
                <a:gd name="T17" fmla="*/ 0 h 301"/>
                <a:gd name="T18" fmla="*/ 159 w 318"/>
                <a:gd name="T19" fmla="*/ 0 h 301"/>
                <a:gd name="T20" fmla="*/ 17 w 318"/>
                <a:gd name="T21" fmla="*/ 50 h 301"/>
                <a:gd name="T22" fmla="*/ 17 w 318"/>
                <a:gd name="T23" fmla="*/ 58 h 301"/>
                <a:gd name="T24" fmla="*/ 17 w 318"/>
                <a:gd name="T25" fmla="*/ 271 h 301"/>
                <a:gd name="T26" fmla="*/ 30 w 318"/>
                <a:gd name="T27" fmla="*/ 284 h 301"/>
                <a:gd name="T28" fmla="*/ 288 w 318"/>
                <a:gd name="T29" fmla="*/ 284 h 301"/>
                <a:gd name="T30" fmla="*/ 301 w 318"/>
                <a:gd name="T31" fmla="*/ 270 h 301"/>
                <a:gd name="T32" fmla="*/ 301 w 318"/>
                <a:gd name="T33" fmla="*/ 58 h 301"/>
                <a:gd name="T34" fmla="*/ 301 w 318"/>
                <a:gd name="T35" fmla="*/ 50 h 301"/>
                <a:gd name="T36" fmla="*/ 209 w 318"/>
                <a:gd name="T37" fmla="*/ 50 h 301"/>
                <a:gd name="T38" fmla="*/ 209 w 318"/>
                <a:gd name="T39" fmla="*/ 59 h 301"/>
                <a:gd name="T40" fmla="*/ 209 w 318"/>
                <a:gd name="T41" fmla="*/ 122 h 301"/>
                <a:gd name="T42" fmla="*/ 199 w 318"/>
                <a:gd name="T43" fmla="*/ 134 h 301"/>
                <a:gd name="T44" fmla="*/ 119 w 318"/>
                <a:gd name="T45" fmla="*/ 134 h 301"/>
                <a:gd name="T46" fmla="*/ 109 w 318"/>
                <a:gd name="T47" fmla="*/ 123 h 301"/>
                <a:gd name="T48" fmla="*/ 109 w 318"/>
                <a:gd name="T49" fmla="*/ 75 h 301"/>
                <a:gd name="T50" fmla="*/ 109 w 318"/>
                <a:gd name="T51" fmla="*/ 50 h 301"/>
                <a:gd name="T52" fmla="*/ 17 w 318"/>
                <a:gd name="T53" fmla="*/ 50 h 301"/>
                <a:gd name="T54" fmla="*/ 192 w 318"/>
                <a:gd name="T55" fmla="*/ 83 h 301"/>
                <a:gd name="T56" fmla="*/ 192 w 318"/>
                <a:gd name="T57" fmla="*/ 17 h 301"/>
                <a:gd name="T58" fmla="*/ 126 w 318"/>
                <a:gd name="T59" fmla="*/ 17 h 301"/>
                <a:gd name="T60" fmla="*/ 126 w 318"/>
                <a:gd name="T61" fmla="*/ 83 h 301"/>
                <a:gd name="T62" fmla="*/ 192 w 318"/>
                <a:gd name="T63" fmla="*/ 83 h 301"/>
                <a:gd name="T64" fmla="*/ 109 w 318"/>
                <a:gd name="T65" fmla="*/ 16 h 301"/>
                <a:gd name="T66" fmla="*/ 31 w 318"/>
                <a:gd name="T67" fmla="*/ 16 h 301"/>
                <a:gd name="T68" fmla="*/ 18 w 318"/>
                <a:gd name="T69" fmla="*/ 33 h 301"/>
                <a:gd name="T70" fmla="*/ 109 w 318"/>
                <a:gd name="T71" fmla="*/ 33 h 301"/>
                <a:gd name="T72" fmla="*/ 109 w 318"/>
                <a:gd name="T73" fmla="*/ 16 h 301"/>
                <a:gd name="T74" fmla="*/ 300 w 318"/>
                <a:gd name="T75" fmla="*/ 33 h 301"/>
                <a:gd name="T76" fmla="*/ 287 w 318"/>
                <a:gd name="T77" fmla="*/ 16 h 301"/>
                <a:gd name="T78" fmla="*/ 240 w 318"/>
                <a:gd name="T79" fmla="*/ 16 h 301"/>
                <a:gd name="T80" fmla="*/ 210 w 318"/>
                <a:gd name="T81" fmla="*/ 16 h 301"/>
                <a:gd name="T82" fmla="*/ 210 w 318"/>
                <a:gd name="T83" fmla="*/ 33 h 301"/>
                <a:gd name="T84" fmla="*/ 300 w 318"/>
                <a:gd name="T85" fmla="*/ 33 h 301"/>
                <a:gd name="T86" fmla="*/ 126 w 318"/>
                <a:gd name="T87" fmla="*/ 116 h 301"/>
                <a:gd name="T88" fmla="*/ 192 w 318"/>
                <a:gd name="T89" fmla="*/ 116 h 301"/>
                <a:gd name="T90" fmla="*/ 192 w 318"/>
                <a:gd name="T91" fmla="*/ 100 h 301"/>
                <a:gd name="T92" fmla="*/ 132 w 318"/>
                <a:gd name="T93" fmla="*/ 100 h 301"/>
                <a:gd name="T94" fmla="*/ 126 w 318"/>
                <a:gd name="T95" fmla="*/ 100 h 301"/>
                <a:gd name="T96" fmla="*/ 126 w 318"/>
                <a:gd name="T97" fmla="*/ 11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" h="301">
                  <a:moveTo>
                    <a:pt x="159" y="0"/>
                  </a:moveTo>
                  <a:cubicBezTo>
                    <a:pt x="202" y="0"/>
                    <a:pt x="246" y="0"/>
                    <a:pt x="289" y="0"/>
                  </a:cubicBezTo>
                  <a:cubicBezTo>
                    <a:pt x="308" y="0"/>
                    <a:pt x="318" y="9"/>
                    <a:pt x="318" y="29"/>
                  </a:cubicBezTo>
                  <a:cubicBezTo>
                    <a:pt x="318" y="110"/>
                    <a:pt x="318" y="190"/>
                    <a:pt x="318" y="271"/>
                  </a:cubicBezTo>
                  <a:cubicBezTo>
                    <a:pt x="318" y="291"/>
                    <a:pt x="308" y="301"/>
                    <a:pt x="289" y="301"/>
                  </a:cubicBezTo>
                  <a:cubicBezTo>
                    <a:pt x="202" y="301"/>
                    <a:pt x="116" y="301"/>
                    <a:pt x="29" y="301"/>
                  </a:cubicBezTo>
                  <a:cubicBezTo>
                    <a:pt x="10" y="301"/>
                    <a:pt x="0" y="291"/>
                    <a:pt x="0" y="271"/>
                  </a:cubicBezTo>
                  <a:cubicBezTo>
                    <a:pt x="0" y="190"/>
                    <a:pt x="0" y="110"/>
                    <a:pt x="0" y="29"/>
                  </a:cubicBezTo>
                  <a:cubicBezTo>
                    <a:pt x="0" y="9"/>
                    <a:pt x="10" y="0"/>
                    <a:pt x="29" y="0"/>
                  </a:cubicBezTo>
                  <a:cubicBezTo>
                    <a:pt x="72" y="0"/>
                    <a:pt x="116" y="0"/>
                    <a:pt x="159" y="0"/>
                  </a:cubicBezTo>
                  <a:close/>
                  <a:moveTo>
                    <a:pt x="17" y="50"/>
                  </a:moveTo>
                  <a:cubicBezTo>
                    <a:pt x="17" y="53"/>
                    <a:pt x="17" y="55"/>
                    <a:pt x="17" y="58"/>
                  </a:cubicBezTo>
                  <a:cubicBezTo>
                    <a:pt x="17" y="129"/>
                    <a:pt x="17" y="200"/>
                    <a:pt x="17" y="271"/>
                  </a:cubicBezTo>
                  <a:cubicBezTo>
                    <a:pt x="17" y="282"/>
                    <a:pt x="19" y="284"/>
                    <a:pt x="30" y="284"/>
                  </a:cubicBezTo>
                  <a:cubicBezTo>
                    <a:pt x="116" y="284"/>
                    <a:pt x="202" y="284"/>
                    <a:pt x="288" y="284"/>
                  </a:cubicBezTo>
                  <a:cubicBezTo>
                    <a:pt x="299" y="284"/>
                    <a:pt x="301" y="282"/>
                    <a:pt x="301" y="270"/>
                  </a:cubicBezTo>
                  <a:cubicBezTo>
                    <a:pt x="301" y="200"/>
                    <a:pt x="301" y="129"/>
                    <a:pt x="301" y="58"/>
                  </a:cubicBezTo>
                  <a:cubicBezTo>
                    <a:pt x="301" y="56"/>
                    <a:pt x="301" y="53"/>
                    <a:pt x="301" y="50"/>
                  </a:cubicBezTo>
                  <a:cubicBezTo>
                    <a:pt x="270" y="50"/>
                    <a:pt x="240" y="50"/>
                    <a:pt x="209" y="50"/>
                  </a:cubicBezTo>
                  <a:cubicBezTo>
                    <a:pt x="209" y="53"/>
                    <a:pt x="209" y="56"/>
                    <a:pt x="209" y="59"/>
                  </a:cubicBezTo>
                  <a:cubicBezTo>
                    <a:pt x="209" y="80"/>
                    <a:pt x="209" y="101"/>
                    <a:pt x="209" y="122"/>
                  </a:cubicBezTo>
                  <a:cubicBezTo>
                    <a:pt x="209" y="130"/>
                    <a:pt x="206" y="133"/>
                    <a:pt x="199" y="134"/>
                  </a:cubicBezTo>
                  <a:cubicBezTo>
                    <a:pt x="172" y="134"/>
                    <a:pt x="146" y="134"/>
                    <a:pt x="119" y="134"/>
                  </a:cubicBezTo>
                  <a:cubicBezTo>
                    <a:pt x="112" y="133"/>
                    <a:pt x="109" y="130"/>
                    <a:pt x="109" y="123"/>
                  </a:cubicBezTo>
                  <a:cubicBezTo>
                    <a:pt x="109" y="107"/>
                    <a:pt x="109" y="91"/>
                    <a:pt x="109" y="75"/>
                  </a:cubicBezTo>
                  <a:cubicBezTo>
                    <a:pt x="109" y="67"/>
                    <a:pt x="109" y="59"/>
                    <a:pt x="109" y="50"/>
                  </a:cubicBezTo>
                  <a:cubicBezTo>
                    <a:pt x="78" y="50"/>
                    <a:pt x="48" y="50"/>
                    <a:pt x="17" y="50"/>
                  </a:cubicBezTo>
                  <a:close/>
                  <a:moveTo>
                    <a:pt x="192" y="83"/>
                  </a:moveTo>
                  <a:cubicBezTo>
                    <a:pt x="192" y="61"/>
                    <a:pt x="192" y="39"/>
                    <a:pt x="192" y="17"/>
                  </a:cubicBezTo>
                  <a:cubicBezTo>
                    <a:pt x="170" y="17"/>
                    <a:pt x="148" y="17"/>
                    <a:pt x="126" y="17"/>
                  </a:cubicBezTo>
                  <a:cubicBezTo>
                    <a:pt x="126" y="39"/>
                    <a:pt x="126" y="61"/>
                    <a:pt x="126" y="83"/>
                  </a:cubicBezTo>
                  <a:cubicBezTo>
                    <a:pt x="148" y="83"/>
                    <a:pt x="170" y="83"/>
                    <a:pt x="192" y="83"/>
                  </a:cubicBezTo>
                  <a:close/>
                  <a:moveTo>
                    <a:pt x="109" y="16"/>
                  </a:moveTo>
                  <a:cubicBezTo>
                    <a:pt x="82" y="16"/>
                    <a:pt x="57" y="16"/>
                    <a:pt x="31" y="16"/>
                  </a:cubicBezTo>
                  <a:cubicBezTo>
                    <a:pt x="18" y="16"/>
                    <a:pt x="15" y="20"/>
                    <a:pt x="18" y="33"/>
                  </a:cubicBezTo>
                  <a:cubicBezTo>
                    <a:pt x="48" y="33"/>
                    <a:pt x="78" y="33"/>
                    <a:pt x="109" y="33"/>
                  </a:cubicBezTo>
                  <a:cubicBezTo>
                    <a:pt x="109" y="27"/>
                    <a:pt x="109" y="22"/>
                    <a:pt x="109" y="16"/>
                  </a:cubicBezTo>
                  <a:close/>
                  <a:moveTo>
                    <a:pt x="300" y="33"/>
                  </a:moveTo>
                  <a:cubicBezTo>
                    <a:pt x="302" y="19"/>
                    <a:pt x="300" y="16"/>
                    <a:pt x="287" y="16"/>
                  </a:cubicBezTo>
                  <a:cubicBezTo>
                    <a:pt x="271" y="16"/>
                    <a:pt x="256" y="16"/>
                    <a:pt x="240" y="16"/>
                  </a:cubicBezTo>
                  <a:cubicBezTo>
                    <a:pt x="230" y="16"/>
                    <a:pt x="220" y="16"/>
                    <a:pt x="210" y="16"/>
                  </a:cubicBezTo>
                  <a:cubicBezTo>
                    <a:pt x="210" y="22"/>
                    <a:pt x="210" y="27"/>
                    <a:pt x="210" y="33"/>
                  </a:cubicBezTo>
                  <a:cubicBezTo>
                    <a:pt x="240" y="33"/>
                    <a:pt x="270" y="33"/>
                    <a:pt x="300" y="33"/>
                  </a:cubicBezTo>
                  <a:close/>
                  <a:moveTo>
                    <a:pt x="126" y="116"/>
                  </a:moveTo>
                  <a:cubicBezTo>
                    <a:pt x="149" y="116"/>
                    <a:pt x="170" y="116"/>
                    <a:pt x="192" y="116"/>
                  </a:cubicBezTo>
                  <a:cubicBezTo>
                    <a:pt x="192" y="111"/>
                    <a:pt x="192" y="106"/>
                    <a:pt x="192" y="100"/>
                  </a:cubicBezTo>
                  <a:cubicBezTo>
                    <a:pt x="172" y="100"/>
                    <a:pt x="152" y="100"/>
                    <a:pt x="132" y="100"/>
                  </a:cubicBezTo>
                  <a:cubicBezTo>
                    <a:pt x="130" y="100"/>
                    <a:pt x="128" y="100"/>
                    <a:pt x="126" y="100"/>
                  </a:cubicBezTo>
                  <a:cubicBezTo>
                    <a:pt x="126" y="106"/>
                    <a:pt x="126" y="111"/>
                    <a:pt x="12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2">
              <a:extLst>
                <a:ext uri="{FF2B5EF4-FFF2-40B4-BE49-F238E27FC236}">
                  <a16:creationId xmlns:a16="http://schemas.microsoft.com/office/drawing/2014/main" id="{E858045F-4261-4004-B69A-33B14915E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4063" y="-1235075"/>
              <a:ext cx="552450" cy="23813"/>
            </a:xfrm>
            <a:custGeom>
              <a:avLst/>
              <a:gdLst>
                <a:gd name="T0" fmla="*/ 366 w 366"/>
                <a:gd name="T1" fmla="*/ 0 h 16"/>
                <a:gd name="T2" fmla="*/ 366 w 366"/>
                <a:gd name="T3" fmla="*/ 16 h 16"/>
                <a:gd name="T4" fmla="*/ 0 w 366"/>
                <a:gd name="T5" fmla="*/ 16 h 16"/>
                <a:gd name="T6" fmla="*/ 0 w 366"/>
                <a:gd name="T7" fmla="*/ 0 h 16"/>
                <a:gd name="T8" fmla="*/ 366 w 36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16">
                  <a:moveTo>
                    <a:pt x="366" y="0"/>
                  </a:moveTo>
                  <a:cubicBezTo>
                    <a:pt x="366" y="6"/>
                    <a:pt x="366" y="11"/>
                    <a:pt x="366" y="16"/>
                  </a:cubicBezTo>
                  <a:cubicBezTo>
                    <a:pt x="244" y="16"/>
                    <a:pt x="122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122" y="0"/>
                    <a:pt x="244" y="0"/>
                    <a:pt x="3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3">
              <a:extLst>
                <a:ext uri="{FF2B5EF4-FFF2-40B4-BE49-F238E27FC236}">
                  <a16:creationId xmlns:a16="http://schemas.microsoft.com/office/drawing/2014/main" id="{D9833A00-E831-4AF3-A870-60FDD1DB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5975" y="-1173163"/>
              <a:ext cx="428625" cy="25400"/>
            </a:xfrm>
            <a:custGeom>
              <a:avLst/>
              <a:gdLst>
                <a:gd name="T0" fmla="*/ 0 w 284"/>
                <a:gd name="T1" fmla="*/ 16 h 16"/>
                <a:gd name="T2" fmla="*/ 0 w 284"/>
                <a:gd name="T3" fmla="*/ 0 h 16"/>
                <a:gd name="T4" fmla="*/ 284 w 284"/>
                <a:gd name="T5" fmla="*/ 0 h 16"/>
                <a:gd name="T6" fmla="*/ 284 w 284"/>
                <a:gd name="T7" fmla="*/ 16 h 16"/>
                <a:gd name="T8" fmla="*/ 0 w 28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6">
                  <a:moveTo>
                    <a:pt x="0" y="16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5" y="0"/>
                    <a:pt x="189" y="0"/>
                    <a:pt x="284" y="0"/>
                  </a:cubicBezTo>
                  <a:cubicBezTo>
                    <a:pt x="284" y="6"/>
                    <a:pt x="284" y="10"/>
                    <a:pt x="284" y="16"/>
                  </a:cubicBezTo>
                  <a:cubicBezTo>
                    <a:pt x="189" y="16"/>
                    <a:pt x="95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4">
              <a:extLst>
                <a:ext uri="{FF2B5EF4-FFF2-40B4-BE49-F238E27FC236}">
                  <a16:creationId xmlns:a16="http://schemas.microsoft.com/office/drawing/2014/main" id="{121424EB-EED8-43E2-AAED-0E6922575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05163" y="-1917700"/>
              <a:ext cx="125413" cy="125413"/>
            </a:xfrm>
            <a:custGeom>
              <a:avLst/>
              <a:gdLst>
                <a:gd name="T0" fmla="*/ 41 w 83"/>
                <a:gd name="T1" fmla="*/ 83 h 83"/>
                <a:gd name="T2" fmla="*/ 0 w 83"/>
                <a:gd name="T3" fmla="*/ 41 h 83"/>
                <a:gd name="T4" fmla="*/ 42 w 83"/>
                <a:gd name="T5" fmla="*/ 0 h 83"/>
                <a:gd name="T6" fmla="*/ 83 w 83"/>
                <a:gd name="T7" fmla="*/ 42 h 83"/>
                <a:gd name="T8" fmla="*/ 41 w 83"/>
                <a:gd name="T9" fmla="*/ 83 h 83"/>
                <a:gd name="T10" fmla="*/ 42 w 83"/>
                <a:gd name="T11" fmla="*/ 17 h 83"/>
                <a:gd name="T12" fmla="*/ 16 w 83"/>
                <a:gd name="T13" fmla="*/ 42 h 83"/>
                <a:gd name="T14" fmla="*/ 42 w 83"/>
                <a:gd name="T15" fmla="*/ 67 h 83"/>
                <a:gd name="T16" fmla="*/ 66 w 83"/>
                <a:gd name="T17" fmla="*/ 42 h 83"/>
                <a:gd name="T18" fmla="*/ 42 w 83"/>
                <a:gd name="T19" fmla="*/ 1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1" y="83"/>
                  </a:moveTo>
                  <a:cubicBezTo>
                    <a:pt x="18" y="83"/>
                    <a:pt x="0" y="64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5" y="0"/>
                    <a:pt x="83" y="19"/>
                    <a:pt x="83" y="42"/>
                  </a:cubicBezTo>
                  <a:cubicBezTo>
                    <a:pt x="83" y="65"/>
                    <a:pt x="64" y="83"/>
                    <a:pt x="41" y="83"/>
                  </a:cubicBezTo>
                  <a:close/>
                  <a:moveTo>
                    <a:pt x="42" y="17"/>
                  </a:moveTo>
                  <a:cubicBezTo>
                    <a:pt x="28" y="16"/>
                    <a:pt x="16" y="28"/>
                    <a:pt x="16" y="42"/>
                  </a:cubicBezTo>
                  <a:cubicBezTo>
                    <a:pt x="16" y="55"/>
                    <a:pt x="28" y="67"/>
                    <a:pt x="42" y="67"/>
                  </a:cubicBezTo>
                  <a:cubicBezTo>
                    <a:pt x="55" y="67"/>
                    <a:pt x="66" y="56"/>
                    <a:pt x="66" y="42"/>
                  </a:cubicBezTo>
                  <a:cubicBezTo>
                    <a:pt x="67" y="28"/>
                    <a:pt x="56" y="17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5">
              <a:extLst>
                <a:ext uri="{FF2B5EF4-FFF2-40B4-BE49-F238E27FC236}">
                  <a16:creationId xmlns:a16="http://schemas.microsoft.com/office/drawing/2014/main" id="{8937D0F2-B5F1-40F0-8CB3-A430F82AC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2963" y="-1890713"/>
              <a:ext cx="161925" cy="23813"/>
            </a:xfrm>
            <a:custGeom>
              <a:avLst/>
              <a:gdLst>
                <a:gd name="T0" fmla="*/ 108 w 108"/>
                <a:gd name="T1" fmla="*/ 0 h 16"/>
                <a:gd name="T2" fmla="*/ 108 w 108"/>
                <a:gd name="T3" fmla="*/ 16 h 16"/>
                <a:gd name="T4" fmla="*/ 0 w 108"/>
                <a:gd name="T5" fmla="*/ 16 h 16"/>
                <a:gd name="T6" fmla="*/ 0 w 108"/>
                <a:gd name="T7" fmla="*/ 0 h 16"/>
                <a:gd name="T8" fmla="*/ 108 w 10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">
                  <a:moveTo>
                    <a:pt x="108" y="0"/>
                  </a:moveTo>
                  <a:cubicBezTo>
                    <a:pt x="108" y="6"/>
                    <a:pt x="108" y="11"/>
                    <a:pt x="108" y="16"/>
                  </a:cubicBezTo>
                  <a:cubicBezTo>
                    <a:pt x="72" y="16"/>
                    <a:pt x="36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6">
              <a:extLst>
                <a:ext uri="{FF2B5EF4-FFF2-40B4-BE49-F238E27FC236}">
                  <a16:creationId xmlns:a16="http://schemas.microsoft.com/office/drawing/2014/main" id="{0EF7AD79-6D23-4D44-8021-E523C288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5675" y="-1109663"/>
              <a:ext cx="150813" cy="25400"/>
            </a:xfrm>
            <a:custGeom>
              <a:avLst/>
              <a:gdLst>
                <a:gd name="T0" fmla="*/ 100 w 100"/>
                <a:gd name="T1" fmla="*/ 0 h 16"/>
                <a:gd name="T2" fmla="*/ 100 w 100"/>
                <a:gd name="T3" fmla="*/ 16 h 16"/>
                <a:gd name="T4" fmla="*/ 0 w 100"/>
                <a:gd name="T5" fmla="*/ 16 h 16"/>
                <a:gd name="T6" fmla="*/ 0 w 100"/>
                <a:gd name="T7" fmla="*/ 0 h 16"/>
                <a:gd name="T8" fmla="*/ 100 w 10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">
                  <a:moveTo>
                    <a:pt x="100" y="0"/>
                  </a:moveTo>
                  <a:cubicBezTo>
                    <a:pt x="100" y="5"/>
                    <a:pt x="100" y="10"/>
                    <a:pt x="100" y="16"/>
                  </a:cubicBezTo>
                  <a:cubicBezTo>
                    <a:pt x="67" y="16"/>
                    <a:pt x="34" y="16"/>
                    <a:pt x="0" y="16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33" y="0"/>
                    <a:pt x="66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7">
              <a:extLst>
                <a:ext uri="{FF2B5EF4-FFF2-40B4-BE49-F238E27FC236}">
                  <a16:creationId xmlns:a16="http://schemas.microsoft.com/office/drawing/2014/main" id="{1F49952F-456F-4019-B9EB-79DE6E4A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1863" y="-1841500"/>
              <a:ext cx="136525" cy="23813"/>
            </a:xfrm>
            <a:custGeom>
              <a:avLst/>
              <a:gdLst>
                <a:gd name="T0" fmla="*/ 91 w 91"/>
                <a:gd name="T1" fmla="*/ 0 h 16"/>
                <a:gd name="T2" fmla="*/ 91 w 91"/>
                <a:gd name="T3" fmla="*/ 16 h 16"/>
                <a:gd name="T4" fmla="*/ 0 w 91"/>
                <a:gd name="T5" fmla="*/ 16 h 16"/>
                <a:gd name="T6" fmla="*/ 0 w 91"/>
                <a:gd name="T7" fmla="*/ 0 h 16"/>
                <a:gd name="T8" fmla="*/ 91 w 9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6">
                  <a:moveTo>
                    <a:pt x="91" y="0"/>
                  </a:moveTo>
                  <a:cubicBezTo>
                    <a:pt x="91" y="6"/>
                    <a:pt x="91" y="11"/>
                    <a:pt x="91" y="16"/>
                  </a:cubicBezTo>
                  <a:cubicBezTo>
                    <a:pt x="60" y="16"/>
                    <a:pt x="3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30" y="0"/>
                    <a:pt x="60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8">
              <a:extLst>
                <a:ext uri="{FF2B5EF4-FFF2-40B4-BE49-F238E27FC236}">
                  <a16:creationId xmlns:a16="http://schemas.microsoft.com/office/drawing/2014/main" id="{B2142259-0192-4AFA-9206-FFCA9E12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163" y="-1700213"/>
              <a:ext cx="120650" cy="100013"/>
            </a:xfrm>
            <a:custGeom>
              <a:avLst/>
              <a:gdLst>
                <a:gd name="T0" fmla="*/ 0 w 80"/>
                <a:gd name="T1" fmla="*/ 46 h 66"/>
                <a:gd name="T2" fmla="*/ 12 w 80"/>
                <a:gd name="T3" fmla="*/ 34 h 66"/>
                <a:gd name="T4" fmla="*/ 23 w 80"/>
                <a:gd name="T5" fmla="*/ 44 h 66"/>
                <a:gd name="T6" fmla="*/ 67 w 80"/>
                <a:gd name="T7" fmla="*/ 0 h 66"/>
                <a:gd name="T8" fmla="*/ 78 w 80"/>
                <a:gd name="T9" fmla="*/ 12 h 66"/>
                <a:gd name="T10" fmla="*/ 80 w 80"/>
                <a:gd name="T11" fmla="*/ 13 h 66"/>
                <a:gd name="T12" fmla="*/ 71 w 80"/>
                <a:gd name="T13" fmla="*/ 20 h 66"/>
                <a:gd name="T14" fmla="*/ 31 w 80"/>
                <a:gd name="T15" fmla="*/ 60 h 66"/>
                <a:gd name="T16" fmla="*/ 15 w 80"/>
                <a:gd name="T17" fmla="*/ 60 h 66"/>
                <a:gd name="T18" fmla="*/ 0 w 80"/>
                <a:gd name="T19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66">
                  <a:moveTo>
                    <a:pt x="0" y="46"/>
                  </a:moveTo>
                  <a:cubicBezTo>
                    <a:pt x="5" y="42"/>
                    <a:pt x="8" y="38"/>
                    <a:pt x="12" y="34"/>
                  </a:cubicBezTo>
                  <a:cubicBezTo>
                    <a:pt x="16" y="37"/>
                    <a:pt x="19" y="41"/>
                    <a:pt x="23" y="44"/>
                  </a:cubicBezTo>
                  <a:cubicBezTo>
                    <a:pt x="38" y="30"/>
                    <a:pt x="52" y="15"/>
                    <a:pt x="67" y="0"/>
                  </a:cubicBezTo>
                  <a:cubicBezTo>
                    <a:pt x="71" y="5"/>
                    <a:pt x="74" y="8"/>
                    <a:pt x="78" y="12"/>
                  </a:cubicBezTo>
                  <a:cubicBezTo>
                    <a:pt x="78" y="12"/>
                    <a:pt x="79" y="13"/>
                    <a:pt x="80" y="13"/>
                  </a:cubicBezTo>
                  <a:cubicBezTo>
                    <a:pt x="77" y="16"/>
                    <a:pt x="74" y="17"/>
                    <a:pt x="71" y="20"/>
                  </a:cubicBezTo>
                  <a:cubicBezTo>
                    <a:pt x="58" y="33"/>
                    <a:pt x="44" y="47"/>
                    <a:pt x="31" y="60"/>
                  </a:cubicBezTo>
                  <a:cubicBezTo>
                    <a:pt x="25" y="66"/>
                    <a:pt x="21" y="66"/>
                    <a:pt x="15" y="60"/>
                  </a:cubicBezTo>
                  <a:cubicBezTo>
                    <a:pt x="10" y="56"/>
                    <a:pt x="5" y="51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9">
              <a:extLst>
                <a:ext uri="{FF2B5EF4-FFF2-40B4-BE49-F238E27FC236}">
                  <a16:creationId xmlns:a16="http://schemas.microsoft.com/office/drawing/2014/main" id="{525F0CEA-281C-4D4E-88D0-85B43FFA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163" y="-1422400"/>
              <a:ext cx="117475" cy="100013"/>
            </a:xfrm>
            <a:custGeom>
              <a:avLst/>
              <a:gdLst>
                <a:gd name="T0" fmla="*/ 0 w 78"/>
                <a:gd name="T1" fmla="*/ 47 h 67"/>
                <a:gd name="T2" fmla="*/ 13 w 78"/>
                <a:gd name="T3" fmla="*/ 35 h 67"/>
                <a:gd name="T4" fmla="*/ 21 w 78"/>
                <a:gd name="T5" fmla="*/ 45 h 67"/>
                <a:gd name="T6" fmla="*/ 66 w 78"/>
                <a:gd name="T7" fmla="*/ 0 h 67"/>
                <a:gd name="T8" fmla="*/ 78 w 78"/>
                <a:gd name="T9" fmla="*/ 14 h 67"/>
                <a:gd name="T10" fmla="*/ 56 w 78"/>
                <a:gd name="T11" fmla="*/ 36 h 67"/>
                <a:gd name="T12" fmla="*/ 31 w 78"/>
                <a:gd name="T13" fmla="*/ 61 h 67"/>
                <a:gd name="T14" fmla="*/ 16 w 78"/>
                <a:gd name="T15" fmla="*/ 61 h 67"/>
                <a:gd name="T16" fmla="*/ 0 w 78"/>
                <a:gd name="T17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0" y="47"/>
                  </a:moveTo>
                  <a:cubicBezTo>
                    <a:pt x="5" y="43"/>
                    <a:pt x="9" y="39"/>
                    <a:pt x="13" y="35"/>
                  </a:cubicBezTo>
                  <a:cubicBezTo>
                    <a:pt x="16" y="38"/>
                    <a:pt x="18" y="42"/>
                    <a:pt x="21" y="45"/>
                  </a:cubicBezTo>
                  <a:cubicBezTo>
                    <a:pt x="37" y="30"/>
                    <a:pt x="51" y="15"/>
                    <a:pt x="66" y="0"/>
                  </a:cubicBezTo>
                  <a:cubicBezTo>
                    <a:pt x="71" y="5"/>
                    <a:pt x="74" y="9"/>
                    <a:pt x="78" y="14"/>
                  </a:cubicBezTo>
                  <a:cubicBezTo>
                    <a:pt x="71" y="21"/>
                    <a:pt x="64" y="28"/>
                    <a:pt x="56" y="36"/>
                  </a:cubicBezTo>
                  <a:cubicBezTo>
                    <a:pt x="48" y="44"/>
                    <a:pt x="39" y="53"/>
                    <a:pt x="31" y="61"/>
                  </a:cubicBezTo>
                  <a:cubicBezTo>
                    <a:pt x="25" y="67"/>
                    <a:pt x="21" y="67"/>
                    <a:pt x="16" y="61"/>
                  </a:cubicBezTo>
                  <a:cubicBezTo>
                    <a:pt x="11" y="57"/>
                    <a:pt x="6" y="52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83C10A3A-BCD9-4A4E-BA37-7641843A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0" y="-1560513"/>
              <a:ext cx="115888" cy="100013"/>
            </a:xfrm>
            <a:custGeom>
              <a:avLst/>
              <a:gdLst>
                <a:gd name="T0" fmla="*/ 0 w 77"/>
                <a:gd name="T1" fmla="*/ 46 h 66"/>
                <a:gd name="T2" fmla="*/ 12 w 77"/>
                <a:gd name="T3" fmla="*/ 33 h 66"/>
                <a:gd name="T4" fmla="*/ 21 w 77"/>
                <a:gd name="T5" fmla="*/ 44 h 66"/>
                <a:gd name="T6" fmla="*/ 66 w 77"/>
                <a:gd name="T7" fmla="*/ 0 h 66"/>
                <a:gd name="T8" fmla="*/ 77 w 77"/>
                <a:gd name="T9" fmla="*/ 13 h 66"/>
                <a:gd name="T10" fmla="*/ 45 w 77"/>
                <a:gd name="T11" fmla="*/ 45 h 66"/>
                <a:gd name="T12" fmla="*/ 29 w 77"/>
                <a:gd name="T13" fmla="*/ 61 h 66"/>
                <a:gd name="T14" fmla="*/ 16 w 77"/>
                <a:gd name="T15" fmla="*/ 62 h 66"/>
                <a:gd name="T16" fmla="*/ 0 w 77"/>
                <a:gd name="T17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66">
                  <a:moveTo>
                    <a:pt x="0" y="46"/>
                  </a:moveTo>
                  <a:cubicBezTo>
                    <a:pt x="4" y="41"/>
                    <a:pt x="8" y="38"/>
                    <a:pt x="12" y="33"/>
                  </a:cubicBezTo>
                  <a:cubicBezTo>
                    <a:pt x="15" y="37"/>
                    <a:pt x="18" y="41"/>
                    <a:pt x="21" y="44"/>
                  </a:cubicBezTo>
                  <a:cubicBezTo>
                    <a:pt x="36" y="29"/>
                    <a:pt x="51" y="15"/>
                    <a:pt x="66" y="0"/>
                  </a:cubicBezTo>
                  <a:cubicBezTo>
                    <a:pt x="70" y="4"/>
                    <a:pt x="73" y="8"/>
                    <a:pt x="77" y="1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40" y="50"/>
                    <a:pt x="34" y="56"/>
                    <a:pt x="29" y="61"/>
                  </a:cubicBezTo>
                  <a:cubicBezTo>
                    <a:pt x="25" y="65"/>
                    <a:pt x="20" y="66"/>
                    <a:pt x="16" y="62"/>
                  </a:cubicBezTo>
                  <a:cubicBezTo>
                    <a:pt x="10" y="57"/>
                    <a:pt x="5" y="51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43007B7D-47E5-4E90-B4A4-982FEA9EF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8100" y="-1627188"/>
              <a:ext cx="100013" cy="23813"/>
            </a:xfrm>
            <a:custGeom>
              <a:avLst/>
              <a:gdLst>
                <a:gd name="T0" fmla="*/ 0 w 66"/>
                <a:gd name="T1" fmla="*/ 16 h 16"/>
                <a:gd name="T2" fmla="*/ 0 w 66"/>
                <a:gd name="T3" fmla="*/ 0 h 16"/>
                <a:gd name="T4" fmla="*/ 66 w 66"/>
                <a:gd name="T5" fmla="*/ 0 h 16"/>
                <a:gd name="T6" fmla="*/ 66 w 66"/>
                <a:gd name="T7" fmla="*/ 16 h 16"/>
                <a:gd name="T8" fmla="*/ 0 w 6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6">
                  <a:moveTo>
                    <a:pt x="0" y="16"/>
                  </a:moveTo>
                  <a:cubicBezTo>
                    <a:pt x="0" y="10"/>
                    <a:pt x="0" y="6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6"/>
                    <a:pt x="66" y="11"/>
                    <a:pt x="66" y="16"/>
                  </a:cubicBezTo>
                  <a:cubicBezTo>
                    <a:pt x="44" y="16"/>
                    <a:pt x="22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4EE8F949-D018-40A9-B337-3AFADD9C0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8100" y="-1487488"/>
              <a:ext cx="100013" cy="23813"/>
            </a:xfrm>
            <a:custGeom>
              <a:avLst/>
              <a:gdLst>
                <a:gd name="T0" fmla="*/ 66 w 66"/>
                <a:gd name="T1" fmla="*/ 0 h 16"/>
                <a:gd name="T2" fmla="*/ 66 w 66"/>
                <a:gd name="T3" fmla="*/ 16 h 16"/>
                <a:gd name="T4" fmla="*/ 0 w 66"/>
                <a:gd name="T5" fmla="*/ 16 h 16"/>
                <a:gd name="T6" fmla="*/ 0 w 66"/>
                <a:gd name="T7" fmla="*/ 0 h 16"/>
                <a:gd name="T8" fmla="*/ 66 w 6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6">
                  <a:moveTo>
                    <a:pt x="66" y="0"/>
                  </a:moveTo>
                  <a:cubicBezTo>
                    <a:pt x="66" y="6"/>
                    <a:pt x="66" y="11"/>
                    <a:pt x="66" y="16"/>
                  </a:cubicBezTo>
                  <a:cubicBezTo>
                    <a:pt x="44" y="16"/>
                    <a:pt x="22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A0A90546-F10F-4481-B901-713C1AA8F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8100" y="-1349375"/>
              <a:ext cx="100013" cy="23813"/>
            </a:xfrm>
            <a:custGeom>
              <a:avLst/>
              <a:gdLst>
                <a:gd name="T0" fmla="*/ 66 w 66"/>
                <a:gd name="T1" fmla="*/ 0 h 16"/>
                <a:gd name="T2" fmla="*/ 66 w 66"/>
                <a:gd name="T3" fmla="*/ 16 h 16"/>
                <a:gd name="T4" fmla="*/ 0 w 66"/>
                <a:gd name="T5" fmla="*/ 16 h 16"/>
                <a:gd name="T6" fmla="*/ 0 w 66"/>
                <a:gd name="T7" fmla="*/ 0 h 16"/>
                <a:gd name="T8" fmla="*/ 66 w 6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6">
                  <a:moveTo>
                    <a:pt x="66" y="0"/>
                  </a:moveTo>
                  <a:cubicBezTo>
                    <a:pt x="66" y="6"/>
                    <a:pt x="66" y="11"/>
                    <a:pt x="66" y="16"/>
                  </a:cubicBezTo>
                  <a:cubicBezTo>
                    <a:pt x="44" y="16"/>
                    <a:pt x="23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D943D96F-6587-46FB-A630-23E56D4E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0488" y="-1676400"/>
              <a:ext cx="47625" cy="23813"/>
            </a:xfrm>
            <a:custGeom>
              <a:avLst/>
              <a:gdLst>
                <a:gd name="T0" fmla="*/ 0 w 32"/>
                <a:gd name="T1" fmla="*/ 16 h 16"/>
                <a:gd name="T2" fmla="*/ 0 w 32"/>
                <a:gd name="T3" fmla="*/ 0 h 16"/>
                <a:gd name="T4" fmla="*/ 32 w 32"/>
                <a:gd name="T5" fmla="*/ 0 h 16"/>
                <a:gd name="T6" fmla="*/ 32 w 32"/>
                <a:gd name="T7" fmla="*/ 16 h 16"/>
                <a:gd name="T8" fmla="*/ 0 w 3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10"/>
                    <a:pt x="0" y="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ubicBezTo>
                    <a:pt x="32" y="5"/>
                    <a:pt x="32" y="10"/>
                    <a:pt x="32" y="16"/>
                  </a:cubicBezTo>
                  <a:cubicBezTo>
                    <a:pt x="21" y="16"/>
                    <a:pt x="11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C41DB090-AAE5-4F46-B5E1-428275148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0488" y="-1398588"/>
              <a:ext cx="47625" cy="23813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0 w 32"/>
                <a:gd name="T5" fmla="*/ 0 h 16"/>
                <a:gd name="T6" fmla="*/ 32 w 32"/>
                <a:gd name="T7" fmla="*/ 0 h 16"/>
                <a:gd name="T8" fmla="*/ 32 w 3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21" y="16"/>
                    <a:pt x="11" y="16"/>
                    <a:pt x="0" y="16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5"/>
                    <a:pt x="32" y="10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763391EB-8F9A-4EF8-A737-7692215F4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2963" y="-1841500"/>
              <a:ext cx="47625" cy="23813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0 w 32"/>
                <a:gd name="T5" fmla="*/ 0 h 16"/>
                <a:gd name="T6" fmla="*/ 32 w 32"/>
                <a:gd name="T7" fmla="*/ 0 h 16"/>
                <a:gd name="T8" fmla="*/ 32 w 3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22" y="16"/>
                    <a:pt x="11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6"/>
                    <a:pt x="32" y="11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B1AFB9BE-7F59-48D2-8B87-F2E8B031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0488" y="-1538288"/>
              <a:ext cx="47625" cy="23813"/>
            </a:xfrm>
            <a:custGeom>
              <a:avLst/>
              <a:gdLst>
                <a:gd name="T0" fmla="*/ 32 w 32"/>
                <a:gd name="T1" fmla="*/ 0 h 16"/>
                <a:gd name="T2" fmla="*/ 32 w 32"/>
                <a:gd name="T3" fmla="*/ 16 h 16"/>
                <a:gd name="T4" fmla="*/ 0 w 32"/>
                <a:gd name="T5" fmla="*/ 16 h 16"/>
                <a:gd name="T6" fmla="*/ 0 w 32"/>
                <a:gd name="T7" fmla="*/ 0 h 16"/>
                <a:gd name="T8" fmla="*/ 32 w 3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2" y="0"/>
                  </a:moveTo>
                  <a:cubicBezTo>
                    <a:pt x="32" y="6"/>
                    <a:pt x="32" y="10"/>
                    <a:pt x="32" y="16"/>
                  </a:cubicBezTo>
                  <a:cubicBezTo>
                    <a:pt x="21" y="16"/>
                    <a:pt x="11" y="16"/>
                    <a:pt x="0" y="16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FDBDCFD8-9B65-4FED-91ED-10DA97B1F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5963" y="-1450975"/>
              <a:ext cx="100013" cy="101600"/>
            </a:xfrm>
            <a:custGeom>
              <a:avLst/>
              <a:gdLst>
                <a:gd name="T0" fmla="*/ 0 w 67"/>
                <a:gd name="T1" fmla="*/ 33 h 67"/>
                <a:gd name="T2" fmla="*/ 0 w 67"/>
                <a:gd name="T3" fmla="*/ 10 h 67"/>
                <a:gd name="T4" fmla="*/ 10 w 67"/>
                <a:gd name="T5" fmla="*/ 0 h 67"/>
                <a:gd name="T6" fmla="*/ 57 w 67"/>
                <a:gd name="T7" fmla="*/ 0 h 67"/>
                <a:gd name="T8" fmla="*/ 67 w 67"/>
                <a:gd name="T9" fmla="*/ 10 h 67"/>
                <a:gd name="T10" fmla="*/ 67 w 67"/>
                <a:gd name="T11" fmla="*/ 57 h 67"/>
                <a:gd name="T12" fmla="*/ 57 w 67"/>
                <a:gd name="T13" fmla="*/ 67 h 67"/>
                <a:gd name="T14" fmla="*/ 10 w 67"/>
                <a:gd name="T15" fmla="*/ 67 h 67"/>
                <a:gd name="T16" fmla="*/ 0 w 67"/>
                <a:gd name="T17" fmla="*/ 57 h 67"/>
                <a:gd name="T18" fmla="*/ 0 w 67"/>
                <a:gd name="T19" fmla="*/ 33 h 67"/>
                <a:gd name="T20" fmla="*/ 50 w 67"/>
                <a:gd name="T21" fmla="*/ 50 h 67"/>
                <a:gd name="T22" fmla="*/ 50 w 67"/>
                <a:gd name="T23" fmla="*/ 17 h 67"/>
                <a:gd name="T24" fmla="*/ 17 w 67"/>
                <a:gd name="T25" fmla="*/ 17 h 67"/>
                <a:gd name="T26" fmla="*/ 17 w 67"/>
                <a:gd name="T27" fmla="*/ 50 h 67"/>
                <a:gd name="T28" fmla="*/ 50 w 67"/>
                <a:gd name="T2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7">
                  <a:moveTo>
                    <a:pt x="0" y="33"/>
                  </a:moveTo>
                  <a:cubicBezTo>
                    <a:pt x="0" y="25"/>
                    <a:pt x="0" y="18"/>
                    <a:pt x="0" y="10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26" y="0"/>
                    <a:pt x="42" y="0"/>
                    <a:pt x="57" y="0"/>
                  </a:cubicBezTo>
                  <a:cubicBezTo>
                    <a:pt x="64" y="0"/>
                    <a:pt x="67" y="3"/>
                    <a:pt x="67" y="10"/>
                  </a:cubicBezTo>
                  <a:cubicBezTo>
                    <a:pt x="67" y="26"/>
                    <a:pt x="67" y="41"/>
                    <a:pt x="67" y="57"/>
                  </a:cubicBezTo>
                  <a:cubicBezTo>
                    <a:pt x="67" y="64"/>
                    <a:pt x="63" y="67"/>
                    <a:pt x="57" y="67"/>
                  </a:cubicBezTo>
                  <a:cubicBezTo>
                    <a:pt x="41" y="67"/>
                    <a:pt x="25" y="67"/>
                    <a:pt x="10" y="67"/>
                  </a:cubicBezTo>
                  <a:cubicBezTo>
                    <a:pt x="3" y="67"/>
                    <a:pt x="0" y="63"/>
                    <a:pt x="0" y="57"/>
                  </a:cubicBezTo>
                  <a:cubicBezTo>
                    <a:pt x="0" y="49"/>
                    <a:pt x="0" y="41"/>
                    <a:pt x="0" y="33"/>
                  </a:cubicBezTo>
                  <a:close/>
                  <a:moveTo>
                    <a:pt x="50" y="50"/>
                  </a:moveTo>
                  <a:cubicBezTo>
                    <a:pt x="50" y="38"/>
                    <a:pt x="50" y="28"/>
                    <a:pt x="50" y="17"/>
                  </a:cubicBezTo>
                  <a:cubicBezTo>
                    <a:pt x="39" y="17"/>
                    <a:pt x="28" y="17"/>
                    <a:pt x="17" y="17"/>
                  </a:cubicBezTo>
                  <a:cubicBezTo>
                    <a:pt x="17" y="28"/>
                    <a:pt x="17" y="39"/>
                    <a:pt x="17" y="50"/>
                  </a:cubicBezTo>
                  <a:cubicBezTo>
                    <a:pt x="28" y="50"/>
                    <a:pt x="39" y="50"/>
                    <a:pt x="5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1B9C3C4F-5165-48C9-BBA4-86AA3821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2963" y="-1436688"/>
              <a:ext cx="174625" cy="23813"/>
            </a:xfrm>
            <a:custGeom>
              <a:avLst/>
              <a:gdLst>
                <a:gd name="T0" fmla="*/ 0 w 116"/>
                <a:gd name="T1" fmla="*/ 16 h 16"/>
                <a:gd name="T2" fmla="*/ 0 w 116"/>
                <a:gd name="T3" fmla="*/ 0 h 16"/>
                <a:gd name="T4" fmla="*/ 116 w 116"/>
                <a:gd name="T5" fmla="*/ 0 h 16"/>
                <a:gd name="T6" fmla="*/ 116 w 116"/>
                <a:gd name="T7" fmla="*/ 16 h 16"/>
                <a:gd name="T8" fmla="*/ 0 w 1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6">
                  <a:moveTo>
                    <a:pt x="0" y="16"/>
                  </a:moveTo>
                  <a:cubicBezTo>
                    <a:pt x="0" y="10"/>
                    <a:pt x="0" y="5"/>
                    <a:pt x="0" y="0"/>
                  </a:cubicBezTo>
                  <a:cubicBezTo>
                    <a:pt x="39" y="0"/>
                    <a:pt x="77" y="0"/>
                    <a:pt x="116" y="0"/>
                  </a:cubicBezTo>
                  <a:cubicBezTo>
                    <a:pt x="116" y="5"/>
                    <a:pt x="116" y="10"/>
                    <a:pt x="116" y="16"/>
                  </a:cubicBezTo>
                  <a:cubicBezTo>
                    <a:pt x="78" y="16"/>
                    <a:pt x="39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D38E7525-4252-444F-B396-17773806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2963" y="-1387475"/>
              <a:ext cx="61913" cy="25400"/>
            </a:xfrm>
            <a:custGeom>
              <a:avLst/>
              <a:gdLst>
                <a:gd name="T0" fmla="*/ 41 w 41"/>
                <a:gd name="T1" fmla="*/ 0 h 16"/>
                <a:gd name="T2" fmla="*/ 41 w 41"/>
                <a:gd name="T3" fmla="*/ 16 h 16"/>
                <a:gd name="T4" fmla="*/ 0 w 41"/>
                <a:gd name="T5" fmla="*/ 16 h 16"/>
                <a:gd name="T6" fmla="*/ 0 w 41"/>
                <a:gd name="T7" fmla="*/ 0 h 16"/>
                <a:gd name="T8" fmla="*/ 41 w 4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">
                  <a:moveTo>
                    <a:pt x="41" y="0"/>
                  </a:moveTo>
                  <a:cubicBezTo>
                    <a:pt x="41" y="5"/>
                    <a:pt x="41" y="10"/>
                    <a:pt x="41" y="16"/>
                  </a:cubicBezTo>
                  <a:cubicBezTo>
                    <a:pt x="27" y="16"/>
                    <a:pt x="14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14" y="0"/>
                    <a:pt x="27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068D2401-0A63-4F1D-ADE1-68AADED5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1863" y="-1387475"/>
              <a:ext cx="34925" cy="25400"/>
            </a:xfrm>
            <a:custGeom>
              <a:avLst/>
              <a:gdLst>
                <a:gd name="T0" fmla="*/ 0 w 24"/>
                <a:gd name="T1" fmla="*/ 0 h 16"/>
                <a:gd name="T2" fmla="*/ 24 w 24"/>
                <a:gd name="T3" fmla="*/ 0 h 16"/>
                <a:gd name="T4" fmla="*/ 24 w 24"/>
                <a:gd name="T5" fmla="*/ 16 h 16"/>
                <a:gd name="T6" fmla="*/ 0 w 24"/>
                <a:gd name="T7" fmla="*/ 16 h 16"/>
                <a:gd name="T8" fmla="*/ 0 w 2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cubicBezTo>
                    <a:pt x="8" y="0"/>
                    <a:pt x="16" y="0"/>
                    <a:pt x="24" y="0"/>
                  </a:cubicBezTo>
                  <a:cubicBezTo>
                    <a:pt x="24" y="5"/>
                    <a:pt x="24" y="10"/>
                    <a:pt x="24" y="16"/>
                  </a:cubicBezTo>
                  <a:cubicBezTo>
                    <a:pt x="16" y="16"/>
                    <a:pt x="8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EBD79BA-798C-414C-9B2F-827181ADA588}"/>
              </a:ext>
            </a:extLst>
          </p:cNvPr>
          <p:cNvGrpSpPr/>
          <p:nvPr/>
        </p:nvGrpSpPr>
        <p:grpSpPr>
          <a:xfrm>
            <a:off x="5917327" y="1211845"/>
            <a:ext cx="191385" cy="195778"/>
            <a:chOff x="14401800" y="-2128838"/>
            <a:chExt cx="1106488" cy="1131888"/>
          </a:xfrm>
          <a:solidFill>
            <a:srgbClr val="4AA4A7"/>
          </a:solidFill>
        </p:grpSpPr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032318D6-1721-403F-B77D-C5AFFC1AE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1800" y="-2128838"/>
              <a:ext cx="1106488" cy="1131888"/>
            </a:xfrm>
            <a:custGeom>
              <a:avLst/>
              <a:gdLst>
                <a:gd name="T0" fmla="*/ 559 w 733"/>
                <a:gd name="T1" fmla="*/ 7 h 749"/>
                <a:gd name="T2" fmla="*/ 598 w 733"/>
                <a:gd name="T3" fmla="*/ 76 h 749"/>
                <a:gd name="T4" fmla="*/ 598 w 733"/>
                <a:gd name="T5" fmla="*/ 552 h 749"/>
                <a:gd name="T6" fmla="*/ 631 w 733"/>
                <a:gd name="T7" fmla="*/ 496 h 749"/>
                <a:gd name="T8" fmla="*/ 731 w 733"/>
                <a:gd name="T9" fmla="*/ 527 h 749"/>
                <a:gd name="T10" fmla="*/ 692 w 733"/>
                <a:gd name="T11" fmla="*/ 609 h 749"/>
                <a:gd name="T12" fmla="*/ 673 w 733"/>
                <a:gd name="T13" fmla="*/ 598 h 749"/>
                <a:gd name="T14" fmla="*/ 703 w 733"/>
                <a:gd name="T15" fmla="*/ 505 h 749"/>
                <a:gd name="T16" fmla="*/ 647 w 733"/>
                <a:gd name="T17" fmla="*/ 511 h 749"/>
                <a:gd name="T18" fmla="*/ 563 w 733"/>
                <a:gd name="T19" fmla="*/ 618 h 749"/>
                <a:gd name="T20" fmla="*/ 488 w 733"/>
                <a:gd name="T21" fmla="*/ 575 h 749"/>
                <a:gd name="T22" fmla="*/ 553 w 733"/>
                <a:gd name="T23" fmla="*/ 712 h 749"/>
                <a:gd name="T24" fmla="*/ 647 w 733"/>
                <a:gd name="T25" fmla="*/ 644 h 749"/>
                <a:gd name="T26" fmla="*/ 664 w 733"/>
                <a:gd name="T27" fmla="*/ 635 h 749"/>
                <a:gd name="T28" fmla="*/ 653 w 733"/>
                <a:gd name="T29" fmla="*/ 678 h 749"/>
                <a:gd name="T30" fmla="*/ 589 w 733"/>
                <a:gd name="T31" fmla="*/ 749 h 749"/>
                <a:gd name="T32" fmla="*/ 528 w 733"/>
                <a:gd name="T33" fmla="*/ 715 h 749"/>
                <a:gd name="T34" fmla="*/ 495 w 733"/>
                <a:gd name="T35" fmla="*/ 683 h 749"/>
                <a:gd name="T36" fmla="*/ 0 w 733"/>
                <a:gd name="T37" fmla="*/ 609 h 749"/>
                <a:gd name="T38" fmla="*/ 28 w 733"/>
                <a:gd name="T39" fmla="*/ 141 h 749"/>
                <a:gd name="T40" fmla="*/ 153 w 733"/>
                <a:gd name="T41" fmla="*/ 17 h 749"/>
                <a:gd name="T42" fmla="*/ 538 w 733"/>
                <a:gd name="T43" fmla="*/ 0 h 749"/>
                <a:gd name="T44" fmla="*/ 575 w 733"/>
                <a:gd name="T45" fmla="*/ 595 h 749"/>
                <a:gd name="T46" fmla="*/ 576 w 733"/>
                <a:gd name="T47" fmla="*/ 72 h 749"/>
                <a:gd name="T48" fmla="*/ 219 w 733"/>
                <a:gd name="T49" fmla="*/ 22 h 749"/>
                <a:gd name="T50" fmla="*/ 184 w 733"/>
                <a:gd name="T51" fmla="*/ 114 h 749"/>
                <a:gd name="T52" fmla="*/ 57 w 733"/>
                <a:gd name="T53" fmla="*/ 184 h 749"/>
                <a:gd name="T54" fmla="*/ 22 w 733"/>
                <a:gd name="T55" fmla="*/ 610 h 749"/>
                <a:gd name="T56" fmla="*/ 73 w 733"/>
                <a:gd name="T57" fmla="*/ 661 h 749"/>
                <a:gd name="T58" fmla="*/ 486 w 733"/>
                <a:gd name="T59" fmla="*/ 661 h 749"/>
                <a:gd name="T60" fmla="*/ 440 w 733"/>
                <a:gd name="T61" fmla="*/ 592 h 749"/>
                <a:gd name="T62" fmla="*/ 441 w 733"/>
                <a:gd name="T63" fmla="*/ 570 h 749"/>
                <a:gd name="T64" fmla="*/ 466 w 733"/>
                <a:gd name="T65" fmla="*/ 566 h 749"/>
                <a:gd name="T66" fmla="*/ 551 w 733"/>
                <a:gd name="T67" fmla="*/ 567 h 749"/>
                <a:gd name="T68" fmla="*/ 40 w 733"/>
                <a:gd name="T69" fmla="*/ 162 h 749"/>
                <a:gd name="T70" fmla="*/ 115 w 733"/>
                <a:gd name="T71" fmla="*/ 162 h 749"/>
                <a:gd name="T72" fmla="*/ 163 w 733"/>
                <a:gd name="T73" fmla="*/ 3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3" h="749">
                  <a:moveTo>
                    <a:pt x="538" y="0"/>
                  </a:moveTo>
                  <a:cubicBezTo>
                    <a:pt x="545" y="2"/>
                    <a:pt x="552" y="4"/>
                    <a:pt x="559" y="7"/>
                  </a:cubicBezTo>
                  <a:cubicBezTo>
                    <a:pt x="583" y="19"/>
                    <a:pt x="596" y="40"/>
                    <a:pt x="598" y="67"/>
                  </a:cubicBezTo>
                  <a:cubicBezTo>
                    <a:pt x="598" y="70"/>
                    <a:pt x="598" y="73"/>
                    <a:pt x="598" y="76"/>
                  </a:cubicBezTo>
                  <a:cubicBezTo>
                    <a:pt x="598" y="231"/>
                    <a:pt x="598" y="386"/>
                    <a:pt x="598" y="541"/>
                  </a:cubicBezTo>
                  <a:cubicBezTo>
                    <a:pt x="598" y="544"/>
                    <a:pt x="598" y="547"/>
                    <a:pt x="598" y="552"/>
                  </a:cubicBezTo>
                  <a:cubicBezTo>
                    <a:pt x="601" y="549"/>
                    <a:pt x="602" y="547"/>
                    <a:pt x="603" y="545"/>
                  </a:cubicBezTo>
                  <a:cubicBezTo>
                    <a:pt x="612" y="529"/>
                    <a:pt x="621" y="512"/>
                    <a:pt x="631" y="496"/>
                  </a:cubicBezTo>
                  <a:cubicBezTo>
                    <a:pt x="644" y="475"/>
                    <a:pt x="670" y="465"/>
                    <a:pt x="693" y="473"/>
                  </a:cubicBezTo>
                  <a:cubicBezTo>
                    <a:pt x="716" y="480"/>
                    <a:pt x="733" y="502"/>
                    <a:pt x="731" y="527"/>
                  </a:cubicBezTo>
                  <a:cubicBezTo>
                    <a:pt x="730" y="536"/>
                    <a:pt x="727" y="545"/>
                    <a:pt x="723" y="553"/>
                  </a:cubicBezTo>
                  <a:cubicBezTo>
                    <a:pt x="713" y="572"/>
                    <a:pt x="702" y="590"/>
                    <a:pt x="692" y="609"/>
                  </a:cubicBezTo>
                  <a:cubicBezTo>
                    <a:pt x="687" y="617"/>
                    <a:pt x="681" y="619"/>
                    <a:pt x="675" y="616"/>
                  </a:cubicBezTo>
                  <a:cubicBezTo>
                    <a:pt x="669" y="612"/>
                    <a:pt x="668" y="606"/>
                    <a:pt x="673" y="598"/>
                  </a:cubicBezTo>
                  <a:cubicBezTo>
                    <a:pt x="684" y="579"/>
                    <a:pt x="695" y="559"/>
                    <a:pt x="705" y="540"/>
                  </a:cubicBezTo>
                  <a:cubicBezTo>
                    <a:pt x="712" y="528"/>
                    <a:pt x="711" y="516"/>
                    <a:pt x="703" y="505"/>
                  </a:cubicBezTo>
                  <a:cubicBezTo>
                    <a:pt x="695" y="495"/>
                    <a:pt x="684" y="491"/>
                    <a:pt x="671" y="493"/>
                  </a:cubicBezTo>
                  <a:cubicBezTo>
                    <a:pt x="660" y="495"/>
                    <a:pt x="653" y="502"/>
                    <a:pt x="647" y="511"/>
                  </a:cubicBezTo>
                  <a:cubicBezTo>
                    <a:pt x="627" y="546"/>
                    <a:pt x="608" y="581"/>
                    <a:pt x="588" y="617"/>
                  </a:cubicBezTo>
                  <a:cubicBezTo>
                    <a:pt x="580" y="630"/>
                    <a:pt x="573" y="631"/>
                    <a:pt x="563" y="618"/>
                  </a:cubicBezTo>
                  <a:cubicBezTo>
                    <a:pt x="554" y="606"/>
                    <a:pt x="544" y="594"/>
                    <a:pt x="535" y="582"/>
                  </a:cubicBezTo>
                  <a:cubicBezTo>
                    <a:pt x="523" y="567"/>
                    <a:pt x="503" y="564"/>
                    <a:pt x="488" y="575"/>
                  </a:cubicBezTo>
                  <a:cubicBezTo>
                    <a:pt x="474" y="586"/>
                    <a:pt x="472" y="606"/>
                    <a:pt x="484" y="622"/>
                  </a:cubicBezTo>
                  <a:cubicBezTo>
                    <a:pt x="507" y="652"/>
                    <a:pt x="530" y="682"/>
                    <a:pt x="553" y="712"/>
                  </a:cubicBezTo>
                  <a:cubicBezTo>
                    <a:pt x="571" y="734"/>
                    <a:pt x="597" y="732"/>
                    <a:pt x="611" y="708"/>
                  </a:cubicBezTo>
                  <a:cubicBezTo>
                    <a:pt x="623" y="687"/>
                    <a:pt x="635" y="665"/>
                    <a:pt x="647" y="644"/>
                  </a:cubicBezTo>
                  <a:cubicBezTo>
                    <a:pt x="648" y="642"/>
                    <a:pt x="649" y="641"/>
                    <a:pt x="650" y="639"/>
                  </a:cubicBezTo>
                  <a:cubicBezTo>
                    <a:pt x="653" y="634"/>
                    <a:pt x="659" y="632"/>
                    <a:pt x="664" y="635"/>
                  </a:cubicBezTo>
                  <a:cubicBezTo>
                    <a:pt x="670" y="638"/>
                    <a:pt x="672" y="644"/>
                    <a:pt x="669" y="650"/>
                  </a:cubicBezTo>
                  <a:cubicBezTo>
                    <a:pt x="664" y="659"/>
                    <a:pt x="658" y="669"/>
                    <a:pt x="653" y="678"/>
                  </a:cubicBezTo>
                  <a:cubicBezTo>
                    <a:pt x="647" y="689"/>
                    <a:pt x="640" y="699"/>
                    <a:pt x="635" y="710"/>
                  </a:cubicBezTo>
                  <a:cubicBezTo>
                    <a:pt x="626" y="729"/>
                    <a:pt x="612" y="744"/>
                    <a:pt x="589" y="749"/>
                  </a:cubicBezTo>
                  <a:cubicBezTo>
                    <a:pt x="584" y="749"/>
                    <a:pt x="578" y="749"/>
                    <a:pt x="572" y="749"/>
                  </a:cubicBezTo>
                  <a:cubicBezTo>
                    <a:pt x="552" y="744"/>
                    <a:pt x="539" y="731"/>
                    <a:pt x="528" y="715"/>
                  </a:cubicBezTo>
                  <a:cubicBezTo>
                    <a:pt x="522" y="706"/>
                    <a:pt x="515" y="698"/>
                    <a:pt x="508" y="690"/>
                  </a:cubicBezTo>
                  <a:cubicBezTo>
                    <a:pt x="505" y="685"/>
                    <a:pt x="501" y="683"/>
                    <a:pt x="495" y="683"/>
                  </a:cubicBezTo>
                  <a:cubicBezTo>
                    <a:pt x="354" y="683"/>
                    <a:pt x="214" y="683"/>
                    <a:pt x="74" y="683"/>
                  </a:cubicBezTo>
                  <a:cubicBezTo>
                    <a:pt x="30" y="683"/>
                    <a:pt x="0" y="653"/>
                    <a:pt x="0" y="609"/>
                  </a:cubicBezTo>
                  <a:cubicBezTo>
                    <a:pt x="0" y="475"/>
                    <a:pt x="0" y="342"/>
                    <a:pt x="0" y="208"/>
                  </a:cubicBezTo>
                  <a:cubicBezTo>
                    <a:pt x="0" y="181"/>
                    <a:pt x="9" y="159"/>
                    <a:pt x="28" y="141"/>
                  </a:cubicBezTo>
                  <a:cubicBezTo>
                    <a:pt x="66" y="103"/>
                    <a:pt x="103" y="65"/>
                    <a:pt x="141" y="28"/>
                  </a:cubicBezTo>
                  <a:cubicBezTo>
                    <a:pt x="144" y="24"/>
                    <a:pt x="148" y="21"/>
                    <a:pt x="153" y="17"/>
                  </a:cubicBezTo>
                  <a:cubicBezTo>
                    <a:pt x="164" y="8"/>
                    <a:pt x="179" y="3"/>
                    <a:pt x="193" y="0"/>
                  </a:cubicBezTo>
                  <a:cubicBezTo>
                    <a:pt x="308" y="0"/>
                    <a:pt x="423" y="0"/>
                    <a:pt x="538" y="0"/>
                  </a:cubicBezTo>
                  <a:close/>
                  <a:moveTo>
                    <a:pt x="573" y="595"/>
                  </a:moveTo>
                  <a:cubicBezTo>
                    <a:pt x="574" y="595"/>
                    <a:pt x="575" y="595"/>
                    <a:pt x="575" y="595"/>
                  </a:cubicBezTo>
                  <a:cubicBezTo>
                    <a:pt x="576" y="592"/>
                    <a:pt x="576" y="589"/>
                    <a:pt x="576" y="587"/>
                  </a:cubicBezTo>
                  <a:cubicBezTo>
                    <a:pt x="576" y="415"/>
                    <a:pt x="576" y="243"/>
                    <a:pt x="576" y="72"/>
                  </a:cubicBezTo>
                  <a:cubicBezTo>
                    <a:pt x="576" y="42"/>
                    <a:pt x="556" y="22"/>
                    <a:pt x="527" y="22"/>
                  </a:cubicBezTo>
                  <a:cubicBezTo>
                    <a:pt x="424" y="22"/>
                    <a:pt x="321" y="22"/>
                    <a:pt x="219" y="22"/>
                  </a:cubicBezTo>
                  <a:cubicBezTo>
                    <a:pt x="197" y="22"/>
                    <a:pt x="184" y="35"/>
                    <a:pt x="184" y="56"/>
                  </a:cubicBezTo>
                  <a:cubicBezTo>
                    <a:pt x="184" y="76"/>
                    <a:pt x="184" y="95"/>
                    <a:pt x="184" y="114"/>
                  </a:cubicBezTo>
                  <a:cubicBezTo>
                    <a:pt x="183" y="154"/>
                    <a:pt x="154" y="183"/>
                    <a:pt x="114" y="184"/>
                  </a:cubicBezTo>
                  <a:cubicBezTo>
                    <a:pt x="95" y="184"/>
                    <a:pt x="76" y="184"/>
                    <a:pt x="57" y="184"/>
                  </a:cubicBezTo>
                  <a:cubicBezTo>
                    <a:pt x="35" y="184"/>
                    <a:pt x="22" y="197"/>
                    <a:pt x="22" y="219"/>
                  </a:cubicBezTo>
                  <a:cubicBezTo>
                    <a:pt x="22" y="350"/>
                    <a:pt x="22" y="480"/>
                    <a:pt x="22" y="610"/>
                  </a:cubicBezTo>
                  <a:cubicBezTo>
                    <a:pt x="22" y="613"/>
                    <a:pt x="22" y="617"/>
                    <a:pt x="23" y="620"/>
                  </a:cubicBezTo>
                  <a:cubicBezTo>
                    <a:pt x="27" y="645"/>
                    <a:pt x="46" y="661"/>
                    <a:pt x="73" y="661"/>
                  </a:cubicBezTo>
                  <a:cubicBezTo>
                    <a:pt x="208" y="661"/>
                    <a:pt x="343" y="661"/>
                    <a:pt x="478" y="661"/>
                  </a:cubicBezTo>
                  <a:cubicBezTo>
                    <a:pt x="480" y="661"/>
                    <a:pt x="482" y="661"/>
                    <a:pt x="486" y="661"/>
                  </a:cubicBezTo>
                  <a:cubicBezTo>
                    <a:pt x="470" y="639"/>
                    <a:pt x="449" y="622"/>
                    <a:pt x="455" y="592"/>
                  </a:cubicBezTo>
                  <a:cubicBezTo>
                    <a:pt x="449" y="592"/>
                    <a:pt x="445" y="592"/>
                    <a:pt x="440" y="592"/>
                  </a:cubicBezTo>
                  <a:cubicBezTo>
                    <a:pt x="434" y="591"/>
                    <a:pt x="431" y="587"/>
                    <a:pt x="431" y="581"/>
                  </a:cubicBezTo>
                  <a:cubicBezTo>
                    <a:pt x="431" y="574"/>
                    <a:pt x="435" y="571"/>
                    <a:pt x="441" y="570"/>
                  </a:cubicBezTo>
                  <a:cubicBezTo>
                    <a:pt x="446" y="570"/>
                    <a:pt x="452" y="571"/>
                    <a:pt x="457" y="570"/>
                  </a:cubicBezTo>
                  <a:cubicBezTo>
                    <a:pt x="460" y="570"/>
                    <a:pt x="464" y="568"/>
                    <a:pt x="466" y="566"/>
                  </a:cubicBezTo>
                  <a:cubicBezTo>
                    <a:pt x="474" y="558"/>
                    <a:pt x="482" y="552"/>
                    <a:pt x="492" y="549"/>
                  </a:cubicBezTo>
                  <a:cubicBezTo>
                    <a:pt x="514" y="542"/>
                    <a:pt x="536" y="549"/>
                    <a:pt x="551" y="567"/>
                  </a:cubicBezTo>
                  <a:cubicBezTo>
                    <a:pt x="558" y="576"/>
                    <a:pt x="566" y="586"/>
                    <a:pt x="573" y="595"/>
                  </a:cubicBezTo>
                  <a:close/>
                  <a:moveTo>
                    <a:pt x="40" y="162"/>
                  </a:moveTo>
                  <a:cubicBezTo>
                    <a:pt x="51" y="162"/>
                    <a:pt x="65" y="162"/>
                    <a:pt x="79" y="162"/>
                  </a:cubicBezTo>
                  <a:cubicBezTo>
                    <a:pt x="91" y="162"/>
                    <a:pt x="103" y="162"/>
                    <a:pt x="115" y="162"/>
                  </a:cubicBezTo>
                  <a:cubicBezTo>
                    <a:pt x="141" y="161"/>
                    <a:pt x="161" y="142"/>
                    <a:pt x="162" y="115"/>
                  </a:cubicBezTo>
                  <a:cubicBezTo>
                    <a:pt x="163" y="89"/>
                    <a:pt x="162" y="63"/>
                    <a:pt x="163" y="39"/>
                  </a:cubicBezTo>
                  <a:cubicBezTo>
                    <a:pt x="122" y="80"/>
                    <a:pt x="80" y="122"/>
                    <a:pt x="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4BB1D92A-86F7-4AC6-BDBD-3219E62C0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7225" y="-1616075"/>
              <a:ext cx="625475" cy="33338"/>
            </a:xfrm>
            <a:custGeom>
              <a:avLst/>
              <a:gdLst>
                <a:gd name="T0" fmla="*/ 208 w 415"/>
                <a:gd name="T1" fmla="*/ 22 h 22"/>
                <a:gd name="T2" fmla="*/ 16 w 415"/>
                <a:gd name="T3" fmla="*/ 22 h 22"/>
                <a:gd name="T4" fmla="*/ 9 w 415"/>
                <a:gd name="T5" fmla="*/ 22 h 22"/>
                <a:gd name="T6" fmla="*/ 0 w 415"/>
                <a:gd name="T7" fmla="*/ 10 h 22"/>
                <a:gd name="T8" fmla="*/ 10 w 415"/>
                <a:gd name="T9" fmla="*/ 0 h 22"/>
                <a:gd name="T10" fmla="*/ 16 w 415"/>
                <a:gd name="T11" fmla="*/ 0 h 22"/>
                <a:gd name="T12" fmla="*/ 399 w 415"/>
                <a:gd name="T13" fmla="*/ 0 h 22"/>
                <a:gd name="T14" fmla="*/ 400 w 415"/>
                <a:gd name="T15" fmla="*/ 0 h 22"/>
                <a:gd name="T16" fmla="*/ 415 w 415"/>
                <a:gd name="T17" fmla="*/ 11 h 22"/>
                <a:gd name="T18" fmla="*/ 400 w 415"/>
                <a:gd name="T19" fmla="*/ 22 h 22"/>
                <a:gd name="T20" fmla="*/ 208 w 415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2">
                  <a:moveTo>
                    <a:pt x="208" y="22"/>
                  </a:moveTo>
                  <a:cubicBezTo>
                    <a:pt x="144" y="22"/>
                    <a:pt x="80" y="22"/>
                    <a:pt x="16" y="22"/>
                  </a:cubicBezTo>
                  <a:cubicBezTo>
                    <a:pt x="14" y="22"/>
                    <a:pt x="11" y="22"/>
                    <a:pt x="9" y="22"/>
                  </a:cubicBezTo>
                  <a:cubicBezTo>
                    <a:pt x="3" y="21"/>
                    <a:pt x="0" y="17"/>
                    <a:pt x="0" y="10"/>
                  </a:cubicBezTo>
                  <a:cubicBezTo>
                    <a:pt x="1" y="5"/>
                    <a:pt x="4" y="1"/>
                    <a:pt x="10" y="0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44" y="0"/>
                    <a:pt x="271" y="0"/>
                    <a:pt x="399" y="0"/>
                  </a:cubicBezTo>
                  <a:cubicBezTo>
                    <a:pt x="399" y="0"/>
                    <a:pt x="400" y="0"/>
                    <a:pt x="400" y="0"/>
                  </a:cubicBezTo>
                  <a:cubicBezTo>
                    <a:pt x="410" y="0"/>
                    <a:pt x="415" y="4"/>
                    <a:pt x="415" y="11"/>
                  </a:cubicBezTo>
                  <a:cubicBezTo>
                    <a:pt x="415" y="18"/>
                    <a:pt x="410" y="22"/>
                    <a:pt x="400" y="22"/>
                  </a:cubicBezTo>
                  <a:cubicBezTo>
                    <a:pt x="336" y="22"/>
                    <a:pt x="272" y="22"/>
                    <a:pt x="20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477EAF9D-5FD8-4CCC-82D6-9C3521D78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0" y="-1354138"/>
              <a:ext cx="384175" cy="34925"/>
            </a:xfrm>
            <a:custGeom>
              <a:avLst/>
              <a:gdLst>
                <a:gd name="T0" fmla="*/ 127 w 254"/>
                <a:gd name="T1" fmla="*/ 22 h 23"/>
                <a:gd name="T2" fmla="*/ 15 w 254"/>
                <a:gd name="T3" fmla="*/ 22 h 23"/>
                <a:gd name="T4" fmla="*/ 8 w 254"/>
                <a:gd name="T5" fmla="*/ 22 h 23"/>
                <a:gd name="T6" fmla="*/ 0 w 254"/>
                <a:gd name="T7" fmla="*/ 11 h 23"/>
                <a:gd name="T8" fmla="*/ 9 w 254"/>
                <a:gd name="T9" fmla="*/ 1 h 23"/>
                <a:gd name="T10" fmla="*/ 16 w 254"/>
                <a:gd name="T11" fmla="*/ 0 h 23"/>
                <a:gd name="T12" fmla="*/ 238 w 254"/>
                <a:gd name="T13" fmla="*/ 0 h 23"/>
                <a:gd name="T14" fmla="*/ 240 w 254"/>
                <a:gd name="T15" fmla="*/ 0 h 23"/>
                <a:gd name="T16" fmla="*/ 254 w 254"/>
                <a:gd name="T17" fmla="*/ 11 h 23"/>
                <a:gd name="T18" fmla="*/ 240 w 254"/>
                <a:gd name="T19" fmla="*/ 22 h 23"/>
                <a:gd name="T20" fmla="*/ 127 w 254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3">
                  <a:moveTo>
                    <a:pt x="127" y="22"/>
                  </a:moveTo>
                  <a:cubicBezTo>
                    <a:pt x="90" y="22"/>
                    <a:pt x="52" y="22"/>
                    <a:pt x="15" y="22"/>
                  </a:cubicBezTo>
                  <a:cubicBezTo>
                    <a:pt x="13" y="22"/>
                    <a:pt x="10" y="23"/>
                    <a:pt x="8" y="22"/>
                  </a:cubicBezTo>
                  <a:cubicBezTo>
                    <a:pt x="3" y="20"/>
                    <a:pt x="0" y="17"/>
                    <a:pt x="0" y="11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1" y="0"/>
                    <a:pt x="14" y="0"/>
                    <a:pt x="16" y="0"/>
                  </a:cubicBezTo>
                  <a:cubicBezTo>
                    <a:pt x="90" y="0"/>
                    <a:pt x="164" y="0"/>
                    <a:pt x="238" y="0"/>
                  </a:cubicBezTo>
                  <a:cubicBezTo>
                    <a:pt x="238" y="0"/>
                    <a:pt x="239" y="0"/>
                    <a:pt x="240" y="0"/>
                  </a:cubicBezTo>
                  <a:cubicBezTo>
                    <a:pt x="249" y="1"/>
                    <a:pt x="254" y="5"/>
                    <a:pt x="254" y="11"/>
                  </a:cubicBezTo>
                  <a:cubicBezTo>
                    <a:pt x="254" y="18"/>
                    <a:pt x="249" y="22"/>
                    <a:pt x="240" y="22"/>
                  </a:cubicBezTo>
                  <a:cubicBezTo>
                    <a:pt x="202" y="22"/>
                    <a:pt x="164" y="22"/>
                    <a:pt x="12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2B94B542-9350-4BA2-80A5-AFB1BCB0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0075" y="-1268413"/>
              <a:ext cx="387350" cy="33338"/>
            </a:xfrm>
            <a:custGeom>
              <a:avLst/>
              <a:gdLst>
                <a:gd name="T0" fmla="*/ 129 w 256"/>
                <a:gd name="T1" fmla="*/ 1 h 23"/>
                <a:gd name="T2" fmla="*/ 239 w 256"/>
                <a:gd name="T3" fmla="*/ 1 h 23"/>
                <a:gd name="T4" fmla="*/ 246 w 256"/>
                <a:gd name="T5" fmla="*/ 1 h 23"/>
                <a:gd name="T6" fmla="*/ 256 w 256"/>
                <a:gd name="T7" fmla="*/ 11 h 23"/>
                <a:gd name="T8" fmla="*/ 248 w 256"/>
                <a:gd name="T9" fmla="*/ 22 h 23"/>
                <a:gd name="T10" fmla="*/ 240 w 256"/>
                <a:gd name="T11" fmla="*/ 23 h 23"/>
                <a:gd name="T12" fmla="*/ 18 w 256"/>
                <a:gd name="T13" fmla="*/ 23 h 23"/>
                <a:gd name="T14" fmla="*/ 9 w 256"/>
                <a:gd name="T15" fmla="*/ 22 h 23"/>
                <a:gd name="T16" fmla="*/ 2 w 256"/>
                <a:gd name="T17" fmla="*/ 11 h 23"/>
                <a:gd name="T18" fmla="*/ 11 w 256"/>
                <a:gd name="T19" fmla="*/ 2 h 23"/>
                <a:gd name="T20" fmla="*/ 18 w 256"/>
                <a:gd name="T21" fmla="*/ 1 h 23"/>
                <a:gd name="T22" fmla="*/ 129 w 256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3">
                  <a:moveTo>
                    <a:pt x="129" y="1"/>
                  </a:moveTo>
                  <a:cubicBezTo>
                    <a:pt x="166" y="1"/>
                    <a:pt x="202" y="1"/>
                    <a:pt x="239" y="1"/>
                  </a:cubicBezTo>
                  <a:cubicBezTo>
                    <a:pt x="241" y="1"/>
                    <a:pt x="244" y="1"/>
                    <a:pt x="246" y="1"/>
                  </a:cubicBezTo>
                  <a:cubicBezTo>
                    <a:pt x="252" y="2"/>
                    <a:pt x="256" y="6"/>
                    <a:pt x="256" y="11"/>
                  </a:cubicBezTo>
                  <a:cubicBezTo>
                    <a:pt x="256" y="17"/>
                    <a:pt x="254" y="21"/>
                    <a:pt x="248" y="22"/>
                  </a:cubicBezTo>
                  <a:cubicBezTo>
                    <a:pt x="245" y="23"/>
                    <a:pt x="242" y="23"/>
                    <a:pt x="240" y="23"/>
                  </a:cubicBezTo>
                  <a:cubicBezTo>
                    <a:pt x="166" y="23"/>
                    <a:pt x="92" y="23"/>
                    <a:pt x="18" y="23"/>
                  </a:cubicBezTo>
                  <a:cubicBezTo>
                    <a:pt x="15" y="23"/>
                    <a:pt x="12" y="23"/>
                    <a:pt x="9" y="22"/>
                  </a:cubicBezTo>
                  <a:cubicBezTo>
                    <a:pt x="3" y="20"/>
                    <a:pt x="0" y="16"/>
                    <a:pt x="2" y="11"/>
                  </a:cubicBezTo>
                  <a:cubicBezTo>
                    <a:pt x="4" y="7"/>
                    <a:pt x="8" y="4"/>
                    <a:pt x="11" y="2"/>
                  </a:cubicBezTo>
                  <a:cubicBezTo>
                    <a:pt x="13" y="0"/>
                    <a:pt x="16" y="1"/>
                    <a:pt x="18" y="1"/>
                  </a:cubicBezTo>
                  <a:cubicBezTo>
                    <a:pt x="55" y="1"/>
                    <a:pt x="92" y="1"/>
                    <a:pt x="1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A1C0BF4D-07F5-4565-8EB2-2486B33F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0" y="-1524000"/>
              <a:ext cx="384175" cy="33338"/>
            </a:xfrm>
            <a:custGeom>
              <a:avLst/>
              <a:gdLst>
                <a:gd name="T0" fmla="*/ 127 w 254"/>
                <a:gd name="T1" fmla="*/ 22 h 22"/>
                <a:gd name="T2" fmla="*/ 17 w 254"/>
                <a:gd name="T3" fmla="*/ 22 h 22"/>
                <a:gd name="T4" fmla="*/ 10 w 254"/>
                <a:gd name="T5" fmla="*/ 22 h 22"/>
                <a:gd name="T6" fmla="*/ 0 w 254"/>
                <a:gd name="T7" fmla="*/ 12 h 22"/>
                <a:gd name="T8" fmla="*/ 9 w 254"/>
                <a:gd name="T9" fmla="*/ 0 h 22"/>
                <a:gd name="T10" fmla="*/ 16 w 254"/>
                <a:gd name="T11" fmla="*/ 0 h 22"/>
                <a:gd name="T12" fmla="*/ 238 w 254"/>
                <a:gd name="T13" fmla="*/ 0 h 22"/>
                <a:gd name="T14" fmla="*/ 241 w 254"/>
                <a:gd name="T15" fmla="*/ 0 h 22"/>
                <a:gd name="T16" fmla="*/ 254 w 254"/>
                <a:gd name="T17" fmla="*/ 11 h 22"/>
                <a:gd name="T18" fmla="*/ 241 w 254"/>
                <a:gd name="T19" fmla="*/ 22 h 22"/>
                <a:gd name="T20" fmla="*/ 127 w 254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2">
                  <a:moveTo>
                    <a:pt x="127" y="22"/>
                  </a:moveTo>
                  <a:cubicBezTo>
                    <a:pt x="90" y="22"/>
                    <a:pt x="53" y="22"/>
                    <a:pt x="17" y="22"/>
                  </a:cubicBezTo>
                  <a:cubicBezTo>
                    <a:pt x="15" y="22"/>
                    <a:pt x="12" y="22"/>
                    <a:pt x="10" y="22"/>
                  </a:cubicBezTo>
                  <a:cubicBezTo>
                    <a:pt x="4" y="21"/>
                    <a:pt x="0" y="18"/>
                    <a:pt x="0" y="12"/>
                  </a:cubicBezTo>
                  <a:cubicBezTo>
                    <a:pt x="0" y="5"/>
                    <a:pt x="3" y="1"/>
                    <a:pt x="9" y="0"/>
                  </a:cubicBezTo>
                  <a:cubicBezTo>
                    <a:pt x="11" y="0"/>
                    <a:pt x="14" y="0"/>
                    <a:pt x="16" y="0"/>
                  </a:cubicBezTo>
                  <a:cubicBezTo>
                    <a:pt x="90" y="0"/>
                    <a:pt x="164" y="0"/>
                    <a:pt x="238" y="0"/>
                  </a:cubicBezTo>
                  <a:cubicBezTo>
                    <a:pt x="239" y="0"/>
                    <a:pt x="240" y="0"/>
                    <a:pt x="241" y="0"/>
                  </a:cubicBezTo>
                  <a:cubicBezTo>
                    <a:pt x="249" y="0"/>
                    <a:pt x="254" y="5"/>
                    <a:pt x="254" y="11"/>
                  </a:cubicBezTo>
                  <a:cubicBezTo>
                    <a:pt x="254" y="17"/>
                    <a:pt x="249" y="22"/>
                    <a:pt x="241" y="22"/>
                  </a:cubicBezTo>
                  <a:cubicBezTo>
                    <a:pt x="203" y="22"/>
                    <a:pt x="165" y="22"/>
                    <a:pt x="12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DC26D449-A123-4E2B-A9D0-BAE365174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0" y="-1439863"/>
              <a:ext cx="384175" cy="34925"/>
            </a:xfrm>
            <a:custGeom>
              <a:avLst/>
              <a:gdLst>
                <a:gd name="T0" fmla="*/ 127 w 254"/>
                <a:gd name="T1" fmla="*/ 1 h 23"/>
                <a:gd name="T2" fmla="*/ 238 w 254"/>
                <a:gd name="T3" fmla="*/ 1 h 23"/>
                <a:gd name="T4" fmla="*/ 247 w 254"/>
                <a:gd name="T5" fmla="*/ 2 h 23"/>
                <a:gd name="T6" fmla="*/ 254 w 254"/>
                <a:gd name="T7" fmla="*/ 12 h 23"/>
                <a:gd name="T8" fmla="*/ 245 w 254"/>
                <a:gd name="T9" fmla="*/ 22 h 23"/>
                <a:gd name="T10" fmla="*/ 238 w 254"/>
                <a:gd name="T11" fmla="*/ 23 h 23"/>
                <a:gd name="T12" fmla="*/ 16 w 254"/>
                <a:gd name="T13" fmla="*/ 23 h 23"/>
                <a:gd name="T14" fmla="*/ 10 w 254"/>
                <a:gd name="T15" fmla="*/ 22 h 23"/>
                <a:gd name="T16" fmla="*/ 0 w 254"/>
                <a:gd name="T17" fmla="*/ 12 h 23"/>
                <a:gd name="T18" fmla="*/ 9 w 254"/>
                <a:gd name="T19" fmla="*/ 1 h 23"/>
                <a:gd name="T20" fmla="*/ 16 w 254"/>
                <a:gd name="T21" fmla="*/ 1 h 23"/>
                <a:gd name="T22" fmla="*/ 127 w 254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23">
                  <a:moveTo>
                    <a:pt x="127" y="1"/>
                  </a:moveTo>
                  <a:cubicBezTo>
                    <a:pt x="164" y="1"/>
                    <a:pt x="201" y="1"/>
                    <a:pt x="238" y="1"/>
                  </a:cubicBezTo>
                  <a:cubicBezTo>
                    <a:pt x="241" y="1"/>
                    <a:pt x="245" y="0"/>
                    <a:pt x="247" y="2"/>
                  </a:cubicBezTo>
                  <a:cubicBezTo>
                    <a:pt x="250" y="5"/>
                    <a:pt x="253" y="9"/>
                    <a:pt x="254" y="12"/>
                  </a:cubicBezTo>
                  <a:cubicBezTo>
                    <a:pt x="254" y="18"/>
                    <a:pt x="251" y="21"/>
                    <a:pt x="245" y="22"/>
                  </a:cubicBezTo>
                  <a:cubicBezTo>
                    <a:pt x="243" y="23"/>
                    <a:pt x="240" y="23"/>
                    <a:pt x="238" y="23"/>
                  </a:cubicBezTo>
                  <a:cubicBezTo>
                    <a:pt x="164" y="23"/>
                    <a:pt x="90" y="23"/>
                    <a:pt x="16" y="23"/>
                  </a:cubicBezTo>
                  <a:cubicBezTo>
                    <a:pt x="14" y="23"/>
                    <a:pt x="12" y="23"/>
                    <a:pt x="10" y="22"/>
                  </a:cubicBezTo>
                  <a:cubicBezTo>
                    <a:pt x="4" y="22"/>
                    <a:pt x="0" y="18"/>
                    <a:pt x="0" y="12"/>
                  </a:cubicBezTo>
                  <a:cubicBezTo>
                    <a:pt x="0" y="6"/>
                    <a:pt x="3" y="2"/>
                    <a:pt x="9" y="1"/>
                  </a:cubicBezTo>
                  <a:cubicBezTo>
                    <a:pt x="11" y="0"/>
                    <a:pt x="14" y="1"/>
                    <a:pt x="16" y="1"/>
                  </a:cubicBezTo>
                  <a:cubicBezTo>
                    <a:pt x="53" y="1"/>
                    <a:pt x="90" y="1"/>
                    <a:pt x="1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FE38C043-6E23-48A6-B573-38C747C18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4675" y="-1806575"/>
              <a:ext cx="112713" cy="147638"/>
            </a:xfrm>
            <a:custGeom>
              <a:avLst/>
              <a:gdLst>
                <a:gd name="T0" fmla="*/ 52 w 74"/>
                <a:gd name="T1" fmla="*/ 51 h 98"/>
                <a:gd name="T2" fmla="*/ 52 w 74"/>
                <a:gd name="T3" fmla="*/ 20 h 98"/>
                <a:gd name="T4" fmla="*/ 52 w 74"/>
                <a:gd name="T5" fmla="*/ 11 h 98"/>
                <a:gd name="T6" fmla="*/ 63 w 74"/>
                <a:gd name="T7" fmla="*/ 2 h 98"/>
                <a:gd name="T8" fmla="*/ 73 w 74"/>
                <a:gd name="T9" fmla="*/ 12 h 98"/>
                <a:gd name="T10" fmla="*/ 74 w 74"/>
                <a:gd name="T11" fmla="*/ 40 h 98"/>
                <a:gd name="T12" fmla="*/ 74 w 74"/>
                <a:gd name="T13" fmla="*/ 81 h 98"/>
                <a:gd name="T14" fmla="*/ 65 w 74"/>
                <a:gd name="T15" fmla="*/ 96 h 98"/>
                <a:gd name="T16" fmla="*/ 50 w 74"/>
                <a:gd name="T17" fmla="*/ 89 h 98"/>
                <a:gd name="T18" fmla="*/ 28 w 74"/>
                <a:gd name="T19" fmla="*/ 55 h 98"/>
                <a:gd name="T20" fmla="*/ 22 w 74"/>
                <a:gd name="T21" fmla="*/ 48 h 98"/>
                <a:gd name="T22" fmla="*/ 22 w 74"/>
                <a:gd name="T23" fmla="*/ 84 h 98"/>
                <a:gd name="T24" fmla="*/ 12 w 74"/>
                <a:gd name="T25" fmla="*/ 97 h 98"/>
                <a:gd name="T26" fmla="*/ 0 w 74"/>
                <a:gd name="T27" fmla="*/ 84 h 98"/>
                <a:gd name="T28" fmla="*/ 0 w 74"/>
                <a:gd name="T29" fmla="*/ 16 h 98"/>
                <a:gd name="T30" fmla="*/ 8 w 74"/>
                <a:gd name="T31" fmla="*/ 2 h 98"/>
                <a:gd name="T32" fmla="*/ 22 w 74"/>
                <a:gd name="T33" fmla="*/ 9 h 98"/>
                <a:gd name="T34" fmla="*/ 47 w 74"/>
                <a:gd name="T35" fmla="*/ 44 h 98"/>
                <a:gd name="T36" fmla="*/ 52 w 74"/>
                <a:gd name="T37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8">
                  <a:moveTo>
                    <a:pt x="52" y="51"/>
                  </a:moveTo>
                  <a:cubicBezTo>
                    <a:pt x="52" y="39"/>
                    <a:pt x="52" y="30"/>
                    <a:pt x="52" y="20"/>
                  </a:cubicBezTo>
                  <a:cubicBezTo>
                    <a:pt x="52" y="17"/>
                    <a:pt x="51" y="14"/>
                    <a:pt x="52" y="11"/>
                  </a:cubicBezTo>
                  <a:cubicBezTo>
                    <a:pt x="53" y="5"/>
                    <a:pt x="57" y="1"/>
                    <a:pt x="63" y="2"/>
                  </a:cubicBezTo>
                  <a:cubicBezTo>
                    <a:pt x="69" y="2"/>
                    <a:pt x="73" y="6"/>
                    <a:pt x="73" y="12"/>
                  </a:cubicBezTo>
                  <a:cubicBezTo>
                    <a:pt x="74" y="21"/>
                    <a:pt x="74" y="30"/>
                    <a:pt x="74" y="40"/>
                  </a:cubicBezTo>
                  <a:cubicBezTo>
                    <a:pt x="74" y="54"/>
                    <a:pt x="74" y="67"/>
                    <a:pt x="74" y="81"/>
                  </a:cubicBezTo>
                  <a:cubicBezTo>
                    <a:pt x="74" y="88"/>
                    <a:pt x="73" y="94"/>
                    <a:pt x="65" y="96"/>
                  </a:cubicBezTo>
                  <a:cubicBezTo>
                    <a:pt x="58" y="98"/>
                    <a:pt x="54" y="94"/>
                    <a:pt x="50" y="89"/>
                  </a:cubicBezTo>
                  <a:cubicBezTo>
                    <a:pt x="43" y="77"/>
                    <a:pt x="35" y="66"/>
                    <a:pt x="28" y="55"/>
                  </a:cubicBezTo>
                  <a:cubicBezTo>
                    <a:pt x="26" y="54"/>
                    <a:pt x="25" y="52"/>
                    <a:pt x="22" y="48"/>
                  </a:cubicBezTo>
                  <a:cubicBezTo>
                    <a:pt x="22" y="61"/>
                    <a:pt x="22" y="73"/>
                    <a:pt x="22" y="84"/>
                  </a:cubicBezTo>
                  <a:cubicBezTo>
                    <a:pt x="22" y="93"/>
                    <a:pt x="19" y="97"/>
                    <a:pt x="12" y="97"/>
                  </a:cubicBezTo>
                  <a:cubicBezTo>
                    <a:pt x="4" y="98"/>
                    <a:pt x="0" y="93"/>
                    <a:pt x="0" y="84"/>
                  </a:cubicBezTo>
                  <a:cubicBezTo>
                    <a:pt x="0" y="61"/>
                    <a:pt x="0" y="38"/>
                    <a:pt x="0" y="16"/>
                  </a:cubicBezTo>
                  <a:cubicBezTo>
                    <a:pt x="0" y="10"/>
                    <a:pt x="2" y="4"/>
                    <a:pt x="8" y="2"/>
                  </a:cubicBezTo>
                  <a:cubicBezTo>
                    <a:pt x="14" y="0"/>
                    <a:pt x="19" y="3"/>
                    <a:pt x="22" y="9"/>
                  </a:cubicBezTo>
                  <a:cubicBezTo>
                    <a:pt x="30" y="21"/>
                    <a:pt x="38" y="32"/>
                    <a:pt x="47" y="44"/>
                  </a:cubicBezTo>
                  <a:cubicBezTo>
                    <a:pt x="48" y="46"/>
                    <a:pt x="49" y="48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A289BEEC-39EA-4D16-8802-4E691C2AE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1213" y="-1803400"/>
              <a:ext cx="146050" cy="144463"/>
            </a:xfrm>
            <a:custGeom>
              <a:avLst/>
              <a:gdLst>
                <a:gd name="T0" fmla="*/ 48 w 96"/>
                <a:gd name="T1" fmla="*/ 0 h 96"/>
                <a:gd name="T2" fmla="*/ 96 w 96"/>
                <a:gd name="T3" fmla="*/ 47 h 96"/>
                <a:gd name="T4" fmla="*/ 47 w 96"/>
                <a:gd name="T5" fmla="*/ 95 h 96"/>
                <a:gd name="T6" fmla="*/ 0 w 96"/>
                <a:gd name="T7" fmla="*/ 47 h 96"/>
                <a:gd name="T8" fmla="*/ 48 w 96"/>
                <a:gd name="T9" fmla="*/ 0 h 96"/>
                <a:gd name="T10" fmla="*/ 47 w 96"/>
                <a:gd name="T11" fmla="*/ 73 h 96"/>
                <a:gd name="T12" fmla="*/ 74 w 96"/>
                <a:gd name="T13" fmla="*/ 48 h 96"/>
                <a:gd name="T14" fmla="*/ 48 w 96"/>
                <a:gd name="T15" fmla="*/ 22 h 96"/>
                <a:gd name="T16" fmla="*/ 22 w 96"/>
                <a:gd name="T17" fmla="*/ 47 h 96"/>
                <a:gd name="T18" fmla="*/ 47 w 96"/>
                <a:gd name="T19" fmla="*/ 7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74" y="0"/>
                    <a:pt x="96" y="21"/>
                    <a:pt x="96" y="47"/>
                  </a:cubicBezTo>
                  <a:cubicBezTo>
                    <a:pt x="96" y="74"/>
                    <a:pt x="74" y="96"/>
                    <a:pt x="47" y="95"/>
                  </a:cubicBezTo>
                  <a:cubicBezTo>
                    <a:pt x="21" y="95"/>
                    <a:pt x="0" y="74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lose/>
                  <a:moveTo>
                    <a:pt x="47" y="73"/>
                  </a:moveTo>
                  <a:cubicBezTo>
                    <a:pt x="62" y="74"/>
                    <a:pt x="74" y="62"/>
                    <a:pt x="74" y="48"/>
                  </a:cubicBezTo>
                  <a:cubicBezTo>
                    <a:pt x="74" y="34"/>
                    <a:pt x="62" y="22"/>
                    <a:pt x="48" y="22"/>
                  </a:cubicBezTo>
                  <a:cubicBezTo>
                    <a:pt x="33" y="22"/>
                    <a:pt x="22" y="33"/>
                    <a:pt x="22" y="47"/>
                  </a:cubicBezTo>
                  <a:cubicBezTo>
                    <a:pt x="21" y="62"/>
                    <a:pt x="33" y="73"/>
                    <a:pt x="4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A02F2AC8-0BFF-41AC-A3AF-848312AD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138" y="-2052638"/>
              <a:ext cx="104775" cy="193675"/>
            </a:xfrm>
            <a:custGeom>
              <a:avLst/>
              <a:gdLst>
                <a:gd name="T0" fmla="*/ 32 w 69"/>
                <a:gd name="T1" fmla="*/ 129 h 129"/>
                <a:gd name="T2" fmla="*/ 25 w 69"/>
                <a:gd name="T3" fmla="*/ 121 h 129"/>
                <a:gd name="T4" fmla="*/ 18 w 69"/>
                <a:gd name="T5" fmla="*/ 115 h 129"/>
                <a:gd name="T6" fmla="*/ 7 w 69"/>
                <a:gd name="T7" fmla="*/ 109 h 129"/>
                <a:gd name="T8" fmla="*/ 4 w 69"/>
                <a:gd name="T9" fmla="*/ 95 h 129"/>
                <a:gd name="T10" fmla="*/ 18 w 69"/>
                <a:gd name="T11" fmla="*/ 91 h 129"/>
                <a:gd name="T12" fmla="*/ 35 w 69"/>
                <a:gd name="T13" fmla="*/ 95 h 129"/>
                <a:gd name="T14" fmla="*/ 47 w 69"/>
                <a:gd name="T15" fmla="*/ 85 h 129"/>
                <a:gd name="T16" fmla="*/ 39 w 69"/>
                <a:gd name="T17" fmla="*/ 74 h 129"/>
                <a:gd name="T18" fmla="*/ 19 w 69"/>
                <a:gd name="T19" fmla="*/ 65 h 129"/>
                <a:gd name="T20" fmla="*/ 18 w 69"/>
                <a:gd name="T21" fmla="*/ 17 h 129"/>
                <a:gd name="T22" fmla="*/ 24 w 69"/>
                <a:gd name="T23" fmla="*/ 9 h 129"/>
                <a:gd name="T24" fmla="*/ 35 w 69"/>
                <a:gd name="T25" fmla="*/ 2 h 129"/>
                <a:gd name="T26" fmla="*/ 45 w 69"/>
                <a:gd name="T27" fmla="*/ 9 h 129"/>
                <a:gd name="T28" fmla="*/ 51 w 69"/>
                <a:gd name="T29" fmla="*/ 15 h 129"/>
                <a:gd name="T30" fmla="*/ 57 w 69"/>
                <a:gd name="T31" fmla="*/ 19 h 129"/>
                <a:gd name="T32" fmla="*/ 61 w 69"/>
                <a:gd name="T33" fmla="*/ 35 h 129"/>
                <a:gd name="T34" fmla="*/ 46 w 69"/>
                <a:gd name="T35" fmla="*/ 38 h 129"/>
                <a:gd name="T36" fmla="*/ 33 w 69"/>
                <a:gd name="T37" fmla="*/ 35 h 129"/>
                <a:gd name="T38" fmla="*/ 27 w 69"/>
                <a:gd name="T39" fmla="*/ 41 h 129"/>
                <a:gd name="T40" fmla="*/ 31 w 69"/>
                <a:gd name="T41" fmla="*/ 47 h 129"/>
                <a:gd name="T42" fmla="*/ 47 w 69"/>
                <a:gd name="T43" fmla="*/ 54 h 129"/>
                <a:gd name="T44" fmla="*/ 69 w 69"/>
                <a:gd name="T45" fmla="*/ 82 h 129"/>
                <a:gd name="T46" fmla="*/ 51 w 69"/>
                <a:gd name="T47" fmla="*/ 113 h 129"/>
                <a:gd name="T48" fmla="*/ 46 w 69"/>
                <a:gd name="T49" fmla="*/ 120 h 129"/>
                <a:gd name="T50" fmla="*/ 32 w 69"/>
                <a:gd name="T5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" h="129">
                  <a:moveTo>
                    <a:pt x="32" y="129"/>
                  </a:moveTo>
                  <a:cubicBezTo>
                    <a:pt x="31" y="127"/>
                    <a:pt x="26" y="125"/>
                    <a:pt x="25" y="121"/>
                  </a:cubicBezTo>
                  <a:cubicBezTo>
                    <a:pt x="23" y="117"/>
                    <a:pt x="21" y="116"/>
                    <a:pt x="18" y="115"/>
                  </a:cubicBezTo>
                  <a:cubicBezTo>
                    <a:pt x="14" y="114"/>
                    <a:pt x="11" y="112"/>
                    <a:pt x="7" y="109"/>
                  </a:cubicBezTo>
                  <a:cubicBezTo>
                    <a:pt x="2" y="106"/>
                    <a:pt x="1" y="100"/>
                    <a:pt x="4" y="95"/>
                  </a:cubicBezTo>
                  <a:cubicBezTo>
                    <a:pt x="7" y="90"/>
                    <a:pt x="13" y="88"/>
                    <a:pt x="18" y="91"/>
                  </a:cubicBezTo>
                  <a:cubicBezTo>
                    <a:pt x="24" y="93"/>
                    <a:pt x="29" y="94"/>
                    <a:pt x="35" y="95"/>
                  </a:cubicBezTo>
                  <a:cubicBezTo>
                    <a:pt x="42" y="95"/>
                    <a:pt x="45" y="91"/>
                    <a:pt x="47" y="85"/>
                  </a:cubicBezTo>
                  <a:cubicBezTo>
                    <a:pt x="48" y="79"/>
                    <a:pt x="44" y="76"/>
                    <a:pt x="39" y="74"/>
                  </a:cubicBezTo>
                  <a:cubicBezTo>
                    <a:pt x="32" y="72"/>
                    <a:pt x="25" y="69"/>
                    <a:pt x="19" y="65"/>
                  </a:cubicBezTo>
                  <a:cubicBezTo>
                    <a:pt x="0" y="55"/>
                    <a:pt x="0" y="29"/>
                    <a:pt x="18" y="17"/>
                  </a:cubicBezTo>
                  <a:cubicBezTo>
                    <a:pt x="21" y="15"/>
                    <a:pt x="23" y="12"/>
                    <a:pt x="24" y="9"/>
                  </a:cubicBezTo>
                  <a:cubicBezTo>
                    <a:pt x="26" y="4"/>
                    <a:pt x="30" y="0"/>
                    <a:pt x="35" y="2"/>
                  </a:cubicBezTo>
                  <a:cubicBezTo>
                    <a:pt x="39" y="2"/>
                    <a:pt x="42" y="6"/>
                    <a:pt x="45" y="9"/>
                  </a:cubicBezTo>
                  <a:cubicBezTo>
                    <a:pt x="47" y="11"/>
                    <a:pt x="49" y="14"/>
                    <a:pt x="51" y="15"/>
                  </a:cubicBezTo>
                  <a:cubicBezTo>
                    <a:pt x="53" y="17"/>
                    <a:pt x="55" y="18"/>
                    <a:pt x="57" y="19"/>
                  </a:cubicBezTo>
                  <a:cubicBezTo>
                    <a:pt x="63" y="23"/>
                    <a:pt x="64" y="29"/>
                    <a:pt x="61" y="35"/>
                  </a:cubicBezTo>
                  <a:cubicBezTo>
                    <a:pt x="57" y="39"/>
                    <a:pt x="52" y="40"/>
                    <a:pt x="46" y="38"/>
                  </a:cubicBezTo>
                  <a:cubicBezTo>
                    <a:pt x="42" y="36"/>
                    <a:pt x="37" y="35"/>
                    <a:pt x="33" y="35"/>
                  </a:cubicBezTo>
                  <a:cubicBezTo>
                    <a:pt x="31" y="35"/>
                    <a:pt x="28" y="38"/>
                    <a:pt x="27" y="41"/>
                  </a:cubicBezTo>
                  <a:cubicBezTo>
                    <a:pt x="27" y="42"/>
                    <a:pt x="29" y="46"/>
                    <a:pt x="31" y="47"/>
                  </a:cubicBezTo>
                  <a:cubicBezTo>
                    <a:pt x="36" y="50"/>
                    <a:pt x="42" y="52"/>
                    <a:pt x="47" y="54"/>
                  </a:cubicBezTo>
                  <a:cubicBezTo>
                    <a:pt x="60" y="59"/>
                    <a:pt x="68" y="68"/>
                    <a:pt x="69" y="82"/>
                  </a:cubicBezTo>
                  <a:cubicBezTo>
                    <a:pt x="69" y="95"/>
                    <a:pt x="63" y="106"/>
                    <a:pt x="51" y="113"/>
                  </a:cubicBezTo>
                  <a:cubicBezTo>
                    <a:pt x="49" y="115"/>
                    <a:pt x="47" y="118"/>
                    <a:pt x="46" y="120"/>
                  </a:cubicBezTo>
                  <a:cubicBezTo>
                    <a:pt x="44" y="126"/>
                    <a:pt x="41" y="129"/>
                    <a:pt x="32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1">
              <a:extLst>
                <a:ext uri="{FF2B5EF4-FFF2-40B4-BE49-F238E27FC236}">
                  <a16:creationId xmlns:a16="http://schemas.microsoft.com/office/drawing/2014/main" id="{1EC5D2C5-02FD-4644-8E03-27FFA04C1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9175" y="-1809750"/>
              <a:ext cx="133350" cy="149225"/>
            </a:xfrm>
            <a:custGeom>
              <a:avLst/>
              <a:gdLst>
                <a:gd name="T0" fmla="*/ 52 w 88"/>
                <a:gd name="T1" fmla="*/ 99 h 99"/>
                <a:gd name="T2" fmla="*/ 7 w 88"/>
                <a:gd name="T3" fmla="*/ 69 h 99"/>
                <a:gd name="T4" fmla="*/ 20 w 88"/>
                <a:gd name="T5" fmla="*/ 16 h 99"/>
                <a:gd name="T6" fmla="*/ 74 w 88"/>
                <a:gd name="T7" fmla="*/ 8 h 99"/>
                <a:gd name="T8" fmla="*/ 79 w 88"/>
                <a:gd name="T9" fmla="*/ 12 h 99"/>
                <a:gd name="T10" fmla="*/ 82 w 88"/>
                <a:gd name="T11" fmla="*/ 26 h 99"/>
                <a:gd name="T12" fmla="*/ 68 w 88"/>
                <a:gd name="T13" fmla="*/ 30 h 99"/>
                <a:gd name="T14" fmla="*/ 49 w 88"/>
                <a:gd name="T15" fmla="*/ 26 h 99"/>
                <a:gd name="T16" fmla="*/ 26 w 88"/>
                <a:gd name="T17" fmla="*/ 56 h 99"/>
                <a:gd name="T18" fmla="*/ 57 w 88"/>
                <a:gd name="T19" fmla="*/ 77 h 99"/>
                <a:gd name="T20" fmla="*/ 67 w 88"/>
                <a:gd name="T21" fmla="*/ 71 h 99"/>
                <a:gd name="T22" fmla="*/ 83 w 88"/>
                <a:gd name="T23" fmla="*/ 71 h 99"/>
                <a:gd name="T24" fmla="*/ 82 w 88"/>
                <a:gd name="T25" fmla="*/ 87 h 99"/>
                <a:gd name="T26" fmla="*/ 52 w 88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99">
                  <a:moveTo>
                    <a:pt x="52" y="99"/>
                  </a:moveTo>
                  <a:cubicBezTo>
                    <a:pt x="32" y="99"/>
                    <a:pt x="15" y="87"/>
                    <a:pt x="7" y="69"/>
                  </a:cubicBezTo>
                  <a:cubicBezTo>
                    <a:pt x="0" y="50"/>
                    <a:pt x="5" y="29"/>
                    <a:pt x="20" y="16"/>
                  </a:cubicBezTo>
                  <a:cubicBezTo>
                    <a:pt x="34" y="3"/>
                    <a:pt x="56" y="0"/>
                    <a:pt x="74" y="8"/>
                  </a:cubicBezTo>
                  <a:cubicBezTo>
                    <a:pt x="75" y="9"/>
                    <a:pt x="77" y="10"/>
                    <a:pt x="79" y="12"/>
                  </a:cubicBezTo>
                  <a:cubicBezTo>
                    <a:pt x="84" y="16"/>
                    <a:pt x="85" y="21"/>
                    <a:pt x="82" y="26"/>
                  </a:cubicBezTo>
                  <a:cubicBezTo>
                    <a:pt x="80" y="31"/>
                    <a:pt x="74" y="32"/>
                    <a:pt x="68" y="30"/>
                  </a:cubicBezTo>
                  <a:cubicBezTo>
                    <a:pt x="62" y="28"/>
                    <a:pt x="55" y="26"/>
                    <a:pt x="49" y="26"/>
                  </a:cubicBezTo>
                  <a:cubicBezTo>
                    <a:pt x="34" y="27"/>
                    <a:pt x="24" y="41"/>
                    <a:pt x="26" y="56"/>
                  </a:cubicBezTo>
                  <a:cubicBezTo>
                    <a:pt x="29" y="70"/>
                    <a:pt x="43" y="80"/>
                    <a:pt x="57" y="77"/>
                  </a:cubicBezTo>
                  <a:cubicBezTo>
                    <a:pt x="61" y="76"/>
                    <a:pt x="64" y="73"/>
                    <a:pt x="67" y="71"/>
                  </a:cubicBezTo>
                  <a:cubicBezTo>
                    <a:pt x="73" y="66"/>
                    <a:pt x="79" y="66"/>
                    <a:pt x="83" y="71"/>
                  </a:cubicBezTo>
                  <a:cubicBezTo>
                    <a:pt x="88" y="75"/>
                    <a:pt x="87" y="81"/>
                    <a:pt x="82" y="87"/>
                  </a:cubicBezTo>
                  <a:cubicBezTo>
                    <a:pt x="74" y="96"/>
                    <a:pt x="64" y="99"/>
                    <a:pt x="5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2">
              <a:extLst>
                <a:ext uri="{FF2B5EF4-FFF2-40B4-BE49-F238E27FC236}">
                  <a16:creationId xmlns:a16="http://schemas.microsoft.com/office/drawing/2014/main" id="{7D46E303-A096-437E-8BCC-7E1DB083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1575" y="-1803400"/>
              <a:ext cx="79375" cy="144463"/>
            </a:xfrm>
            <a:custGeom>
              <a:avLst/>
              <a:gdLst>
                <a:gd name="T0" fmla="*/ 22 w 53"/>
                <a:gd name="T1" fmla="*/ 23 h 96"/>
                <a:gd name="T2" fmla="*/ 22 w 53"/>
                <a:gd name="T3" fmla="*/ 37 h 96"/>
                <a:gd name="T4" fmla="*/ 38 w 53"/>
                <a:gd name="T5" fmla="*/ 37 h 96"/>
                <a:gd name="T6" fmla="*/ 50 w 53"/>
                <a:gd name="T7" fmla="*/ 48 h 96"/>
                <a:gd name="T8" fmla="*/ 38 w 53"/>
                <a:gd name="T9" fmla="*/ 59 h 96"/>
                <a:gd name="T10" fmla="*/ 23 w 53"/>
                <a:gd name="T11" fmla="*/ 59 h 96"/>
                <a:gd name="T12" fmla="*/ 22 w 53"/>
                <a:gd name="T13" fmla="*/ 60 h 96"/>
                <a:gd name="T14" fmla="*/ 22 w 53"/>
                <a:gd name="T15" fmla="*/ 74 h 96"/>
                <a:gd name="T16" fmla="*/ 40 w 53"/>
                <a:gd name="T17" fmla="*/ 74 h 96"/>
                <a:gd name="T18" fmla="*/ 53 w 53"/>
                <a:gd name="T19" fmla="*/ 84 h 96"/>
                <a:gd name="T20" fmla="*/ 40 w 53"/>
                <a:gd name="T21" fmla="*/ 95 h 96"/>
                <a:gd name="T22" fmla="*/ 13 w 53"/>
                <a:gd name="T23" fmla="*/ 95 h 96"/>
                <a:gd name="T24" fmla="*/ 0 w 53"/>
                <a:gd name="T25" fmla="*/ 83 h 96"/>
                <a:gd name="T26" fmla="*/ 0 w 53"/>
                <a:gd name="T27" fmla="*/ 13 h 96"/>
                <a:gd name="T28" fmla="*/ 13 w 53"/>
                <a:gd name="T29" fmla="*/ 0 h 96"/>
                <a:gd name="T30" fmla="*/ 40 w 53"/>
                <a:gd name="T31" fmla="*/ 0 h 96"/>
                <a:gd name="T32" fmla="*/ 53 w 53"/>
                <a:gd name="T33" fmla="*/ 11 h 96"/>
                <a:gd name="T34" fmla="*/ 40 w 53"/>
                <a:gd name="T35" fmla="*/ 22 h 96"/>
                <a:gd name="T36" fmla="*/ 23 w 53"/>
                <a:gd name="T37" fmla="*/ 22 h 96"/>
                <a:gd name="T38" fmla="*/ 22 w 53"/>
                <a:gd name="T39" fmla="*/ 2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96">
                  <a:moveTo>
                    <a:pt x="22" y="23"/>
                  </a:moveTo>
                  <a:cubicBezTo>
                    <a:pt x="22" y="27"/>
                    <a:pt x="22" y="31"/>
                    <a:pt x="22" y="37"/>
                  </a:cubicBezTo>
                  <a:cubicBezTo>
                    <a:pt x="27" y="37"/>
                    <a:pt x="33" y="37"/>
                    <a:pt x="38" y="37"/>
                  </a:cubicBezTo>
                  <a:cubicBezTo>
                    <a:pt x="46" y="37"/>
                    <a:pt x="51" y="42"/>
                    <a:pt x="50" y="48"/>
                  </a:cubicBezTo>
                  <a:cubicBezTo>
                    <a:pt x="50" y="55"/>
                    <a:pt x="46" y="58"/>
                    <a:pt x="38" y="59"/>
                  </a:cubicBezTo>
                  <a:cubicBezTo>
                    <a:pt x="33" y="59"/>
                    <a:pt x="28" y="59"/>
                    <a:pt x="23" y="59"/>
                  </a:cubicBezTo>
                  <a:cubicBezTo>
                    <a:pt x="23" y="59"/>
                    <a:pt x="23" y="59"/>
                    <a:pt x="22" y="60"/>
                  </a:cubicBezTo>
                  <a:cubicBezTo>
                    <a:pt x="22" y="64"/>
                    <a:pt x="22" y="68"/>
                    <a:pt x="22" y="74"/>
                  </a:cubicBezTo>
                  <a:cubicBezTo>
                    <a:pt x="28" y="74"/>
                    <a:pt x="34" y="73"/>
                    <a:pt x="40" y="74"/>
                  </a:cubicBezTo>
                  <a:cubicBezTo>
                    <a:pt x="48" y="74"/>
                    <a:pt x="53" y="78"/>
                    <a:pt x="53" y="84"/>
                  </a:cubicBezTo>
                  <a:cubicBezTo>
                    <a:pt x="53" y="91"/>
                    <a:pt x="48" y="95"/>
                    <a:pt x="40" y="95"/>
                  </a:cubicBezTo>
                  <a:cubicBezTo>
                    <a:pt x="31" y="96"/>
                    <a:pt x="22" y="96"/>
                    <a:pt x="13" y="95"/>
                  </a:cubicBezTo>
                  <a:cubicBezTo>
                    <a:pt x="4" y="95"/>
                    <a:pt x="0" y="92"/>
                    <a:pt x="0" y="83"/>
                  </a:cubicBezTo>
                  <a:cubicBezTo>
                    <a:pt x="0" y="59"/>
                    <a:pt x="0" y="36"/>
                    <a:pt x="0" y="13"/>
                  </a:cubicBezTo>
                  <a:cubicBezTo>
                    <a:pt x="0" y="4"/>
                    <a:pt x="4" y="0"/>
                    <a:pt x="13" y="0"/>
                  </a:cubicBezTo>
                  <a:cubicBezTo>
                    <a:pt x="22" y="0"/>
                    <a:pt x="31" y="0"/>
                    <a:pt x="40" y="0"/>
                  </a:cubicBezTo>
                  <a:cubicBezTo>
                    <a:pt x="48" y="0"/>
                    <a:pt x="53" y="4"/>
                    <a:pt x="53" y="11"/>
                  </a:cubicBezTo>
                  <a:cubicBezTo>
                    <a:pt x="53" y="18"/>
                    <a:pt x="48" y="22"/>
                    <a:pt x="40" y="22"/>
                  </a:cubicBezTo>
                  <a:cubicBezTo>
                    <a:pt x="34" y="22"/>
                    <a:pt x="29" y="22"/>
                    <a:pt x="23" y="22"/>
                  </a:cubicBezTo>
                  <a:cubicBezTo>
                    <a:pt x="23" y="22"/>
                    <a:pt x="23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3">
              <a:extLst>
                <a:ext uri="{FF2B5EF4-FFF2-40B4-BE49-F238E27FC236}">
                  <a16:creationId xmlns:a16="http://schemas.microsoft.com/office/drawing/2014/main" id="{498DCEBE-8E02-41AE-A222-84AF71B9D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6913" y="-1808163"/>
              <a:ext cx="117475" cy="147638"/>
            </a:xfrm>
            <a:custGeom>
              <a:avLst/>
              <a:gdLst>
                <a:gd name="T0" fmla="*/ 40 w 78"/>
                <a:gd name="T1" fmla="*/ 57 h 98"/>
                <a:gd name="T2" fmla="*/ 55 w 78"/>
                <a:gd name="T3" fmla="*/ 11 h 98"/>
                <a:gd name="T4" fmla="*/ 71 w 78"/>
                <a:gd name="T5" fmla="*/ 4 h 98"/>
                <a:gd name="T6" fmla="*/ 76 w 78"/>
                <a:gd name="T7" fmla="*/ 17 h 98"/>
                <a:gd name="T8" fmla="*/ 52 w 78"/>
                <a:gd name="T9" fmla="*/ 90 h 98"/>
                <a:gd name="T10" fmla="*/ 40 w 78"/>
                <a:gd name="T11" fmla="*/ 98 h 98"/>
                <a:gd name="T12" fmla="*/ 28 w 78"/>
                <a:gd name="T13" fmla="*/ 90 h 98"/>
                <a:gd name="T14" fmla="*/ 3 w 78"/>
                <a:gd name="T15" fmla="*/ 18 h 98"/>
                <a:gd name="T16" fmla="*/ 9 w 78"/>
                <a:gd name="T17" fmla="*/ 3 h 98"/>
                <a:gd name="T18" fmla="*/ 24 w 78"/>
                <a:gd name="T19" fmla="*/ 11 h 98"/>
                <a:gd name="T20" fmla="*/ 40 w 78"/>
                <a:gd name="T21" fmla="*/ 5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98">
                  <a:moveTo>
                    <a:pt x="40" y="57"/>
                  </a:moveTo>
                  <a:cubicBezTo>
                    <a:pt x="45" y="40"/>
                    <a:pt x="50" y="26"/>
                    <a:pt x="55" y="11"/>
                  </a:cubicBezTo>
                  <a:cubicBezTo>
                    <a:pt x="58" y="3"/>
                    <a:pt x="65" y="0"/>
                    <a:pt x="71" y="4"/>
                  </a:cubicBezTo>
                  <a:cubicBezTo>
                    <a:pt x="76" y="7"/>
                    <a:pt x="78" y="11"/>
                    <a:pt x="76" y="17"/>
                  </a:cubicBezTo>
                  <a:cubicBezTo>
                    <a:pt x="68" y="41"/>
                    <a:pt x="60" y="66"/>
                    <a:pt x="52" y="90"/>
                  </a:cubicBezTo>
                  <a:cubicBezTo>
                    <a:pt x="50" y="95"/>
                    <a:pt x="46" y="98"/>
                    <a:pt x="40" y="98"/>
                  </a:cubicBezTo>
                  <a:cubicBezTo>
                    <a:pt x="34" y="98"/>
                    <a:pt x="30" y="95"/>
                    <a:pt x="28" y="90"/>
                  </a:cubicBezTo>
                  <a:cubicBezTo>
                    <a:pt x="19" y="66"/>
                    <a:pt x="11" y="42"/>
                    <a:pt x="3" y="18"/>
                  </a:cubicBezTo>
                  <a:cubicBezTo>
                    <a:pt x="0" y="11"/>
                    <a:pt x="3" y="5"/>
                    <a:pt x="9" y="3"/>
                  </a:cubicBezTo>
                  <a:cubicBezTo>
                    <a:pt x="16" y="1"/>
                    <a:pt x="21" y="4"/>
                    <a:pt x="24" y="11"/>
                  </a:cubicBezTo>
                  <a:cubicBezTo>
                    <a:pt x="29" y="26"/>
                    <a:pt x="34" y="40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4">
              <a:extLst>
                <a:ext uri="{FF2B5EF4-FFF2-40B4-BE49-F238E27FC236}">
                  <a16:creationId xmlns:a16="http://schemas.microsoft.com/office/drawing/2014/main" id="{31B24072-4D56-44C9-A74E-3D6C8A3D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-1803400"/>
              <a:ext cx="33338" cy="142875"/>
            </a:xfrm>
            <a:custGeom>
              <a:avLst/>
              <a:gdLst>
                <a:gd name="T0" fmla="*/ 0 w 22"/>
                <a:gd name="T1" fmla="*/ 47 h 95"/>
                <a:gd name="T2" fmla="*/ 0 w 22"/>
                <a:gd name="T3" fmla="*/ 12 h 95"/>
                <a:gd name="T4" fmla="*/ 11 w 22"/>
                <a:gd name="T5" fmla="*/ 0 h 95"/>
                <a:gd name="T6" fmla="*/ 22 w 22"/>
                <a:gd name="T7" fmla="*/ 12 h 95"/>
                <a:gd name="T8" fmla="*/ 22 w 22"/>
                <a:gd name="T9" fmla="*/ 83 h 95"/>
                <a:gd name="T10" fmla="*/ 11 w 22"/>
                <a:gd name="T11" fmla="*/ 95 h 95"/>
                <a:gd name="T12" fmla="*/ 0 w 22"/>
                <a:gd name="T13" fmla="*/ 82 h 95"/>
                <a:gd name="T14" fmla="*/ 0 w 22"/>
                <a:gd name="T1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95">
                  <a:moveTo>
                    <a:pt x="0" y="47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" y="0"/>
                    <a:pt x="22" y="4"/>
                    <a:pt x="22" y="12"/>
                  </a:cubicBezTo>
                  <a:cubicBezTo>
                    <a:pt x="22" y="36"/>
                    <a:pt x="22" y="59"/>
                    <a:pt x="22" y="83"/>
                  </a:cubicBezTo>
                  <a:cubicBezTo>
                    <a:pt x="22" y="91"/>
                    <a:pt x="18" y="95"/>
                    <a:pt x="11" y="95"/>
                  </a:cubicBezTo>
                  <a:cubicBezTo>
                    <a:pt x="4" y="95"/>
                    <a:pt x="0" y="91"/>
                    <a:pt x="0" y="82"/>
                  </a:cubicBezTo>
                  <a:cubicBezTo>
                    <a:pt x="0" y="71"/>
                    <a:pt x="0" y="59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5">
              <a:extLst>
                <a:ext uri="{FF2B5EF4-FFF2-40B4-BE49-F238E27FC236}">
                  <a16:creationId xmlns:a16="http://schemas.microsoft.com/office/drawing/2014/main" id="{B3996F72-9807-43B3-BDD1-A5565317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6313" y="-1803400"/>
              <a:ext cx="33338" cy="144463"/>
            </a:xfrm>
            <a:custGeom>
              <a:avLst/>
              <a:gdLst>
                <a:gd name="T0" fmla="*/ 0 w 22"/>
                <a:gd name="T1" fmla="*/ 47 h 96"/>
                <a:gd name="T2" fmla="*/ 0 w 22"/>
                <a:gd name="T3" fmla="*/ 12 h 96"/>
                <a:gd name="T4" fmla="*/ 11 w 22"/>
                <a:gd name="T5" fmla="*/ 0 h 96"/>
                <a:gd name="T6" fmla="*/ 22 w 22"/>
                <a:gd name="T7" fmla="*/ 12 h 96"/>
                <a:gd name="T8" fmla="*/ 22 w 22"/>
                <a:gd name="T9" fmla="*/ 83 h 96"/>
                <a:gd name="T10" fmla="*/ 11 w 22"/>
                <a:gd name="T11" fmla="*/ 95 h 96"/>
                <a:gd name="T12" fmla="*/ 0 w 22"/>
                <a:gd name="T13" fmla="*/ 83 h 96"/>
                <a:gd name="T14" fmla="*/ 0 w 22"/>
                <a:gd name="T15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96">
                  <a:moveTo>
                    <a:pt x="0" y="47"/>
                  </a:moveTo>
                  <a:cubicBezTo>
                    <a:pt x="0" y="36"/>
                    <a:pt x="0" y="24"/>
                    <a:pt x="0" y="12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" y="0"/>
                    <a:pt x="22" y="4"/>
                    <a:pt x="22" y="12"/>
                  </a:cubicBezTo>
                  <a:cubicBezTo>
                    <a:pt x="22" y="36"/>
                    <a:pt x="22" y="59"/>
                    <a:pt x="22" y="83"/>
                  </a:cubicBezTo>
                  <a:cubicBezTo>
                    <a:pt x="22" y="91"/>
                    <a:pt x="17" y="96"/>
                    <a:pt x="11" y="95"/>
                  </a:cubicBezTo>
                  <a:cubicBezTo>
                    <a:pt x="4" y="95"/>
                    <a:pt x="0" y="91"/>
                    <a:pt x="0" y="83"/>
                  </a:cubicBezTo>
                  <a:cubicBezTo>
                    <a:pt x="0" y="71"/>
                    <a:pt x="0" y="59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F2B31BB1-74BE-4C71-95B9-034740750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2600" y="-1616075"/>
              <a:ext cx="141288" cy="33338"/>
            </a:xfrm>
            <a:custGeom>
              <a:avLst/>
              <a:gdLst>
                <a:gd name="T0" fmla="*/ 46 w 93"/>
                <a:gd name="T1" fmla="*/ 22 h 22"/>
                <a:gd name="T2" fmla="*/ 13 w 93"/>
                <a:gd name="T3" fmla="*/ 22 h 22"/>
                <a:gd name="T4" fmla="*/ 0 w 93"/>
                <a:gd name="T5" fmla="*/ 11 h 22"/>
                <a:gd name="T6" fmla="*/ 14 w 93"/>
                <a:gd name="T7" fmla="*/ 0 h 22"/>
                <a:gd name="T8" fmla="*/ 80 w 93"/>
                <a:gd name="T9" fmla="*/ 0 h 22"/>
                <a:gd name="T10" fmla="*/ 93 w 93"/>
                <a:gd name="T11" fmla="*/ 11 h 22"/>
                <a:gd name="T12" fmla="*/ 79 w 93"/>
                <a:gd name="T13" fmla="*/ 22 h 22"/>
                <a:gd name="T14" fmla="*/ 46 w 9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2">
                  <a:moveTo>
                    <a:pt x="46" y="22"/>
                  </a:moveTo>
                  <a:cubicBezTo>
                    <a:pt x="35" y="22"/>
                    <a:pt x="24" y="22"/>
                    <a:pt x="13" y="22"/>
                  </a:cubicBezTo>
                  <a:cubicBezTo>
                    <a:pt x="5" y="22"/>
                    <a:pt x="0" y="18"/>
                    <a:pt x="0" y="11"/>
                  </a:cubicBezTo>
                  <a:cubicBezTo>
                    <a:pt x="0" y="4"/>
                    <a:pt x="5" y="0"/>
                    <a:pt x="14" y="0"/>
                  </a:cubicBezTo>
                  <a:cubicBezTo>
                    <a:pt x="36" y="0"/>
                    <a:pt x="58" y="0"/>
                    <a:pt x="80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18"/>
                    <a:pt x="88" y="22"/>
                    <a:pt x="79" y="22"/>
                  </a:cubicBezTo>
                  <a:cubicBezTo>
                    <a:pt x="68" y="22"/>
                    <a:pt x="57" y="22"/>
                    <a:pt x="4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7">
              <a:extLst>
                <a:ext uri="{FF2B5EF4-FFF2-40B4-BE49-F238E27FC236}">
                  <a16:creationId xmlns:a16="http://schemas.microsoft.com/office/drawing/2014/main" id="{4DDE47B5-4DE8-413B-AA5D-443C92719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2675" y="-1524000"/>
              <a:ext cx="79375" cy="33338"/>
            </a:xfrm>
            <a:custGeom>
              <a:avLst/>
              <a:gdLst>
                <a:gd name="T0" fmla="*/ 26 w 53"/>
                <a:gd name="T1" fmla="*/ 22 h 22"/>
                <a:gd name="T2" fmla="*/ 10 w 53"/>
                <a:gd name="T3" fmla="*/ 22 h 22"/>
                <a:gd name="T4" fmla="*/ 0 w 53"/>
                <a:gd name="T5" fmla="*/ 11 h 22"/>
                <a:gd name="T6" fmla="*/ 10 w 53"/>
                <a:gd name="T7" fmla="*/ 0 h 22"/>
                <a:gd name="T8" fmla="*/ 43 w 53"/>
                <a:gd name="T9" fmla="*/ 0 h 22"/>
                <a:gd name="T10" fmla="*/ 53 w 53"/>
                <a:gd name="T11" fmla="*/ 11 h 22"/>
                <a:gd name="T12" fmla="*/ 43 w 53"/>
                <a:gd name="T13" fmla="*/ 22 h 22"/>
                <a:gd name="T14" fmla="*/ 41 w 53"/>
                <a:gd name="T15" fmla="*/ 22 h 22"/>
                <a:gd name="T16" fmla="*/ 26 w 53"/>
                <a:gd name="T17" fmla="*/ 22 h 22"/>
                <a:gd name="T18" fmla="*/ 26 w 5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2">
                  <a:moveTo>
                    <a:pt x="26" y="22"/>
                  </a:moveTo>
                  <a:cubicBezTo>
                    <a:pt x="21" y="22"/>
                    <a:pt x="16" y="22"/>
                    <a:pt x="10" y="22"/>
                  </a:cubicBezTo>
                  <a:cubicBezTo>
                    <a:pt x="4" y="21"/>
                    <a:pt x="1" y="18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32" y="0"/>
                    <a:pt x="43" y="0"/>
                  </a:cubicBezTo>
                  <a:cubicBezTo>
                    <a:pt x="50" y="0"/>
                    <a:pt x="53" y="5"/>
                    <a:pt x="53" y="11"/>
                  </a:cubicBezTo>
                  <a:cubicBezTo>
                    <a:pt x="53" y="17"/>
                    <a:pt x="49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36" y="22"/>
                    <a:pt x="31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8">
              <a:extLst>
                <a:ext uri="{FF2B5EF4-FFF2-40B4-BE49-F238E27FC236}">
                  <a16:creationId xmlns:a16="http://schemas.microsoft.com/office/drawing/2014/main" id="{7C858E0F-0028-474E-A8BB-AFEB85BD9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2675" y="-1439863"/>
              <a:ext cx="79375" cy="34925"/>
            </a:xfrm>
            <a:custGeom>
              <a:avLst/>
              <a:gdLst>
                <a:gd name="T0" fmla="*/ 27 w 53"/>
                <a:gd name="T1" fmla="*/ 22 h 23"/>
                <a:gd name="T2" fmla="*/ 11 w 53"/>
                <a:gd name="T3" fmla="*/ 22 h 23"/>
                <a:gd name="T4" fmla="*/ 0 w 53"/>
                <a:gd name="T5" fmla="*/ 12 h 23"/>
                <a:gd name="T6" fmla="*/ 11 w 53"/>
                <a:gd name="T7" fmla="*/ 1 h 23"/>
                <a:gd name="T8" fmla="*/ 43 w 53"/>
                <a:gd name="T9" fmla="*/ 1 h 23"/>
                <a:gd name="T10" fmla="*/ 53 w 53"/>
                <a:gd name="T11" fmla="*/ 12 h 23"/>
                <a:gd name="T12" fmla="*/ 42 w 53"/>
                <a:gd name="T13" fmla="*/ 22 h 23"/>
                <a:gd name="T14" fmla="*/ 27 w 53"/>
                <a:gd name="T15" fmla="*/ 23 h 23"/>
                <a:gd name="T16" fmla="*/ 27 w 53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3">
                  <a:moveTo>
                    <a:pt x="27" y="22"/>
                  </a:moveTo>
                  <a:cubicBezTo>
                    <a:pt x="21" y="22"/>
                    <a:pt x="16" y="23"/>
                    <a:pt x="11" y="22"/>
                  </a:cubicBezTo>
                  <a:cubicBezTo>
                    <a:pt x="4" y="22"/>
                    <a:pt x="0" y="18"/>
                    <a:pt x="0" y="12"/>
                  </a:cubicBezTo>
                  <a:cubicBezTo>
                    <a:pt x="0" y="6"/>
                    <a:pt x="4" y="1"/>
                    <a:pt x="11" y="1"/>
                  </a:cubicBezTo>
                  <a:cubicBezTo>
                    <a:pt x="21" y="0"/>
                    <a:pt x="32" y="0"/>
                    <a:pt x="43" y="1"/>
                  </a:cubicBezTo>
                  <a:cubicBezTo>
                    <a:pt x="49" y="1"/>
                    <a:pt x="53" y="6"/>
                    <a:pt x="53" y="12"/>
                  </a:cubicBezTo>
                  <a:cubicBezTo>
                    <a:pt x="53" y="18"/>
                    <a:pt x="49" y="22"/>
                    <a:pt x="42" y="22"/>
                  </a:cubicBezTo>
                  <a:cubicBezTo>
                    <a:pt x="37" y="23"/>
                    <a:pt x="32" y="23"/>
                    <a:pt x="27" y="23"/>
                  </a:cubicBezTo>
                  <a:cubicBezTo>
                    <a:pt x="27" y="22"/>
                    <a:pt x="27" y="22"/>
                    <a:pt x="2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9">
              <a:extLst>
                <a:ext uri="{FF2B5EF4-FFF2-40B4-BE49-F238E27FC236}">
                  <a16:creationId xmlns:a16="http://schemas.microsoft.com/office/drawing/2014/main" id="{2788D9A7-94FA-4C7D-95E2-646E5AF2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2675" y="-1354138"/>
              <a:ext cx="79375" cy="34925"/>
            </a:xfrm>
            <a:custGeom>
              <a:avLst/>
              <a:gdLst>
                <a:gd name="T0" fmla="*/ 27 w 53"/>
                <a:gd name="T1" fmla="*/ 0 h 23"/>
                <a:gd name="T2" fmla="*/ 42 w 53"/>
                <a:gd name="T3" fmla="*/ 0 h 23"/>
                <a:gd name="T4" fmla="*/ 53 w 53"/>
                <a:gd name="T5" fmla="*/ 11 h 23"/>
                <a:gd name="T6" fmla="*/ 41 w 53"/>
                <a:gd name="T7" fmla="*/ 22 h 23"/>
                <a:gd name="T8" fmla="*/ 11 w 53"/>
                <a:gd name="T9" fmla="*/ 22 h 23"/>
                <a:gd name="T10" fmla="*/ 0 w 53"/>
                <a:gd name="T11" fmla="*/ 12 h 23"/>
                <a:gd name="T12" fmla="*/ 12 w 53"/>
                <a:gd name="T13" fmla="*/ 0 h 23"/>
                <a:gd name="T14" fmla="*/ 27 w 53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3">
                  <a:moveTo>
                    <a:pt x="27" y="0"/>
                  </a:moveTo>
                  <a:cubicBezTo>
                    <a:pt x="32" y="0"/>
                    <a:pt x="37" y="0"/>
                    <a:pt x="42" y="0"/>
                  </a:cubicBezTo>
                  <a:cubicBezTo>
                    <a:pt x="49" y="1"/>
                    <a:pt x="53" y="5"/>
                    <a:pt x="53" y="11"/>
                  </a:cubicBezTo>
                  <a:cubicBezTo>
                    <a:pt x="53" y="18"/>
                    <a:pt x="49" y="22"/>
                    <a:pt x="41" y="22"/>
                  </a:cubicBezTo>
                  <a:cubicBezTo>
                    <a:pt x="31" y="22"/>
                    <a:pt x="21" y="23"/>
                    <a:pt x="11" y="22"/>
                  </a:cubicBezTo>
                  <a:cubicBezTo>
                    <a:pt x="5" y="22"/>
                    <a:pt x="0" y="18"/>
                    <a:pt x="0" y="12"/>
                  </a:cubicBezTo>
                  <a:cubicBezTo>
                    <a:pt x="0" y="5"/>
                    <a:pt x="4" y="1"/>
                    <a:pt x="12" y="0"/>
                  </a:cubicBezTo>
                  <a:cubicBezTo>
                    <a:pt x="17" y="0"/>
                    <a:pt x="2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2" name="Freeform 110">
            <a:extLst>
              <a:ext uri="{FF2B5EF4-FFF2-40B4-BE49-F238E27FC236}">
                <a16:creationId xmlns:a16="http://schemas.microsoft.com/office/drawing/2014/main" id="{F2E38932-D3FB-4F28-9512-73DDD3403380}"/>
              </a:ext>
            </a:extLst>
          </p:cNvPr>
          <p:cNvSpPr>
            <a:spLocks noEditPoints="1"/>
          </p:cNvSpPr>
          <p:nvPr/>
        </p:nvSpPr>
        <p:spPr bwMode="auto">
          <a:xfrm>
            <a:off x="2995152" y="3510871"/>
            <a:ext cx="193875" cy="173144"/>
          </a:xfrm>
          <a:custGeom>
            <a:avLst/>
            <a:gdLst>
              <a:gd name="T0" fmla="*/ 0 w 894"/>
              <a:gd name="T1" fmla="*/ 781 h 799"/>
              <a:gd name="T2" fmla="*/ 22 w 894"/>
              <a:gd name="T3" fmla="*/ 433 h 799"/>
              <a:gd name="T4" fmla="*/ 164 w 894"/>
              <a:gd name="T5" fmla="*/ 339 h 799"/>
              <a:gd name="T6" fmla="*/ 196 w 894"/>
              <a:gd name="T7" fmla="*/ 340 h 799"/>
              <a:gd name="T8" fmla="*/ 198 w 894"/>
              <a:gd name="T9" fmla="*/ 432 h 799"/>
              <a:gd name="T10" fmla="*/ 213 w 894"/>
              <a:gd name="T11" fmla="*/ 432 h 799"/>
              <a:gd name="T12" fmla="*/ 233 w 894"/>
              <a:gd name="T13" fmla="*/ 471 h 799"/>
              <a:gd name="T14" fmla="*/ 243 w 894"/>
              <a:gd name="T15" fmla="*/ 469 h 799"/>
              <a:gd name="T16" fmla="*/ 412 w 894"/>
              <a:gd name="T17" fmla="*/ 466 h 799"/>
              <a:gd name="T18" fmla="*/ 502 w 894"/>
              <a:gd name="T19" fmla="*/ 493 h 799"/>
              <a:gd name="T20" fmla="*/ 582 w 894"/>
              <a:gd name="T21" fmla="*/ 494 h 799"/>
              <a:gd name="T22" fmla="*/ 640 w 894"/>
              <a:gd name="T23" fmla="*/ 573 h 799"/>
              <a:gd name="T24" fmla="*/ 768 w 894"/>
              <a:gd name="T25" fmla="*/ 497 h 799"/>
              <a:gd name="T26" fmla="*/ 582 w 894"/>
              <a:gd name="T27" fmla="*/ 31 h 799"/>
              <a:gd name="T28" fmla="*/ 573 w 894"/>
              <a:gd name="T29" fmla="*/ 194 h 799"/>
              <a:gd name="T30" fmla="*/ 526 w 894"/>
              <a:gd name="T31" fmla="*/ 171 h 799"/>
              <a:gd name="T32" fmla="*/ 475 w 894"/>
              <a:gd name="T33" fmla="*/ 144 h 799"/>
              <a:gd name="T34" fmla="*/ 397 w 894"/>
              <a:gd name="T35" fmla="*/ 196 h 799"/>
              <a:gd name="T36" fmla="*/ 382 w 894"/>
              <a:gd name="T37" fmla="*/ 78 h 799"/>
              <a:gd name="T38" fmla="*/ 254 w 894"/>
              <a:gd name="T39" fmla="*/ 31 h 799"/>
              <a:gd name="T40" fmla="*/ 196 w 894"/>
              <a:gd name="T41" fmla="*/ 177 h 799"/>
              <a:gd name="T42" fmla="*/ 164 w 894"/>
              <a:gd name="T43" fmla="*/ 148 h 799"/>
              <a:gd name="T44" fmla="*/ 483 w 894"/>
              <a:gd name="T45" fmla="*/ 0 h 799"/>
              <a:gd name="T46" fmla="*/ 799 w 894"/>
              <a:gd name="T47" fmla="*/ 380 h 799"/>
              <a:gd name="T48" fmla="*/ 814 w 894"/>
              <a:gd name="T49" fmla="*/ 505 h 799"/>
              <a:gd name="T50" fmla="*/ 892 w 894"/>
              <a:gd name="T51" fmla="*/ 555 h 799"/>
              <a:gd name="T52" fmla="*/ 894 w 894"/>
              <a:gd name="T53" fmla="*/ 583 h 799"/>
              <a:gd name="T54" fmla="*/ 860 w 894"/>
              <a:gd name="T55" fmla="*/ 631 h 799"/>
              <a:gd name="T56" fmla="*/ 453 w 894"/>
              <a:gd name="T57" fmla="*/ 764 h 799"/>
              <a:gd name="T58" fmla="*/ 231 w 894"/>
              <a:gd name="T59" fmla="*/ 771 h 799"/>
              <a:gd name="T60" fmla="*/ 116 w 894"/>
              <a:gd name="T61" fmla="*/ 799 h 799"/>
              <a:gd name="T62" fmla="*/ 199 w 894"/>
              <a:gd name="T63" fmla="*/ 465 h 799"/>
              <a:gd name="T64" fmla="*/ 245 w 894"/>
              <a:gd name="T65" fmla="*/ 732 h 799"/>
              <a:gd name="T66" fmla="*/ 460 w 894"/>
              <a:gd name="T67" fmla="*/ 732 h 799"/>
              <a:gd name="T68" fmla="*/ 839 w 894"/>
              <a:gd name="T69" fmla="*/ 606 h 799"/>
              <a:gd name="T70" fmla="*/ 807 w 894"/>
              <a:gd name="T71" fmla="*/ 540 h 799"/>
              <a:gd name="T72" fmla="*/ 586 w 894"/>
              <a:gd name="T73" fmla="*/ 626 h 799"/>
              <a:gd name="T74" fmla="*/ 425 w 894"/>
              <a:gd name="T75" fmla="*/ 627 h 799"/>
              <a:gd name="T76" fmla="*/ 425 w 894"/>
              <a:gd name="T77" fmla="*/ 595 h 799"/>
              <a:gd name="T78" fmla="*/ 522 w 894"/>
              <a:gd name="T79" fmla="*/ 595 h 799"/>
              <a:gd name="T80" fmla="*/ 603 w 894"/>
              <a:gd name="T81" fmla="*/ 539 h 799"/>
              <a:gd name="T82" fmla="*/ 511 w 894"/>
              <a:gd name="T83" fmla="*/ 524 h 799"/>
              <a:gd name="T84" fmla="*/ 429 w 894"/>
              <a:gd name="T85" fmla="*/ 508 h 799"/>
              <a:gd name="T86" fmla="*/ 239 w 894"/>
              <a:gd name="T87" fmla="*/ 507 h 799"/>
              <a:gd name="T88" fmla="*/ 231 w 894"/>
              <a:gd name="T89" fmla="*/ 732 h 799"/>
              <a:gd name="T90" fmla="*/ 493 w 894"/>
              <a:gd name="T91" fmla="*/ 107 h 799"/>
              <a:gd name="T92" fmla="*/ 550 w 894"/>
              <a:gd name="T93" fmla="*/ 148 h 799"/>
              <a:gd name="T94" fmla="*/ 414 w 894"/>
              <a:gd name="T95" fmla="*/ 148 h 799"/>
              <a:gd name="T96" fmla="*/ 434 w 894"/>
              <a:gd name="T97" fmla="*/ 134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94" h="799">
                <a:moveTo>
                  <a:pt x="116" y="799"/>
                </a:moveTo>
                <a:cubicBezTo>
                  <a:pt x="83" y="799"/>
                  <a:pt x="49" y="799"/>
                  <a:pt x="16" y="799"/>
                </a:cubicBezTo>
                <a:cubicBezTo>
                  <a:pt x="6" y="799"/>
                  <a:pt x="0" y="793"/>
                  <a:pt x="0" y="781"/>
                </a:cubicBezTo>
                <a:cubicBezTo>
                  <a:pt x="0" y="753"/>
                  <a:pt x="0" y="725"/>
                  <a:pt x="0" y="697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37"/>
                  <a:pt x="4" y="433"/>
                  <a:pt x="22" y="433"/>
                </a:cubicBezTo>
                <a:cubicBezTo>
                  <a:pt x="164" y="433"/>
                  <a:pt x="164" y="433"/>
                  <a:pt x="164" y="433"/>
                </a:cubicBezTo>
                <a:cubicBezTo>
                  <a:pt x="164" y="397"/>
                  <a:pt x="164" y="397"/>
                  <a:pt x="164" y="397"/>
                </a:cubicBezTo>
                <a:cubicBezTo>
                  <a:pt x="164" y="378"/>
                  <a:pt x="164" y="359"/>
                  <a:pt x="164" y="339"/>
                </a:cubicBezTo>
                <a:cubicBezTo>
                  <a:pt x="165" y="329"/>
                  <a:pt x="171" y="322"/>
                  <a:pt x="180" y="322"/>
                </a:cubicBezTo>
                <a:cubicBezTo>
                  <a:pt x="181" y="322"/>
                  <a:pt x="182" y="322"/>
                  <a:pt x="184" y="322"/>
                </a:cubicBezTo>
                <a:cubicBezTo>
                  <a:pt x="192" y="324"/>
                  <a:pt x="196" y="330"/>
                  <a:pt x="196" y="340"/>
                </a:cubicBezTo>
                <a:cubicBezTo>
                  <a:pt x="196" y="359"/>
                  <a:pt x="196" y="378"/>
                  <a:pt x="196" y="398"/>
                </a:cubicBezTo>
                <a:cubicBezTo>
                  <a:pt x="196" y="432"/>
                  <a:pt x="196" y="432"/>
                  <a:pt x="196" y="432"/>
                </a:cubicBezTo>
                <a:cubicBezTo>
                  <a:pt x="198" y="432"/>
                  <a:pt x="198" y="432"/>
                  <a:pt x="198" y="432"/>
                </a:cubicBezTo>
                <a:cubicBezTo>
                  <a:pt x="200" y="432"/>
                  <a:pt x="202" y="433"/>
                  <a:pt x="205" y="433"/>
                </a:cubicBezTo>
                <a:cubicBezTo>
                  <a:pt x="206" y="433"/>
                  <a:pt x="208" y="432"/>
                  <a:pt x="209" y="432"/>
                </a:cubicBezTo>
                <a:cubicBezTo>
                  <a:pt x="211" y="432"/>
                  <a:pt x="212" y="432"/>
                  <a:pt x="213" y="432"/>
                </a:cubicBezTo>
                <a:cubicBezTo>
                  <a:pt x="220" y="432"/>
                  <a:pt x="225" y="433"/>
                  <a:pt x="227" y="439"/>
                </a:cubicBezTo>
                <a:cubicBezTo>
                  <a:pt x="230" y="445"/>
                  <a:pt x="231" y="453"/>
                  <a:pt x="232" y="460"/>
                </a:cubicBezTo>
                <a:cubicBezTo>
                  <a:pt x="232" y="464"/>
                  <a:pt x="233" y="467"/>
                  <a:pt x="233" y="471"/>
                </a:cubicBezTo>
                <a:cubicBezTo>
                  <a:pt x="233" y="473"/>
                  <a:pt x="233" y="473"/>
                  <a:pt x="233" y="473"/>
                </a:cubicBezTo>
                <a:cubicBezTo>
                  <a:pt x="235" y="472"/>
                  <a:pt x="235" y="472"/>
                  <a:pt x="235" y="472"/>
                </a:cubicBezTo>
                <a:cubicBezTo>
                  <a:pt x="238" y="471"/>
                  <a:pt x="240" y="470"/>
                  <a:pt x="243" y="469"/>
                </a:cubicBezTo>
                <a:cubicBezTo>
                  <a:pt x="249" y="466"/>
                  <a:pt x="256" y="464"/>
                  <a:pt x="262" y="461"/>
                </a:cubicBezTo>
                <a:cubicBezTo>
                  <a:pt x="286" y="453"/>
                  <a:pt x="309" y="449"/>
                  <a:pt x="332" y="449"/>
                </a:cubicBezTo>
                <a:cubicBezTo>
                  <a:pt x="359" y="449"/>
                  <a:pt x="386" y="455"/>
                  <a:pt x="412" y="466"/>
                </a:cubicBezTo>
                <a:cubicBezTo>
                  <a:pt x="415" y="467"/>
                  <a:pt x="417" y="468"/>
                  <a:pt x="419" y="469"/>
                </a:cubicBezTo>
                <a:cubicBezTo>
                  <a:pt x="425" y="471"/>
                  <a:pt x="431" y="474"/>
                  <a:pt x="437" y="477"/>
                </a:cubicBezTo>
                <a:cubicBezTo>
                  <a:pt x="456" y="488"/>
                  <a:pt x="477" y="493"/>
                  <a:pt x="502" y="493"/>
                </a:cubicBezTo>
                <a:cubicBezTo>
                  <a:pt x="505" y="493"/>
                  <a:pt x="508" y="493"/>
                  <a:pt x="512" y="493"/>
                </a:cubicBezTo>
                <a:cubicBezTo>
                  <a:pt x="525" y="492"/>
                  <a:pt x="536" y="492"/>
                  <a:pt x="546" y="492"/>
                </a:cubicBezTo>
                <a:cubicBezTo>
                  <a:pt x="559" y="492"/>
                  <a:pt x="571" y="492"/>
                  <a:pt x="582" y="494"/>
                </a:cubicBezTo>
                <a:cubicBezTo>
                  <a:pt x="620" y="498"/>
                  <a:pt x="645" y="529"/>
                  <a:pt x="640" y="569"/>
                </a:cubicBezTo>
                <a:cubicBezTo>
                  <a:pt x="640" y="570"/>
                  <a:pt x="640" y="570"/>
                  <a:pt x="640" y="571"/>
                </a:cubicBezTo>
                <a:cubicBezTo>
                  <a:pt x="640" y="573"/>
                  <a:pt x="640" y="573"/>
                  <a:pt x="640" y="573"/>
                </a:cubicBezTo>
                <a:cubicBezTo>
                  <a:pt x="640" y="575"/>
                  <a:pt x="640" y="575"/>
                  <a:pt x="640" y="575"/>
                </a:cubicBezTo>
                <a:cubicBezTo>
                  <a:pt x="640" y="575"/>
                  <a:pt x="720" y="542"/>
                  <a:pt x="745" y="531"/>
                </a:cubicBezTo>
                <a:cubicBezTo>
                  <a:pt x="767" y="522"/>
                  <a:pt x="768" y="521"/>
                  <a:pt x="768" y="497"/>
                </a:cubicBezTo>
                <a:cubicBezTo>
                  <a:pt x="768" y="92"/>
                  <a:pt x="768" y="92"/>
                  <a:pt x="768" y="92"/>
                </a:cubicBezTo>
                <a:cubicBezTo>
                  <a:pt x="768" y="53"/>
                  <a:pt x="746" y="31"/>
                  <a:pt x="706" y="31"/>
                </a:cubicBezTo>
                <a:cubicBezTo>
                  <a:pt x="582" y="31"/>
                  <a:pt x="582" y="31"/>
                  <a:pt x="582" y="31"/>
                </a:cubicBezTo>
                <a:cubicBezTo>
                  <a:pt x="582" y="78"/>
                  <a:pt x="582" y="78"/>
                  <a:pt x="582" y="78"/>
                </a:cubicBezTo>
                <a:cubicBezTo>
                  <a:pt x="582" y="110"/>
                  <a:pt x="582" y="143"/>
                  <a:pt x="582" y="175"/>
                </a:cubicBezTo>
                <a:cubicBezTo>
                  <a:pt x="582" y="185"/>
                  <a:pt x="579" y="191"/>
                  <a:pt x="573" y="194"/>
                </a:cubicBezTo>
                <a:cubicBezTo>
                  <a:pt x="571" y="195"/>
                  <a:pt x="569" y="196"/>
                  <a:pt x="566" y="196"/>
                </a:cubicBezTo>
                <a:cubicBezTo>
                  <a:pt x="562" y="196"/>
                  <a:pt x="558" y="194"/>
                  <a:pt x="554" y="190"/>
                </a:cubicBezTo>
                <a:cubicBezTo>
                  <a:pt x="545" y="184"/>
                  <a:pt x="535" y="177"/>
                  <a:pt x="526" y="171"/>
                </a:cubicBezTo>
                <a:cubicBezTo>
                  <a:pt x="514" y="162"/>
                  <a:pt x="501" y="153"/>
                  <a:pt x="489" y="144"/>
                </a:cubicBezTo>
                <a:cubicBezTo>
                  <a:pt x="486" y="142"/>
                  <a:pt x="484" y="141"/>
                  <a:pt x="482" y="141"/>
                </a:cubicBezTo>
                <a:cubicBezTo>
                  <a:pt x="480" y="141"/>
                  <a:pt x="478" y="142"/>
                  <a:pt x="475" y="144"/>
                </a:cubicBezTo>
                <a:cubicBezTo>
                  <a:pt x="463" y="153"/>
                  <a:pt x="451" y="161"/>
                  <a:pt x="439" y="170"/>
                </a:cubicBezTo>
                <a:cubicBezTo>
                  <a:pt x="430" y="176"/>
                  <a:pt x="421" y="183"/>
                  <a:pt x="412" y="189"/>
                </a:cubicBezTo>
                <a:cubicBezTo>
                  <a:pt x="407" y="193"/>
                  <a:pt x="402" y="196"/>
                  <a:pt x="397" y="196"/>
                </a:cubicBezTo>
                <a:cubicBezTo>
                  <a:pt x="395" y="196"/>
                  <a:pt x="393" y="195"/>
                  <a:pt x="391" y="194"/>
                </a:cubicBezTo>
                <a:cubicBezTo>
                  <a:pt x="383" y="190"/>
                  <a:pt x="382" y="183"/>
                  <a:pt x="382" y="174"/>
                </a:cubicBezTo>
                <a:cubicBezTo>
                  <a:pt x="382" y="142"/>
                  <a:pt x="382" y="110"/>
                  <a:pt x="382" y="78"/>
                </a:cubicBezTo>
                <a:cubicBezTo>
                  <a:pt x="382" y="31"/>
                  <a:pt x="382" y="31"/>
                  <a:pt x="382" y="31"/>
                </a:cubicBezTo>
                <a:cubicBezTo>
                  <a:pt x="300" y="31"/>
                  <a:pt x="300" y="31"/>
                  <a:pt x="300" y="31"/>
                </a:cubicBezTo>
                <a:cubicBezTo>
                  <a:pt x="285" y="31"/>
                  <a:pt x="269" y="31"/>
                  <a:pt x="254" y="31"/>
                </a:cubicBezTo>
                <a:cubicBezTo>
                  <a:pt x="219" y="32"/>
                  <a:pt x="196" y="54"/>
                  <a:pt x="196" y="89"/>
                </a:cubicBezTo>
                <a:cubicBezTo>
                  <a:pt x="196" y="103"/>
                  <a:pt x="196" y="117"/>
                  <a:pt x="196" y="131"/>
                </a:cubicBezTo>
                <a:cubicBezTo>
                  <a:pt x="196" y="146"/>
                  <a:pt x="196" y="161"/>
                  <a:pt x="196" y="177"/>
                </a:cubicBezTo>
                <a:cubicBezTo>
                  <a:pt x="196" y="188"/>
                  <a:pt x="190" y="196"/>
                  <a:pt x="180" y="196"/>
                </a:cubicBezTo>
                <a:cubicBezTo>
                  <a:pt x="171" y="196"/>
                  <a:pt x="165" y="188"/>
                  <a:pt x="164" y="176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4" y="128"/>
                  <a:pt x="164" y="108"/>
                  <a:pt x="164" y="88"/>
                </a:cubicBezTo>
                <a:cubicBezTo>
                  <a:pt x="165" y="37"/>
                  <a:pt x="202" y="0"/>
                  <a:pt x="253" y="0"/>
                </a:cubicBezTo>
                <a:cubicBezTo>
                  <a:pt x="329" y="0"/>
                  <a:pt x="406" y="0"/>
                  <a:pt x="483" y="0"/>
                </a:cubicBezTo>
                <a:cubicBezTo>
                  <a:pt x="559" y="0"/>
                  <a:pt x="635" y="0"/>
                  <a:pt x="711" y="0"/>
                </a:cubicBezTo>
                <a:cubicBezTo>
                  <a:pt x="762" y="0"/>
                  <a:pt x="799" y="37"/>
                  <a:pt x="799" y="89"/>
                </a:cubicBezTo>
                <a:cubicBezTo>
                  <a:pt x="799" y="186"/>
                  <a:pt x="799" y="283"/>
                  <a:pt x="799" y="380"/>
                </a:cubicBezTo>
                <a:cubicBezTo>
                  <a:pt x="799" y="505"/>
                  <a:pt x="799" y="505"/>
                  <a:pt x="799" y="505"/>
                </a:cubicBezTo>
                <a:cubicBezTo>
                  <a:pt x="801" y="505"/>
                  <a:pt x="801" y="505"/>
                  <a:pt x="801" y="505"/>
                </a:cubicBezTo>
                <a:cubicBezTo>
                  <a:pt x="805" y="505"/>
                  <a:pt x="810" y="505"/>
                  <a:pt x="814" y="505"/>
                </a:cubicBezTo>
                <a:cubicBezTo>
                  <a:pt x="819" y="505"/>
                  <a:pt x="823" y="504"/>
                  <a:pt x="827" y="504"/>
                </a:cubicBezTo>
                <a:cubicBezTo>
                  <a:pt x="832" y="504"/>
                  <a:pt x="837" y="505"/>
                  <a:pt x="841" y="506"/>
                </a:cubicBezTo>
                <a:cubicBezTo>
                  <a:pt x="867" y="511"/>
                  <a:pt x="884" y="528"/>
                  <a:pt x="892" y="555"/>
                </a:cubicBezTo>
                <a:cubicBezTo>
                  <a:pt x="892" y="556"/>
                  <a:pt x="893" y="558"/>
                  <a:pt x="893" y="559"/>
                </a:cubicBezTo>
                <a:cubicBezTo>
                  <a:pt x="894" y="561"/>
                  <a:pt x="894" y="561"/>
                  <a:pt x="894" y="561"/>
                </a:cubicBezTo>
                <a:cubicBezTo>
                  <a:pt x="894" y="583"/>
                  <a:pt x="894" y="583"/>
                  <a:pt x="894" y="583"/>
                </a:cubicBezTo>
                <a:cubicBezTo>
                  <a:pt x="893" y="586"/>
                  <a:pt x="893" y="586"/>
                  <a:pt x="893" y="586"/>
                </a:cubicBezTo>
                <a:cubicBezTo>
                  <a:pt x="892" y="588"/>
                  <a:pt x="892" y="590"/>
                  <a:pt x="891" y="592"/>
                </a:cubicBezTo>
                <a:cubicBezTo>
                  <a:pt x="885" y="611"/>
                  <a:pt x="875" y="624"/>
                  <a:pt x="860" y="631"/>
                </a:cubicBezTo>
                <a:cubicBezTo>
                  <a:pt x="845" y="638"/>
                  <a:pt x="831" y="646"/>
                  <a:pt x="816" y="653"/>
                </a:cubicBezTo>
                <a:cubicBezTo>
                  <a:pt x="766" y="678"/>
                  <a:pt x="715" y="703"/>
                  <a:pt x="663" y="725"/>
                </a:cubicBezTo>
                <a:cubicBezTo>
                  <a:pt x="602" y="752"/>
                  <a:pt x="533" y="764"/>
                  <a:pt x="453" y="764"/>
                </a:cubicBezTo>
                <a:cubicBezTo>
                  <a:pt x="425" y="764"/>
                  <a:pt x="398" y="764"/>
                  <a:pt x="370" y="764"/>
                </a:cubicBezTo>
                <a:cubicBezTo>
                  <a:pt x="231" y="764"/>
                  <a:pt x="231" y="764"/>
                  <a:pt x="231" y="764"/>
                </a:cubicBezTo>
                <a:cubicBezTo>
                  <a:pt x="231" y="771"/>
                  <a:pt x="231" y="771"/>
                  <a:pt x="231" y="771"/>
                </a:cubicBezTo>
                <a:cubicBezTo>
                  <a:pt x="231" y="775"/>
                  <a:pt x="231" y="778"/>
                  <a:pt x="231" y="782"/>
                </a:cubicBezTo>
                <a:cubicBezTo>
                  <a:pt x="231" y="793"/>
                  <a:pt x="225" y="799"/>
                  <a:pt x="214" y="799"/>
                </a:cubicBezTo>
                <a:cubicBezTo>
                  <a:pt x="181" y="799"/>
                  <a:pt x="149" y="799"/>
                  <a:pt x="116" y="799"/>
                </a:cubicBezTo>
                <a:close/>
                <a:moveTo>
                  <a:pt x="32" y="767"/>
                </a:moveTo>
                <a:cubicBezTo>
                  <a:pt x="199" y="767"/>
                  <a:pt x="199" y="767"/>
                  <a:pt x="199" y="767"/>
                </a:cubicBezTo>
                <a:cubicBezTo>
                  <a:pt x="199" y="465"/>
                  <a:pt x="199" y="465"/>
                  <a:pt x="199" y="465"/>
                </a:cubicBezTo>
                <a:cubicBezTo>
                  <a:pt x="32" y="465"/>
                  <a:pt x="32" y="465"/>
                  <a:pt x="32" y="465"/>
                </a:cubicBezTo>
                <a:lnTo>
                  <a:pt x="32" y="767"/>
                </a:lnTo>
                <a:close/>
                <a:moveTo>
                  <a:pt x="245" y="732"/>
                </a:moveTo>
                <a:cubicBezTo>
                  <a:pt x="266" y="732"/>
                  <a:pt x="287" y="732"/>
                  <a:pt x="308" y="733"/>
                </a:cubicBezTo>
                <a:cubicBezTo>
                  <a:pt x="328" y="733"/>
                  <a:pt x="349" y="733"/>
                  <a:pt x="370" y="733"/>
                </a:cubicBezTo>
                <a:cubicBezTo>
                  <a:pt x="405" y="733"/>
                  <a:pt x="433" y="732"/>
                  <a:pt x="460" y="732"/>
                </a:cubicBezTo>
                <a:cubicBezTo>
                  <a:pt x="539" y="732"/>
                  <a:pt x="613" y="715"/>
                  <a:pt x="682" y="684"/>
                </a:cubicBezTo>
                <a:cubicBezTo>
                  <a:pt x="720" y="666"/>
                  <a:pt x="759" y="647"/>
                  <a:pt x="796" y="628"/>
                </a:cubicBezTo>
                <a:cubicBezTo>
                  <a:pt x="810" y="621"/>
                  <a:pt x="825" y="614"/>
                  <a:pt x="839" y="606"/>
                </a:cubicBezTo>
                <a:cubicBezTo>
                  <a:pt x="860" y="596"/>
                  <a:pt x="868" y="576"/>
                  <a:pt x="859" y="556"/>
                </a:cubicBezTo>
                <a:cubicBezTo>
                  <a:pt x="853" y="543"/>
                  <a:pt x="840" y="536"/>
                  <a:pt x="826" y="536"/>
                </a:cubicBezTo>
                <a:cubicBezTo>
                  <a:pt x="820" y="536"/>
                  <a:pt x="814" y="537"/>
                  <a:pt x="807" y="540"/>
                </a:cubicBezTo>
                <a:cubicBezTo>
                  <a:pt x="792" y="546"/>
                  <a:pt x="776" y="553"/>
                  <a:pt x="761" y="559"/>
                </a:cubicBezTo>
                <a:cubicBezTo>
                  <a:pt x="716" y="578"/>
                  <a:pt x="670" y="598"/>
                  <a:pt x="625" y="616"/>
                </a:cubicBezTo>
                <a:cubicBezTo>
                  <a:pt x="610" y="622"/>
                  <a:pt x="597" y="626"/>
                  <a:pt x="586" y="626"/>
                </a:cubicBezTo>
                <a:cubicBezTo>
                  <a:pt x="560" y="626"/>
                  <a:pt x="531" y="627"/>
                  <a:pt x="495" y="627"/>
                </a:cubicBezTo>
                <a:cubicBezTo>
                  <a:pt x="478" y="627"/>
                  <a:pt x="462" y="627"/>
                  <a:pt x="445" y="627"/>
                </a:cubicBezTo>
                <a:cubicBezTo>
                  <a:pt x="425" y="627"/>
                  <a:pt x="425" y="627"/>
                  <a:pt x="425" y="627"/>
                </a:cubicBezTo>
                <a:cubicBezTo>
                  <a:pt x="420" y="627"/>
                  <a:pt x="416" y="625"/>
                  <a:pt x="413" y="622"/>
                </a:cubicBezTo>
                <a:cubicBezTo>
                  <a:pt x="410" y="619"/>
                  <a:pt x="409" y="615"/>
                  <a:pt x="409" y="610"/>
                </a:cubicBezTo>
                <a:cubicBezTo>
                  <a:pt x="409" y="602"/>
                  <a:pt x="416" y="596"/>
                  <a:pt x="425" y="595"/>
                </a:cubicBezTo>
                <a:cubicBezTo>
                  <a:pt x="429" y="595"/>
                  <a:pt x="433" y="595"/>
                  <a:pt x="439" y="595"/>
                </a:cubicBezTo>
                <a:cubicBezTo>
                  <a:pt x="441" y="595"/>
                  <a:pt x="451" y="595"/>
                  <a:pt x="454" y="595"/>
                </a:cubicBezTo>
                <a:cubicBezTo>
                  <a:pt x="522" y="595"/>
                  <a:pt x="522" y="595"/>
                  <a:pt x="522" y="595"/>
                </a:cubicBezTo>
                <a:cubicBezTo>
                  <a:pt x="538" y="595"/>
                  <a:pt x="555" y="595"/>
                  <a:pt x="571" y="595"/>
                </a:cubicBezTo>
                <a:cubicBezTo>
                  <a:pt x="589" y="595"/>
                  <a:pt x="603" y="586"/>
                  <a:pt x="608" y="570"/>
                </a:cubicBezTo>
                <a:cubicBezTo>
                  <a:pt x="611" y="559"/>
                  <a:pt x="609" y="548"/>
                  <a:pt x="603" y="539"/>
                </a:cubicBezTo>
                <a:cubicBezTo>
                  <a:pt x="596" y="530"/>
                  <a:pt x="585" y="524"/>
                  <a:pt x="573" y="524"/>
                </a:cubicBezTo>
                <a:cubicBezTo>
                  <a:pt x="563" y="524"/>
                  <a:pt x="554" y="524"/>
                  <a:pt x="544" y="524"/>
                </a:cubicBezTo>
                <a:cubicBezTo>
                  <a:pt x="511" y="524"/>
                  <a:pt x="511" y="524"/>
                  <a:pt x="511" y="524"/>
                </a:cubicBezTo>
                <a:cubicBezTo>
                  <a:pt x="499" y="524"/>
                  <a:pt x="487" y="524"/>
                  <a:pt x="476" y="524"/>
                </a:cubicBezTo>
                <a:cubicBezTo>
                  <a:pt x="469" y="524"/>
                  <a:pt x="462" y="522"/>
                  <a:pt x="456" y="520"/>
                </a:cubicBezTo>
                <a:cubicBezTo>
                  <a:pt x="447" y="516"/>
                  <a:pt x="438" y="512"/>
                  <a:pt x="429" y="508"/>
                </a:cubicBezTo>
                <a:cubicBezTo>
                  <a:pt x="419" y="503"/>
                  <a:pt x="408" y="498"/>
                  <a:pt x="397" y="494"/>
                </a:cubicBezTo>
                <a:cubicBezTo>
                  <a:pt x="375" y="485"/>
                  <a:pt x="353" y="481"/>
                  <a:pt x="331" y="481"/>
                </a:cubicBezTo>
                <a:cubicBezTo>
                  <a:pt x="300" y="481"/>
                  <a:pt x="269" y="490"/>
                  <a:pt x="239" y="507"/>
                </a:cubicBezTo>
                <a:cubicBezTo>
                  <a:pt x="233" y="510"/>
                  <a:pt x="231" y="514"/>
                  <a:pt x="231" y="521"/>
                </a:cubicBezTo>
                <a:cubicBezTo>
                  <a:pt x="231" y="574"/>
                  <a:pt x="231" y="627"/>
                  <a:pt x="231" y="679"/>
                </a:cubicBezTo>
                <a:cubicBezTo>
                  <a:pt x="231" y="732"/>
                  <a:pt x="231" y="732"/>
                  <a:pt x="231" y="732"/>
                </a:cubicBezTo>
                <a:lnTo>
                  <a:pt x="245" y="732"/>
                </a:lnTo>
                <a:close/>
                <a:moveTo>
                  <a:pt x="482" y="104"/>
                </a:moveTo>
                <a:cubicBezTo>
                  <a:pt x="485" y="104"/>
                  <a:pt x="489" y="105"/>
                  <a:pt x="493" y="107"/>
                </a:cubicBezTo>
                <a:cubicBezTo>
                  <a:pt x="500" y="113"/>
                  <a:pt x="507" y="118"/>
                  <a:pt x="514" y="123"/>
                </a:cubicBezTo>
                <a:cubicBezTo>
                  <a:pt x="525" y="131"/>
                  <a:pt x="525" y="131"/>
                  <a:pt x="525" y="131"/>
                </a:cubicBezTo>
                <a:cubicBezTo>
                  <a:pt x="550" y="148"/>
                  <a:pt x="550" y="148"/>
                  <a:pt x="550" y="148"/>
                </a:cubicBezTo>
                <a:cubicBezTo>
                  <a:pt x="550" y="32"/>
                  <a:pt x="550" y="32"/>
                  <a:pt x="550" y="32"/>
                </a:cubicBezTo>
                <a:cubicBezTo>
                  <a:pt x="414" y="32"/>
                  <a:pt x="414" y="32"/>
                  <a:pt x="414" y="32"/>
                </a:cubicBezTo>
                <a:cubicBezTo>
                  <a:pt x="414" y="148"/>
                  <a:pt x="414" y="148"/>
                  <a:pt x="414" y="148"/>
                </a:cubicBezTo>
                <a:cubicBezTo>
                  <a:pt x="419" y="144"/>
                  <a:pt x="419" y="144"/>
                  <a:pt x="419" y="144"/>
                </a:cubicBezTo>
                <a:cubicBezTo>
                  <a:pt x="421" y="143"/>
                  <a:pt x="423" y="142"/>
                  <a:pt x="424" y="141"/>
                </a:cubicBezTo>
                <a:cubicBezTo>
                  <a:pt x="434" y="134"/>
                  <a:pt x="434" y="134"/>
                  <a:pt x="434" y="134"/>
                </a:cubicBezTo>
                <a:cubicBezTo>
                  <a:pt x="446" y="125"/>
                  <a:pt x="459" y="117"/>
                  <a:pt x="471" y="108"/>
                </a:cubicBezTo>
                <a:cubicBezTo>
                  <a:pt x="475" y="105"/>
                  <a:pt x="478" y="104"/>
                  <a:pt x="482" y="104"/>
                </a:cubicBezTo>
                <a:close/>
              </a:path>
            </a:pathLst>
          </a:custGeom>
          <a:solidFill>
            <a:srgbClr val="6D5D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71EA78E-2394-40C5-9731-876A320F8A2D}"/>
              </a:ext>
            </a:extLst>
          </p:cNvPr>
          <p:cNvGrpSpPr/>
          <p:nvPr/>
        </p:nvGrpSpPr>
        <p:grpSpPr>
          <a:xfrm>
            <a:off x="5898221" y="3507625"/>
            <a:ext cx="198235" cy="198235"/>
            <a:chOff x="9220200" y="1646238"/>
            <a:chExt cx="1263650" cy="1263650"/>
          </a:xfrm>
          <a:solidFill>
            <a:srgbClr val="6D5DA2"/>
          </a:solidFill>
        </p:grpSpPr>
        <p:sp>
          <p:nvSpPr>
            <p:cNvPr id="176" name="Freeform 114">
              <a:extLst>
                <a:ext uri="{FF2B5EF4-FFF2-40B4-BE49-F238E27FC236}">
                  <a16:creationId xmlns:a16="http://schemas.microsoft.com/office/drawing/2014/main" id="{C446CC93-4BE7-4493-AC7A-6003F95CE0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0200" y="1646238"/>
              <a:ext cx="1263650" cy="1263650"/>
            </a:xfrm>
            <a:custGeom>
              <a:avLst/>
              <a:gdLst>
                <a:gd name="T0" fmla="*/ 322 w 837"/>
                <a:gd name="T1" fmla="*/ 836 h 836"/>
                <a:gd name="T2" fmla="*/ 281 w 837"/>
                <a:gd name="T3" fmla="*/ 737 h 836"/>
                <a:gd name="T4" fmla="*/ 279 w 837"/>
                <a:gd name="T5" fmla="*/ 710 h 836"/>
                <a:gd name="T6" fmla="*/ 1 w 837"/>
                <a:gd name="T7" fmla="*/ 412 h 836"/>
                <a:gd name="T8" fmla="*/ 140 w 837"/>
                <a:gd name="T9" fmla="*/ 169 h 836"/>
                <a:gd name="T10" fmla="*/ 281 w 837"/>
                <a:gd name="T11" fmla="*/ 126 h 836"/>
                <a:gd name="T12" fmla="*/ 281 w 837"/>
                <a:gd name="T13" fmla="*/ 42 h 836"/>
                <a:gd name="T14" fmla="*/ 453 w 837"/>
                <a:gd name="T15" fmla="*/ 0 h 836"/>
                <a:gd name="T16" fmla="*/ 682 w 837"/>
                <a:gd name="T17" fmla="*/ 6 h 836"/>
                <a:gd name="T18" fmla="*/ 837 w 837"/>
                <a:gd name="T19" fmla="*/ 169 h 836"/>
                <a:gd name="T20" fmla="*/ 796 w 837"/>
                <a:gd name="T21" fmla="*/ 836 h 836"/>
                <a:gd name="T22" fmla="*/ 566 w 837"/>
                <a:gd name="T23" fmla="*/ 406 h 836"/>
                <a:gd name="T24" fmla="*/ 585 w 837"/>
                <a:gd name="T25" fmla="*/ 425 h 836"/>
                <a:gd name="T26" fmla="*/ 507 w 837"/>
                <a:gd name="T27" fmla="*/ 617 h 836"/>
                <a:gd name="T28" fmla="*/ 322 w 837"/>
                <a:gd name="T29" fmla="*/ 708 h 836"/>
                <a:gd name="T30" fmla="*/ 305 w 837"/>
                <a:gd name="T31" fmla="*/ 711 h 836"/>
                <a:gd name="T32" fmla="*/ 327 w 837"/>
                <a:gd name="T33" fmla="*/ 811 h 836"/>
                <a:gd name="T34" fmla="*/ 813 w 837"/>
                <a:gd name="T35" fmla="*/ 790 h 836"/>
                <a:gd name="T36" fmla="*/ 745 w 837"/>
                <a:gd name="T37" fmla="*/ 178 h 836"/>
                <a:gd name="T38" fmla="*/ 659 w 837"/>
                <a:gd name="T39" fmla="*/ 135 h 836"/>
                <a:gd name="T40" fmla="*/ 659 w 837"/>
                <a:gd name="T41" fmla="*/ 24 h 836"/>
                <a:gd name="T42" fmla="*/ 305 w 837"/>
                <a:gd name="T43" fmla="*/ 46 h 836"/>
                <a:gd name="T44" fmla="*/ 441 w 837"/>
                <a:gd name="T45" fmla="*/ 406 h 836"/>
                <a:gd name="T46" fmla="*/ 466 w 837"/>
                <a:gd name="T47" fmla="*/ 430 h 836"/>
                <a:gd name="T48" fmla="*/ 293 w 837"/>
                <a:gd name="T49" fmla="*/ 435 h 836"/>
                <a:gd name="T50" fmla="*/ 227 w 837"/>
                <a:gd name="T51" fmla="*/ 501 h 836"/>
                <a:gd name="T52" fmla="*/ 115 w 837"/>
                <a:gd name="T53" fmla="*/ 616 h 836"/>
                <a:gd name="T54" fmla="*/ 409 w 837"/>
                <a:gd name="T55" fmla="*/ 659 h 836"/>
                <a:gd name="T56" fmla="*/ 560 w 837"/>
                <a:gd name="T57" fmla="*/ 432 h 836"/>
                <a:gd name="T58" fmla="*/ 556 w 837"/>
                <a:gd name="T59" fmla="*/ 430 h 836"/>
                <a:gd name="T60" fmla="*/ 466 w 837"/>
                <a:gd name="T61" fmla="*/ 430 h 836"/>
                <a:gd name="T62" fmla="*/ 40 w 837"/>
                <a:gd name="T63" fmla="*/ 331 h 836"/>
                <a:gd name="T64" fmla="*/ 96 w 837"/>
                <a:gd name="T65" fmla="*/ 597 h 836"/>
                <a:gd name="T66" fmla="*/ 100 w 837"/>
                <a:gd name="T67" fmla="*/ 594 h 836"/>
                <a:gd name="T68" fmla="*/ 276 w 837"/>
                <a:gd name="T69" fmla="*/ 417 h 836"/>
                <a:gd name="T70" fmla="*/ 281 w 837"/>
                <a:gd name="T71" fmla="*/ 199 h 836"/>
                <a:gd name="T72" fmla="*/ 279 w 837"/>
                <a:gd name="T73" fmla="*/ 151 h 836"/>
                <a:gd name="T74" fmla="*/ 683 w 837"/>
                <a:gd name="T75" fmla="*/ 135 h 836"/>
                <a:gd name="T76" fmla="*/ 729 w 837"/>
                <a:gd name="T77" fmla="*/ 154 h 836"/>
                <a:gd name="T78" fmla="*/ 683 w 837"/>
                <a:gd name="T79" fmla="*/ 4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7" h="836">
                  <a:moveTo>
                    <a:pt x="559" y="836"/>
                  </a:moveTo>
                  <a:cubicBezTo>
                    <a:pt x="480" y="836"/>
                    <a:pt x="401" y="836"/>
                    <a:pt x="322" y="836"/>
                  </a:cubicBezTo>
                  <a:cubicBezTo>
                    <a:pt x="298" y="836"/>
                    <a:pt x="281" y="819"/>
                    <a:pt x="281" y="795"/>
                  </a:cubicBezTo>
                  <a:cubicBezTo>
                    <a:pt x="281" y="776"/>
                    <a:pt x="281" y="757"/>
                    <a:pt x="281" y="737"/>
                  </a:cubicBezTo>
                  <a:cubicBezTo>
                    <a:pt x="281" y="710"/>
                    <a:pt x="281" y="710"/>
                    <a:pt x="281" y="710"/>
                  </a:cubicBezTo>
                  <a:cubicBezTo>
                    <a:pt x="279" y="710"/>
                    <a:pt x="279" y="710"/>
                    <a:pt x="279" y="710"/>
                  </a:cubicBezTo>
                  <a:cubicBezTo>
                    <a:pt x="189" y="703"/>
                    <a:pt x="116" y="665"/>
                    <a:pt x="63" y="597"/>
                  </a:cubicBezTo>
                  <a:cubicBezTo>
                    <a:pt x="21" y="544"/>
                    <a:pt x="0" y="481"/>
                    <a:pt x="1" y="412"/>
                  </a:cubicBezTo>
                  <a:cubicBezTo>
                    <a:pt x="2" y="363"/>
                    <a:pt x="15" y="316"/>
                    <a:pt x="40" y="273"/>
                  </a:cubicBezTo>
                  <a:cubicBezTo>
                    <a:pt x="64" y="230"/>
                    <a:pt x="98" y="195"/>
                    <a:pt x="140" y="169"/>
                  </a:cubicBezTo>
                  <a:cubicBezTo>
                    <a:pt x="182" y="143"/>
                    <a:pt x="228" y="129"/>
                    <a:pt x="279" y="126"/>
                  </a:cubicBezTo>
                  <a:cubicBezTo>
                    <a:pt x="281" y="126"/>
                    <a:pt x="281" y="126"/>
                    <a:pt x="281" y="126"/>
                  </a:cubicBezTo>
                  <a:cubicBezTo>
                    <a:pt x="281" y="93"/>
                    <a:pt x="281" y="93"/>
                    <a:pt x="281" y="93"/>
                  </a:cubicBezTo>
                  <a:cubicBezTo>
                    <a:pt x="281" y="76"/>
                    <a:pt x="281" y="59"/>
                    <a:pt x="281" y="42"/>
                  </a:cubicBezTo>
                  <a:cubicBezTo>
                    <a:pt x="281" y="17"/>
                    <a:pt x="298" y="0"/>
                    <a:pt x="323" y="0"/>
                  </a:cubicBezTo>
                  <a:cubicBezTo>
                    <a:pt x="366" y="0"/>
                    <a:pt x="409" y="0"/>
                    <a:pt x="453" y="0"/>
                  </a:cubicBezTo>
                  <a:cubicBezTo>
                    <a:pt x="536" y="0"/>
                    <a:pt x="604" y="0"/>
                    <a:pt x="668" y="0"/>
                  </a:cubicBezTo>
                  <a:cubicBezTo>
                    <a:pt x="672" y="0"/>
                    <a:pt x="679" y="3"/>
                    <a:pt x="682" y="6"/>
                  </a:cubicBezTo>
                  <a:cubicBezTo>
                    <a:pt x="732" y="55"/>
                    <a:pt x="782" y="105"/>
                    <a:pt x="831" y="155"/>
                  </a:cubicBezTo>
                  <a:cubicBezTo>
                    <a:pt x="834" y="158"/>
                    <a:pt x="837" y="165"/>
                    <a:pt x="837" y="169"/>
                  </a:cubicBezTo>
                  <a:cubicBezTo>
                    <a:pt x="837" y="382"/>
                    <a:pt x="837" y="595"/>
                    <a:pt x="837" y="794"/>
                  </a:cubicBezTo>
                  <a:cubicBezTo>
                    <a:pt x="837" y="819"/>
                    <a:pt x="820" y="836"/>
                    <a:pt x="796" y="836"/>
                  </a:cubicBezTo>
                  <a:cubicBezTo>
                    <a:pt x="717" y="836"/>
                    <a:pt x="638" y="836"/>
                    <a:pt x="559" y="836"/>
                  </a:cubicBezTo>
                  <a:close/>
                  <a:moveTo>
                    <a:pt x="566" y="406"/>
                  </a:moveTo>
                  <a:cubicBezTo>
                    <a:pt x="575" y="406"/>
                    <a:pt x="580" y="407"/>
                    <a:pt x="582" y="409"/>
                  </a:cubicBezTo>
                  <a:cubicBezTo>
                    <a:pt x="585" y="412"/>
                    <a:pt x="586" y="417"/>
                    <a:pt x="585" y="425"/>
                  </a:cubicBezTo>
                  <a:cubicBezTo>
                    <a:pt x="585" y="436"/>
                    <a:pt x="584" y="448"/>
                    <a:pt x="582" y="460"/>
                  </a:cubicBezTo>
                  <a:cubicBezTo>
                    <a:pt x="575" y="517"/>
                    <a:pt x="548" y="573"/>
                    <a:pt x="507" y="617"/>
                  </a:cubicBezTo>
                  <a:cubicBezTo>
                    <a:pt x="465" y="661"/>
                    <a:pt x="411" y="692"/>
                    <a:pt x="355" y="703"/>
                  </a:cubicBezTo>
                  <a:cubicBezTo>
                    <a:pt x="344" y="705"/>
                    <a:pt x="334" y="707"/>
                    <a:pt x="322" y="708"/>
                  </a:cubicBezTo>
                  <a:cubicBezTo>
                    <a:pt x="317" y="709"/>
                    <a:pt x="312" y="710"/>
                    <a:pt x="307" y="711"/>
                  </a:cubicBezTo>
                  <a:cubicBezTo>
                    <a:pt x="305" y="711"/>
                    <a:pt x="305" y="711"/>
                    <a:pt x="305" y="711"/>
                  </a:cubicBezTo>
                  <a:cubicBezTo>
                    <a:pt x="305" y="790"/>
                    <a:pt x="305" y="790"/>
                    <a:pt x="305" y="790"/>
                  </a:cubicBezTo>
                  <a:cubicBezTo>
                    <a:pt x="306" y="807"/>
                    <a:pt x="310" y="811"/>
                    <a:pt x="327" y="811"/>
                  </a:cubicBezTo>
                  <a:cubicBezTo>
                    <a:pt x="791" y="811"/>
                    <a:pt x="791" y="811"/>
                    <a:pt x="791" y="811"/>
                  </a:cubicBezTo>
                  <a:cubicBezTo>
                    <a:pt x="808" y="811"/>
                    <a:pt x="813" y="807"/>
                    <a:pt x="813" y="790"/>
                  </a:cubicBezTo>
                  <a:cubicBezTo>
                    <a:pt x="813" y="178"/>
                    <a:pt x="813" y="178"/>
                    <a:pt x="813" y="178"/>
                  </a:cubicBezTo>
                  <a:cubicBezTo>
                    <a:pt x="745" y="178"/>
                    <a:pt x="745" y="178"/>
                    <a:pt x="745" y="178"/>
                  </a:cubicBezTo>
                  <a:cubicBezTo>
                    <a:pt x="731" y="178"/>
                    <a:pt x="717" y="178"/>
                    <a:pt x="702" y="178"/>
                  </a:cubicBezTo>
                  <a:cubicBezTo>
                    <a:pt x="675" y="178"/>
                    <a:pt x="659" y="162"/>
                    <a:pt x="659" y="135"/>
                  </a:cubicBezTo>
                  <a:cubicBezTo>
                    <a:pt x="659" y="112"/>
                    <a:pt x="659" y="89"/>
                    <a:pt x="659" y="66"/>
                  </a:cubicBezTo>
                  <a:cubicBezTo>
                    <a:pt x="659" y="24"/>
                    <a:pt x="659" y="24"/>
                    <a:pt x="659" y="24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0" y="24"/>
                    <a:pt x="305" y="29"/>
                    <a:pt x="305" y="46"/>
                  </a:cubicBezTo>
                  <a:cubicBezTo>
                    <a:pt x="305" y="406"/>
                    <a:pt x="305" y="406"/>
                    <a:pt x="305" y="406"/>
                  </a:cubicBezTo>
                  <a:cubicBezTo>
                    <a:pt x="441" y="406"/>
                    <a:pt x="441" y="406"/>
                    <a:pt x="441" y="406"/>
                  </a:cubicBezTo>
                  <a:lnTo>
                    <a:pt x="566" y="406"/>
                  </a:lnTo>
                  <a:close/>
                  <a:moveTo>
                    <a:pt x="466" y="430"/>
                  </a:moveTo>
                  <a:cubicBezTo>
                    <a:pt x="412" y="430"/>
                    <a:pt x="359" y="430"/>
                    <a:pt x="305" y="431"/>
                  </a:cubicBezTo>
                  <a:cubicBezTo>
                    <a:pt x="301" y="431"/>
                    <a:pt x="296" y="433"/>
                    <a:pt x="293" y="435"/>
                  </a:cubicBezTo>
                  <a:cubicBezTo>
                    <a:pt x="277" y="452"/>
                    <a:pt x="260" y="469"/>
                    <a:pt x="244" y="485"/>
                  </a:cubicBezTo>
                  <a:cubicBezTo>
                    <a:pt x="227" y="501"/>
                    <a:pt x="227" y="501"/>
                    <a:pt x="227" y="501"/>
                  </a:cubicBezTo>
                  <a:cubicBezTo>
                    <a:pt x="114" y="615"/>
                    <a:pt x="114" y="615"/>
                    <a:pt x="114" y="615"/>
                  </a:cubicBezTo>
                  <a:cubicBezTo>
                    <a:pt x="115" y="616"/>
                    <a:pt x="115" y="616"/>
                    <a:pt x="115" y="616"/>
                  </a:cubicBezTo>
                  <a:cubicBezTo>
                    <a:pt x="162" y="660"/>
                    <a:pt x="227" y="685"/>
                    <a:pt x="294" y="685"/>
                  </a:cubicBezTo>
                  <a:cubicBezTo>
                    <a:pt x="334" y="685"/>
                    <a:pt x="373" y="677"/>
                    <a:pt x="409" y="659"/>
                  </a:cubicBezTo>
                  <a:cubicBezTo>
                    <a:pt x="461" y="634"/>
                    <a:pt x="502" y="595"/>
                    <a:pt x="529" y="544"/>
                  </a:cubicBezTo>
                  <a:cubicBezTo>
                    <a:pt x="548" y="509"/>
                    <a:pt x="558" y="472"/>
                    <a:pt x="560" y="432"/>
                  </a:cubicBezTo>
                  <a:cubicBezTo>
                    <a:pt x="560" y="431"/>
                    <a:pt x="560" y="431"/>
                    <a:pt x="560" y="431"/>
                  </a:cubicBezTo>
                  <a:cubicBezTo>
                    <a:pt x="556" y="430"/>
                    <a:pt x="556" y="430"/>
                    <a:pt x="556" y="430"/>
                  </a:cubicBezTo>
                  <a:cubicBezTo>
                    <a:pt x="555" y="430"/>
                    <a:pt x="553" y="430"/>
                    <a:pt x="552" y="430"/>
                  </a:cubicBezTo>
                  <a:lnTo>
                    <a:pt x="466" y="430"/>
                  </a:lnTo>
                  <a:close/>
                  <a:moveTo>
                    <a:pt x="279" y="151"/>
                  </a:moveTo>
                  <a:cubicBezTo>
                    <a:pt x="173" y="154"/>
                    <a:pt x="75" y="228"/>
                    <a:pt x="40" y="331"/>
                  </a:cubicBezTo>
                  <a:cubicBezTo>
                    <a:pt x="3" y="438"/>
                    <a:pt x="41" y="541"/>
                    <a:pt x="95" y="596"/>
                  </a:cubicBezTo>
                  <a:cubicBezTo>
                    <a:pt x="96" y="597"/>
                    <a:pt x="96" y="597"/>
                    <a:pt x="96" y="597"/>
                  </a:cubicBezTo>
                  <a:cubicBezTo>
                    <a:pt x="98" y="595"/>
                    <a:pt x="98" y="595"/>
                    <a:pt x="98" y="595"/>
                  </a:cubicBezTo>
                  <a:cubicBezTo>
                    <a:pt x="99" y="595"/>
                    <a:pt x="99" y="594"/>
                    <a:pt x="100" y="594"/>
                  </a:cubicBezTo>
                  <a:cubicBezTo>
                    <a:pt x="121" y="572"/>
                    <a:pt x="121" y="572"/>
                    <a:pt x="121" y="572"/>
                  </a:cubicBezTo>
                  <a:cubicBezTo>
                    <a:pt x="172" y="522"/>
                    <a:pt x="225" y="469"/>
                    <a:pt x="276" y="417"/>
                  </a:cubicBezTo>
                  <a:cubicBezTo>
                    <a:pt x="279" y="414"/>
                    <a:pt x="281" y="409"/>
                    <a:pt x="281" y="405"/>
                  </a:cubicBezTo>
                  <a:cubicBezTo>
                    <a:pt x="281" y="337"/>
                    <a:pt x="281" y="267"/>
                    <a:pt x="281" y="199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79" y="151"/>
                  </a:lnTo>
                  <a:close/>
                  <a:moveTo>
                    <a:pt x="683" y="73"/>
                  </a:moveTo>
                  <a:cubicBezTo>
                    <a:pt x="683" y="94"/>
                    <a:pt x="683" y="114"/>
                    <a:pt x="683" y="135"/>
                  </a:cubicBezTo>
                  <a:cubicBezTo>
                    <a:pt x="683" y="148"/>
                    <a:pt x="689" y="154"/>
                    <a:pt x="703" y="154"/>
                  </a:cubicBezTo>
                  <a:cubicBezTo>
                    <a:pt x="712" y="154"/>
                    <a:pt x="721" y="154"/>
                    <a:pt x="729" y="154"/>
                  </a:cubicBezTo>
                  <a:cubicBezTo>
                    <a:pt x="793" y="154"/>
                    <a:pt x="793" y="154"/>
                    <a:pt x="793" y="154"/>
                  </a:cubicBezTo>
                  <a:cubicBezTo>
                    <a:pt x="683" y="44"/>
                    <a:pt x="683" y="44"/>
                    <a:pt x="683" y="44"/>
                  </a:cubicBezTo>
                  <a:lnTo>
                    <a:pt x="68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5">
              <a:extLst>
                <a:ext uri="{FF2B5EF4-FFF2-40B4-BE49-F238E27FC236}">
                  <a16:creationId xmlns:a16="http://schemas.microsoft.com/office/drawing/2014/main" id="{A8275533-86D6-48A1-B3FF-66AC6763E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1752600"/>
              <a:ext cx="460375" cy="458788"/>
            </a:xfrm>
            <a:custGeom>
              <a:avLst/>
              <a:gdLst>
                <a:gd name="T0" fmla="*/ 17 w 305"/>
                <a:gd name="T1" fmla="*/ 304 h 304"/>
                <a:gd name="T2" fmla="*/ 0 w 305"/>
                <a:gd name="T3" fmla="*/ 287 h 304"/>
                <a:gd name="T4" fmla="*/ 0 w 305"/>
                <a:gd name="T5" fmla="*/ 17 h 304"/>
                <a:gd name="T6" fmla="*/ 17 w 305"/>
                <a:gd name="T7" fmla="*/ 0 h 304"/>
                <a:gd name="T8" fmla="*/ 18 w 305"/>
                <a:gd name="T9" fmla="*/ 0 h 304"/>
                <a:gd name="T10" fmla="*/ 299 w 305"/>
                <a:gd name="T11" fmla="*/ 239 h 304"/>
                <a:gd name="T12" fmla="*/ 304 w 305"/>
                <a:gd name="T13" fmla="*/ 287 h 304"/>
                <a:gd name="T14" fmla="*/ 301 w 305"/>
                <a:gd name="T15" fmla="*/ 300 h 304"/>
                <a:gd name="T16" fmla="*/ 287 w 305"/>
                <a:gd name="T17" fmla="*/ 304 h 304"/>
                <a:gd name="T18" fmla="*/ 228 w 305"/>
                <a:gd name="T19" fmla="*/ 304 h 304"/>
                <a:gd name="T20" fmla="*/ 17 w 305"/>
                <a:gd name="T21" fmla="*/ 304 h 304"/>
                <a:gd name="T22" fmla="*/ 25 w 305"/>
                <a:gd name="T23" fmla="*/ 279 h 304"/>
                <a:gd name="T24" fmla="*/ 279 w 305"/>
                <a:gd name="T25" fmla="*/ 279 h 304"/>
                <a:gd name="T26" fmla="*/ 279 w 305"/>
                <a:gd name="T27" fmla="*/ 277 h 304"/>
                <a:gd name="T28" fmla="*/ 27 w 305"/>
                <a:gd name="T29" fmla="*/ 25 h 304"/>
                <a:gd name="T30" fmla="*/ 25 w 305"/>
                <a:gd name="T31" fmla="*/ 25 h 304"/>
                <a:gd name="T32" fmla="*/ 25 w 305"/>
                <a:gd name="T33" fmla="*/ 27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5" h="304">
                  <a:moveTo>
                    <a:pt x="17" y="304"/>
                  </a:moveTo>
                  <a:cubicBezTo>
                    <a:pt x="3" y="304"/>
                    <a:pt x="0" y="301"/>
                    <a:pt x="0" y="287"/>
                  </a:cubicBezTo>
                  <a:cubicBezTo>
                    <a:pt x="0" y="197"/>
                    <a:pt x="0" y="107"/>
                    <a:pt x="0" y="17"/>
                  </a:cubicBezTo>
                  <a:cubicBezTo>
                    <a:pt x="0" y="3"/>
                    <a:pt x="3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5" y="2"/>
                    <a:pt x="276" y="105"/>
                    <a:pt x="299" y="239"/>
                  </a:cubicBezTo>
                  <a:cubicBezTo>
                    <a:pt x="302" y="256"/>
                    <a:pt x="303" y="272"/>
                    <a:pt x="304" y="287"/>
                  </a:cubicBezTo>
                  <a:cubicBezTo>
                    <a:pt x="305" y="294"/>
                    <a:pt x="304" y="298"/>
                    <a:pt x="301" y="300"/>
                  </a:cubicBezTo>
                  <a:cubicBezTo>
                    <a:pt x="299" y="303"/>
                    <a:pt x="294" y="304"/>
                    <a:pt x="287" y="304"/>
                  </a:cubicBezTo>
                  <a:cubicBezTo>
                    <a:pt x="228" y="304"/>
                    <a:pt x="228" y="304"/>
                    <a:pt x="228" y="304"/>
                  </a:cubicBezTo>
                  <a:lnTo>
                    <a:pt x="17" y="304"/>
                  </a:lnTo>
                  <a:close/>
                  <a:moveTo>
                    <a:pt x="25" y="279"/>
                  </a:moveTo>
                  <a:cubicBezTo>
                    <a:pt x="279" y="279"/>
                    <a:pt x="279" y="279"/>
                    <a:pt x="279" y="279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274" y="144"/>
                    <a:pt x="161" y="31"/>
                    <a:pt x="27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6">
              <a:extLst>
                <a:ext uri="{FF2B5EF4-FFF2-40B4-BE49-F238E27FC236}">
                  <a16:creationId xmlns:a16="http://schemas.microsoft.com/office/drawing/2014/main" id="{7C6935C9-C014-410C-AA39-E6FBB59E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5063" y="2449513"/>
              <a:ext cx="374650" cy="374650"/>
            </a:xfrm>
            <a:custGeom>
              <a:avLst/>
              <a:gdLst>
                <a:gd name="T0" fmla="*/ 124 w 248"/>
                <a:gd name="T1" fmla="*/ 248 h 248"/>
                <a:gd name="T2" fmla="*/ 36 w 248"/>
                <a:gd name="T3" fmla="*/ 212 h 248"/>
                <a:gd name="T4" fmla="*/ 0 w 248"/>
                <a:gd name="T5" fmla="*/ 123 h 248"/>
                <a:gd name="T6" fmla="*/ 125 w 248"/>
                <a:gd name="T7" fmla="*/ 0 h 248"/>
                <a:gd name="T8" fmla="*/ 248 w 248"/>
                <a:gd name="T9" fmla="*/ 124 h 248"/>
                <a:gd name="T10" fmla="*/ 124 w 248"/>
                <a:gd name="T11" fmla="*/ 248 h 248"/>
                <a:gd name="T12" fmla="*/ 124 w 248"/>
                <a:gd name="T13" fmla="*/ 24 h 248"/>
                <a:gd name="T14" fmla="*/ 24 w 248"/>
                <a:gd name="T15" fmla="*/ 124 h 248"/>
                <a:gd name="T16" fmla="*/ 54 w 248"/>
                <a:gd name="T17" fmla="*/ 194 h 248"/>
                <a:gd name="T18" fmla="*/ 124 w 248"/>
                <a:gd name="T19" fmla="*/ 223 h 248"/>
                <a:gd name="T20" fmla="*/ 224 w 248"/>
                <a:gd name="T21" fmla="*/ 124 h 248"/>
                <a:gd name="T22" fmla="*/ 125 w 248"/>
                <a:gd name="T23" fmla="*/ 24 h 248"/>
                <a:gd name="T24" fmla="*/ 124 w 248"/>
                <a:gd name="T25" fmla="*/ 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248">
                  <a:moveTo>
                    <a:pt x="124" y="248"/>
                  </a:moveTo>
                  <a:cubicBezTo>
                    <a:pt x="91" y="248"/>
                    <a:pt x="59" y="235"/>
                    <a:pt x="36" y="212"/>
                  </a:cubicBezTo>
                  <a:cubicBezTo>
                    <a:pt x="13" y="188"/>
                    <a:pt x="0" y="157"/>
                    <a:pt x="0" y="123"/>
                  </a:cubicBezTo>
                  <a:cubicBezTo>
                    <a:pt x="0" y="55"/>
                    <a:pt x="56" y="0"/>
                    <a:pt x="125" y="0"/>
                  </a:cubicBezTo>
                  <a:cubicBezTo>
                    <a:pt x="193" y="0"/>
                    <a:pt x="248" y="55"/>
                    <a:pt x="248" y="124"/>
                  </a:cubicBezTo>
                  <a:cubicBezTo>
                    <a:pt x="248" y="192"/>
                    <a:pt x="193" y="248"/>
                    <a:pt x="124" y="248"/>
                  </a:cubicBezTo>
                  <a:close/>
                  <a:moveTo>
                    <a:pt x="124" y="24"/>
                  </a:moveTo>
                  <a:cubicBezTo>
                    <a:pt x="69" y="24"/>
                    <a:pt x="25" y="69"/>
                    <a:pt x="24" y="124"/>
                  </a:cubicBezTo>
                  <a:cubicBezTo>
                    <a:pt x="24" y="150"/>
                    <a:pt x="35" y="175"/>
                    <a:pt x="54" y="194"/>
                  </a:cubicBezTo>
                  <a:cubicBezTo>
                    <a:pt x="72" y="213"/>
                    <a:pt x="97" y="223"/>
                    <a:pt x="124" y="223"/>
                  </a:cubicBezTo>
                  <a:cubicBezTo>
                    <a:pt x="179" y="223"/>
                    <a:pt x="223" y="179"/>
                    <a:pt x="224" y="124"/>
                  </a:cubicBezTo>
                  <a:cubicBezTo>
                    <a:pt x="224" y="69"/>
                    <a:pt x="179" y="25"/>
                    <a:pt x="125" y="24"/>
                  </a:cubicBezTo>
                  <a:lnTo>
                    <a:pt x="1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17">
              <a:extLst>
                <a:ext uri="{FF2B5EF4-FFF2-40B4-BE49-F238E27FC236}">
                  <a16:creationId xmlns:a16="http://schemas.microsoft.com/office/drawing/2014/main" id="{3C8187A7-6B75-44A7-9532-4160E0B5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6200" y="2005013"/>
              <a:ext cx="16351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18">
              <a:extLst>
                <a:ext uri="{FF2B5EF4-FFF2-40B4-BE49-F238E27FC236}">
                  <a16:creationId xmlns:a16="http://schemas.microsoft.com/office/drawing/2014/main" id="{3674B783-2D6E-4FE2-97D4-CC34B8B2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6200" y="2132013"/>
              <a:ext cx="16351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19">
              <a:extLst>
                <a:ext uri="{FF2B5EF4-FFF2-40B4-BE49-F238E27FC236}">
                  <a16:creationId xmlns:a16="http://schemas.microsoft.com/office/drawing/2014/main" id="{489ECAF4-7246-4675-9650-02DB6FF1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6200" y="2259013"/>
              <a:ext cx="16351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0">
              <a:extLst>
                <a:ext uri="{FF2B5EF4-FFF2-40B4-BE49-F238E27FC236}">
                  <a16:creationId xmlns:a16="http://schemas.microsoft.com/office/drawing/2014/main" id="{D2AB03CE-4D4B-4EDB-A5C7-92DE3D611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0" y="2562225"/>
              <a:ext cx="211138" cy="157163"/>
            </a:xfrm>
            <a:custGeom>
              <a:avLst/>
              <a:gdLst>
                <a:gd name="T0" fmla="*/ 49 w 140"/>
                <a:gd name="T1" fmla="*/ 104 h 104"/>
                <a:gd name="T2" fmla="*/ 41 w 140"/>
                <a:gd name="T3" fmla="*/ 101 h 104"/>
                <a:gd name="T4" fmla="*/ 11 w 140"/>
                <a:gd name="T5" fmla="*/ 71 h 104"/>
                <a:gd name="T6" fmla="*/ 0 w 140"/>
                <a:gd name="T7" fmla="*/ 60 h 104"/>
                <a:gd name="T8" fmla="*/ 17 w 140"/>
                <a:gd name="T9" fmla="*/ 43 h 104"/>
                <a:gd name="T10" fmla="*/ 47 w 140"/>
                <a:gd name="T11" fmla="*/ 76 h 104"/>
                <a:gd name="T12" fmla="*/ 123 w 140"/>
                <a:gd name="T13" fmla="*/ 0 h 104"/>
                <a:gd name="T14" fmla="*/ 140 w 140"/>
                <a:gd name="T15" fmla="*/ 18 h 104"/>
                <a:gd name="T16" fmla="*/ 69 w 140"/>
                <a:gd name="T17" fmla="*/ 89 h 104"/>
                <a:gd name="T18" fmla="*/ 66 w 140"/>
                <a:gd name="T19" fmla="*/ 92 h 104"/>
                <a:gd name="T20" fmla="*/ 58 w 140"/>
                <a:gd name="T21" fmla="*/ 101 h 104"/>
                <a:gd name="T22" fmla="*/ 49 w 14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104">
                  <a:moveTo>
                    <a:pt x="49" y="104"/>
                  </a:moveTo>
                  <a:cubicBezTo>
                    <a:pt x="46" y="104"/>
                    <a:pt x="43" y="103"/>
                    <a:pt x="41" y="101"/>
                  </a:cubicBezTo>
                  <a:cubicBezTo>
                    <a:pt x="31" y="91"/>
                    <a:pt x="21" y="81"/>
                    <a:pt x="11" y="71"/>
                  </a:cubicBezTo>
                  <a:cubicBezTo>
                    <a:pt x="7" y="67"/>
                    <a:pt x="4" y="64"/>
                    <a:pt x="0" y="60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8" y="90"/>
                    <a:pt x="67" y="91"/>
                    <a:pt x="66" y="92"/>
                  </a:cubicBezTo>
                  <a:cubicBezTo>
                    <a:pt x="63" y="95"/>
                    <a:pt x="61" y="98"/>
                    <a:pt x="58" y="101"/>
                  </a:cubicBezTo>
                  <a:cubicBezTo>
                    <a:pt x="55" y="103"/>
                    <a:pt x="52" y="104"/>
                    <a:pt x="49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99A5BFB-FE87-438A-95E9-C822F94C0C35}"/>
              </a:ext>
            </a:extLst>
          </p:cNvPr>
          <p:cNvGrpSpPr/>
          <p:nvPr/>
        </p:nvGrpSpPr>
        <p:grpSpPr>
          <a:xfrm>
            <a:off x="2981164" y="2729820"/>
            <a:ext cx="211579" cy="212453"/>
            <a:chOff x="11523663" y="-104775"/>
            <a:chExt cx="1152525" cy="1157288"/>
          </a:xfrm>
          <a:solidFill>
            <a:srgbClr val="557BA1"/>
          </a:solidFill>
        </p:grpSpPr>
        <p:sp>
          <p:nvSpPr>
            <p:cNvPr id="183" name="Freeform 121">
              <a:extLst>
                <a:ext uri="{FF2B5EF4-FFF2-40B4-BE49-F238E27FC236}">
                  <a16:creationId xmlns:a16="http://schemas.microsoft.com/office/drawing/2014/main" id="{0132DEA3-B670-4436-967B-7C5BFF43A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79250" y="190500"/>
              <a:ext cx="646113" cy="644525"/>
            </a:xfrm>
            <a:custGeom>
              <a:avLst/>
              <a:gdLst>
                <a:gd name="T0" fmla="*/ 214 w 427"/>
                <a:gd name="T1" fmla="*/ 427 h 427"/>
                <a:gd name="T2" fmla="*/ 0 w 427"/>
                <a:gd name="T3" fmla="*/ 215 h 427"/>
                <a:gd name="T4" fmla="*/ 213 w 427"/>
                <a:gd name="T5" fmla="*/ 0 h 427"/>
                <a:gd name="T6" fmla="*/ 427 w 427"/>
                <a:gd name="T7" fmla="*/ 212 h 427"/>
                <a:gd name="T8" fmla="*/ 214 w 427"/>
                <a:gd name="T9" fmla="*/ 427 h 427"/>
                <a:gd name="T10" fmla="*/ 213 w 427"/>
                <a:gd name="T11" fmla="*/ 405 h 427"/>
                <a:gd name="T12" fmla="*/ 405 w 427"/>
                <a:gd name="T13" fmla="*/ 214 h 427"/>
                <a:gd name="T14" fmla="*/ 213 w 427"/>
                <a:gd name="T15" fmla="*/ 22 h 427"/>
                <a:gd name="T16" fmla="*/ 22 w 427"/>
                <a:gd name="T17" fmla="*/ 213 h 427"/>
                <a:gd name="T18" fmla="*/ 213 w 427"/>
                <a:gd name="T19" fmla="*/ 40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7" h="427">
                  <a:moveTo>
                    <a:pt x="214" y="427"/>
                  </a:moveTo>
                  <a:cubicBezTo>
                    <a:pt x="97" y="427"/>
                    <a:pt x="1" y="332"/>
                    <a:pt x="0" y="215"/>
                  </a:cubicBezTo>
                  <a:cubicBezTo>
                    <a:pt x="0" y="97"/>
                    <a:pt x="95" y="0"/>
                    <a:pt x="213" y="0"/>
                  </a:cubicBezTo>
                  <a:cubicBezTo>
                    <a:pt x="331" y="0"/>
                    <a:pt x="427" y="95"/>
                    <a:pt x="427" y="212"/>
                  </a:cubicBezTo>
                  <a:cubicBezTo>
                    <a:pt x="427" y="331"/>
                    <a:pt x="332" y="426"/>
                    <a:pt x="214" y="427"/>
                  </a:cubicBezTo>
                  <a:close/>
                  <a:moveTo>
                    <a:pt x="213" y="405"/>
                  </a:moveTo>
                  <a:cubicBezTo>
                    <a:pt x="319" y="405"/>
                    <a:pt x="405" y="320"/>
                    <a:pt x="405" y="214"/>
                  </a:cubicBezTo>
                  <a:cubicBezTo>
                    <a:pt x="405" y="108"/>
                    <a:pt x="320" y="22"/>
                    <a:pt x="213" y="22"/>
                  </a:cubicBezTo>
                  <a:cubicBezTo>
                    <a:pt x="108" y="22"/>
                    <a:pt x="22" y="108"/>
                    <a:pt x="22" y="213"/>
                  </a:cubicBezTo>
                  <a:cubicBezTo>
                    <a:pt x="22" y="319"/>
                    <a:pt x="108" y="405"/>
                    <a:pt x="213" y="4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2">
              <a:extLst>
                <a:ext uri="{FF2B5EF4-FFF2-40B4-BE49-F238E27FC236}">
                  <a16:creationId xmlns:a16="http://schemas.microsoft.com/office/drawing/2014/main" id="{79D4BAAC-B9DD-4E12-9FF6-F0D64B5F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9863" y="752475"/>
              <a:ext cx="868363" cy="300038"/>
            </a:xfrm>
            <a:custGeom>
              <a:avLst/>
              <a:gdLst>
                <a:gd name="T0" fmla="*/ 36 w 575"/>
                <a:gd name="T1" fmla="*/ 41 h 199"/>
                <a:gd name="T2" fmla="*/ 24 w 575"/>
                <a:gd name="T3" fmla="*/ 88 h 199"/>
                <a:gd name="T4" fmla="*/ 22 w 575"/>
                <a:gd name="T5" fmla="*/ 93 h 199"/>
                <a:gd name="T6" fmla="*/ 9 w 575"/>
                <a:gd name="T7" fmla="*/ 101 h 199"/>
                <a:gd name="T8" fmla="*/ 2 w 575"/>
                <a:gd name="T9" fmla="*/ 87 h 199"/>
                <a:gd name="T10" fmla="*/ 10 w 575"/>
                <a:gd name="T11" fmla="*/ 55 h 199"/>
                <a:gd name="T12" fmla="*/ 21 w 575"/>
                <a:gd name="T13" fmla="*/ 12 h 199"/>
                <a:gd name="T14" fmla="*/ 37 w 575"/>
                <a:gd name="T15" fmla="*/ 3 h 199"/>
                <a:gd name="T16" fmla="*/ 111 w 575"/>
                <a:gd name="T17" fmla="*/ 23 h 199"/>
                <a:gd name="T18" fmla="*/ 121 w 575"/>
                <a:gd name="T19" fmla="*/ 37 h 199"/>
                <a:gd name="T20" fmla="*/ 105 w 575"/>
                <a:gd name="T21" fmla="*/ 44 h 199"/>
                <a:gd name="T22" fmla="*/ 57 w 575"/>
                <a:gd name="T23" fmla="*/ 31 h 199"/>
                <a:gd name="T24" fmla="*/ 62 w 575"/>
                <a:gd name="T25" fmla="*/ 39 h 199"/>
                <a:gd name="T26" fmla="*/ 295 w 575"/>
                <a:gd name="T27" fmla="*/ 170 h 199"/>
                <a:gd name="T28" fmla="*/ 550 w 575"/>
                <a:gd name="T29" fmla="*/ 85 h 199"/>
                <a:gd name="T30" fmla="*/ 556 w 575"/>
                <a:gd name="T31" fmla="*/ 81 h 199"/>
                <a:gd name="T32" fmla="*/ 571 w 575"/>
                <a:gd name="T33" fmla="*/ 81 h 199"/>
                <a:gd name="T34" fmla="*/ 570 w 575"/>
                <a:gd name="T35" fmla="*/ 96 h 199"/>
                <a:gd name="T36" fmla="*/ 544 w 575"/>
                <a:gd name="T37" fmla="*/ 119 h 199"/>
                <a:gd name="T38" fmla="*/ 307 w 575"/>
                <a:gd name="T39" fmla="*/ 193 h 199"/>
                <a:gd name="T40" fmla="*/ 42 w 575"/>
                <a:gd name="T41" fmla="*/ 48 h 199"/>
                <a:gd name="T42" fmla="*/ 38 w 575"/>
                <a:gd name="T43" fmla="*/ 42 h 199"/>
                <a:gd name="T44" fmla="*/ 36 w 575"/>
                <a:gd name="T45" fmla="*/ 4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5" h="199">
                  <a:moveTo>
                    <a:pt x="36" y="41"/>
                  </a:moveTo>
                  <a:cubicBezTo>
                    <a:pt x="32" y="57"/>
                    <a:pt x="28" y="73"/>
                    <a:pt x="24" y="88"/>
                  </a:cubicBezTo>
                  <a:cubicBezTo>
                    <a:pt x="23" y="90"/>
                    <a:pt x="23" y="91"/>
                    <a:pt x="22" y="93"/>
                  </a:cubicBezTo>
                  <a:cubicBezTo>
                    <a:pt x="20" y="100"/>
                    <a:pt x="15" y="103"/>
                    <a:pt x="9" y="101"/>
                  </a:cubicBezTo>
                  <a:cubicBezTo>
                    <a:pt x="2" y="99"/>
                    <a:pt x="0" y="94"/>
                    <a:pt x="2" y="87"/>
                  </a:cubicBezTo>
                  <a:cubicBezTo>
                    <a:pt x="4" y="76"/>
                    <a:pt x="7" y="66"/>
                    <a:pt x="10" y="55"/>
                  </a:cubicBezTo>
                  <a:cubicBezTo>
                    <a:pt x="14" y="41"/>
                    <a:pt x="17" y="26"/>
                    <a:pt x="21" y="12"/>
                  </a:cubicBezTo>
                  <a:cubicBezTo>
                    <a:pt x="23" y="4"/>
                    <a:pt x="28" y="0"/>
                    <a:pt x="37" y="3"/>
                  </a:cubicBezTo>
                  <a:cubicBezTo>
                    <a:pt x="61" y="9"/>
                    <a:pt x="86" y="16"/>
                    <a:pt x="111" y="23"/>
                  </a:cubicBezTo>
                  <a:cubicBezTo>
                    <a:pt x="119" y="25"/>
                    <a:pt x="123" y="30"/>
                    <a:pt x="121" y="37"/>
                  </a:cubicBezTo>
                  <a:cubicBezTo>
                    <a:pt x="119" y="44"/>
                    <a:pt x="113" y="46"/>
                    <a:pt x="105" y="44"/>
                  </a:cubicBezTo>
                  <a:cubicBezTo>
                    <a:pt x="89" y="39"/>
                    <a:pt x="74" y="35"/>
                    <a:pt x="57" y="31"/>
                  </a:cubicBezTo>
                  <a:cubicBezTo>
                    <a:pt x="59" y="35"/>
                    <a:pt x="61" y="37"/>
                    <a:pt x="62" y="39"/>
                  </a:cubicBezTo>
                  <a:cubicBezTo>
                    <a:pt x="121" y="116"/>
                    <a:pt x="198" y="161"/>
                    <a:pt x="295" y="170"/>
                  </a:cubicBezTo>
                  <a:cubicBezTo>
                    <a:pt x="392" y="180"/>
                    <a:pt x="477" y="151"/>
                    <a:pt x="550" y="85"/>
                  </a:cubicBezTo>
                  <a:cubicBezTo>
                    <a:pt x="552" y="84"/>
                    <a:pt x="554" y="82"/>
                    <a:pt x="556" y="81"/>
                  </a:cubicBezTo>
                  <a:cubicBezTo>
                    <a:pt x="561" y="76"/>
                    <a:pt x="566" y="76"/>
                    <a:pt x="571" y="81"/>
                  </a:cubicBezTo>
                  <a:cubicBezTo>
                    <a:pt x="575" y="85"/>
                    <a:pt x="575" y="92"/>
                    <a:pt x="570" y="96"/>
                  </a:cubicBezTo>
                  <a:cubicBezTo>
                    <a:pt x="562" y="104"/>
                    <a:pt x="553" y="112"/>
                    <a:pt x="544" y="119"/>
                  </a:cubicBezTo>
                  <a:cubicBezTo>
                    <a:pt x="474" y="173"/>
                    <a:pt x="395" y="199"/>
                    <a:pt x="307" y="193"/>
                  </a:cubicBezTo>
                  <a:cubicBezTo>
                    <a:pt x="197" y="186"/>
                    <a:pt x="108" y="136"/>
                    <a:pt x="42" y="48"/>
                  </a:cubicBezTo>
                  <a:cubicBezTo>
                    <a:pt x="41" y="46"/>
                    <a:pt x="39" y="44"/>
                    <a:pt x="38" y="42"/>
                  </a:cubicBezTo>
                  <a:cubicBezTo>
                    <a:pt x="38" y="42"/>
                    <a:pt x="37" y="42"/>
                    <a:pt x="3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3">
              <a:extLst>
                <a:ext uri="{FF2B5EF4-FFF2-40B4-BE49-F238E27FC236}">
                  <a16:creationId xmlns:a16="http://schemas.microsoft.com/office/drawing/2014/main" id="{66FAD71D-1F52-4AD5-AFC9-7199DFF14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3663" y="-104775"/>
              <a:ext cx="590550" cy="750888"/>
            </a:xfrm>
            <a:custGeom>
              <a:avLst/>
              <a:gdLst>
                <a:gd name="T0" fmla="*/ 353 w 391"/>
                <a:gd name="T1" fmla="*/ 59 h 497"/>
                <a:gd name="T2" fmla="*/ 316 w 391"/>
                <a:gd name="T3" fmla="*/ 23 h 497"/>
                <a:gd name="T4" fmla="*/ 314 w 391"/>
                <a:gd name="T5" fmla="*/ 5 h 497"/>
                <a:gd name="T6" fmla="*/ 332 w 391"/>
                <a:gd name="T7" fmla="*/ 7 h 497"/>
                <a:gd name="T8" fmla="*/ 385 w 391"/>
                <a:gd name="T9" fmla="*/ 60 h 497"/>
                <a:gd name="T10" fmla="*/ 385 w 391"/>
                <a:gd name="T11" fmla="*/ 79 h 497"/>
                <a:gd name="T12" fmla="*/ 331 w 391"/>
                <a:gd name="T13" fmla="*/ 132 h 497"/>
                <a:gd name="T14" fmla="*/ 314 w 391"/>
                <a:gd name="T15" fmla="*/ 134 h 497"/>
                <a:gd name="T16" fmla="*/ 316 w 391"/>
                <a:gd name="T17" fmla="*/ 117 h 497"/>
                <a:gd name="T18" fmla="*/ 349 w 391"/>
                <a:gd name="T19" fmla="*/ 82 h 497"/>
                <a:gd name="T20" fmla="*/ 322 w 391"/>
                <a:gd name="T21" fmla="*/ 85 h 497"/>
                <a:gd name="T22" fmla="*/ 54 w 391"/>
                <a:gd name="T23" fmla="*/ 352 h 497"/>
                <a:gd name="T24" fmla="*/ 56 w 391"/>
                <a:gd name="T25" fmla="*/ 480 h 497"/>
                <a:gd name="T26" fmla="*/ 49 w 391"/>
                <a:gd name="T27" fmla="*/ 496 h 497"/>
                <a:gd name="T28" fmla="*/ 35 w 391"/>
                <a:gd name="T29" fmla="*/ 485 h 497"/>
                <a:gd name="T30" fmla="*/ 227 w 391"/>
                <a:gd name="T31" fmla="*/ 93 h 497"/>
                <a:gd name="T32" fmla="*/ 349 w 391"/>
                <a:gd name="T33" fmla="*/ 60 h 497"/>
                <a:gd name="T34" fmla="*/ 353 w 391"/>
                <a:gd name="T35" fmla="*/ 59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1" h="497">
                  <a:moveTo>
                    <a:pt x="353" y="59"/>
                  </a:moveTo>
                  <a:cubicBezTo>
                    <a:pt x="340" y="46"/>
                    <a:pt x="328" y="34"/>
                    <a:pt x="316" y="23"/>
                  </a:cubicBezTo>
                  <a:cubicBezTo>
                    <a:pt x="310" y="16"/>
                    <a:pt x="309" y="10"/>
                    <a:pt x="314" y="5"/>
                  </a:cubicBezTo>
                  <a:cubicBezTo>
                    <a:pt x="319" y="0"/>
                    <a:pt x="325" y="1"/>
                    <a:pt x="332" y="7"/>
                  </a:cubicBezTo>
                  <a:cubicBezTo>
                    <a:pt x="349" y="25"/>
                    <a:pt x="367" y="43"/>
                    <a:pt x="385" y="60"/>
                  </a:cubicBezTo>
                  <a:cubicBezTo>
                    <a:pt x="391" y="67"/>
                    <a:pt x="391" y="72"/>
                    <a:pt x="385" y="79"/>
                  </a:cubicBezTo>
                  <a:cubicBezTo>
                    <a:pt x="367" y="96"/>
                    <a:pt x="349" y="114"/>
                    <a:pt x="331" y="132"/>
                  </a:cubicBezTo>
                  <a:cubicBezTo>
                    <a:pt x="325" y="138"/>
                    <a:pt x="318" y="139"/>
                    <a:pt x="314" y="134"/>
                  </a:cubicBezTo>
                  <a:cubicBezTo>
                    <a:pt x="309" y="129"/>
                    <a:pt x="310" y="123"/>
                    <a:pt x="316" y="117"/>
                  </a:cubicBezTo>
                  <a:cubicBezTo>
                    <a:pt x="327" y="106"/>
                    <a:pt x="338" y="95"/>
                    <a:pt x="349" y="82"/>
                  </a:cubicBezTo>
                  <a:cubicBezTo>
                    <a:pt x="340" y="83"/>
                    <a:pt x="331" y="84"/>
                    <a:pt x="322" y="85"/>
                  </a:cubicBezTo>
                  <a:cubicBezTo>
                    <a:pt x="187" y="107"/>
                    <a:pt x="77" y="218"/>
                    <a:pt x="54" y="352"/>
                  </a:cubicBezTo>
                  <a:cubicBezTo>
                    <a:pt x="47" y="395"/>
                    <a:pt x="47" y="438"/>
                    <a:pt x="56" y="480"/>
                  </a:cubicBezTo>
                  <a:cubicBezTo>
                    <a:pt x="58" y="489"/>
                    <a:pt x="55" y="494"/>
                    <a:pt x="49" y="496"/>
                  </a:cubicBezTo>
                  <a:cubicBezTo>
                    <a:pt x="42" y="497"/>
                    <a:pt x="37" y="494"/>
                    <a:pt x="35" y="485"/>
                  </a:cubicBezTo>
                  <a:cubicBezTo>
                    <a:pt x="0" y="327"/>
                    <a:pt x="81" y="162"/>
                    <a:pt x="227" y="93"/>
                  </a:cubicBezTo>
                  <a:cubicBezTo>
                    <a:pt x="266" y="75"/>
                    <a:pt x="306" y="64"/>
                    <a:pt x="349" y="60"/>
                  </a:cubicBezTo>
                  <a:cubicBezTo>
                    <a:pt x="350" y="60"/>
                    <a:pt x="350" y="59"/>
                    <a:pt x="35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4">
              <a:extLst>
                <a:ext uri="{FF2B5EF4-FFF2-40B4-BE49-F238E27FC236}">
                  <a16:creationId xmlns:a16="http://schemas.microsoft.com/office/drawing/2014/main" id="{A0B702C3-9CE6-4185-AEB9-727EA665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9788" y="20638"/>
              <a:ext cx="406400" cy="769938"/>
            </a:xfrm>
            <a:custGeom>
              <a:avLst/>
              <a:gdLst>
                <a:gd name="T0" fmla="*/ 201 w 269"/>
                <a:gd name="T1" fmla="*/ 480 h 509"/>
                <a:gd name="T2" fmla="*/ 248 w 269"/>
                <a:gd name="T3" fmla="*/ 467 h 509"/>
                <a:gd name="T4" fmla="*/ 253 w 269"/>
                <a:gd name="T5" fmla="*/ 466 h 509"/>
                <a:gd name="T6" fmla="*/ 267 w 269"/>
                <a:gd name="T7" fmla="*/ 473 h 509"/>
                <a:gd name="T8" fmla="*/ 258 w 269"/>
                <a:gd name="T9" fmla="*/ 487 h 509"/>
                <a:gd name="T10" fmla="*/ 182 w 269"/>
                <a:gd name="T11" fmla="*/ 508 h 509"/>
                <a:gd name="T12" fmla="*/ 169 w 269"/>
                <a:gd name="T13" fmla="*/ 500 h 509"/>
                <a:gd name="T14" fmla="*/ 148 w 269"/>
                <a:gd name="T15" fmla="*/ 425 h 509"/>
                <a:gd name="T16" fmla="*/ 156 w 269"/>
                <a:gd name="T17" fmla="*/ 409 h 509"/>
                <a:gd name="T18" fmla="*/ 169 w 269"/>
                <a:gd name="T19" fmla="*/ 419 h 509"/>
                <a:gd name="T20" fmla="*/ 182 w 269"/>
                <a:gd name="T21" fmla="*/ 466 h 509"/>
                <a:gd name="T22" fmla="*/ 186 w 269"/>
                <a:gd name="T23" fmla="*/ 460 h 509"/>
                <a:gd name="T24" fmla="*/ 92 w 269"/>
                <a:gd name="T25" fmla="*/ 71 h 509"/>
                <a:gd name="T26" fmla="*/ 11 w 269"/>
                <a:gd name="T27" fmla="*/ 22 h 509"/>
                <a:gd name="T28" fmla="*/ 1 w 269"/>
                <a:gd name="T29" fmla="*/ 15 h 509"/>
                <a:gd name="T30" fmla="*/ 4 w 269"/>
                <a:gd name="T31" fmla="*/ 4 h 509"/>
                <a:gd name="T32" fmla="*/ 17 w 269"/>
                <a:gd name="T33" fmla="*/ 2 h 509"/>
                <a:gd name="T34" fmla="*/ 89 w 269"/>
                <a:gd name="T35" fmla="*/ 41 h 509"/>
                <a:gd name="T36" fmla="*/ 235 w 269"/>
                <a:gd name="T37" fmla="*/ 330 h 509"/>
                <a:gd name="T38" fmla="*/ 204 w 269"/>
                <a:gd name="T39" fmla="*/ 472 h 509"/>
                <a:gd name="T40" fmla="*/ 201 w 269"/>
                <a:gd name="T4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509">
                  <a:moveTo>
                    <a:pt x="201" y="480"/>
                  </a:moveTo>
                  <a:cubicBezTo>
                    <a:pt x="218" y="475"/>
                    <a:pt x="233" y="471"/>
                    <a:pt x="248" y="467"/>
                  </a:cubicBezTo>
                  <a:cubicBezTo>
                    <a:pt x="250" y="467"/>
                    <a:pt x="251" y="466"/>
                    <a:pt x="253" y="466"/>
                  </a:cubicBezTo>
                  <a:cubicBezTo>
                    <a:pt x="260" y="465"/>
                    <a:pt x="266" y="467"/>
                    <a:pt x="267" y="473"/>
                  </a:cubicBezTo>
                  <a:cubicBezTo>
                    <a:pt x="269" y="479"/>
                    <a:pt x="266" y="485"/>
                    <a:pt x="258" y="487"/>
                  </a:cubicBezTo>
                  <a:cubicBezTo>
                    <a:pt x="233" y="494"/>
                    <a:pt x="207" y="501"/>
                    <a:pt x="182" y="508"/>
                  </a:cubicBezTo>
                  <a:cubicBezTo>
                    <a:pt x="175" y="509"/>
                    <a:pt x="170" y="506"/>
                    <a:pt x="169" y="500"/>
                  </a:cubicBezTo>
                  <a:cubicBezTo>
                    <a:pt x="162" y="475"/>
                    <a:pt x="155" y="450"/>
                    <a:pt x="148" y="425"/>
                  </a:cubicBezTo>
                  <a:cubicBezTo>
                    <a:pt x="146" y="416"/>
                    <a:pt x="149" y="411"/>
                    <a:pt x="156" y="409"/>
                  </a:cubicBezTo>
                  <a:cubicBezTo>
                    <a:pt x="162" y="408"/>
                    <a:pt x="167" y="411"/>
                    <a:pt x="169" y="419"/>
                  </a:cubicBezTo>
                  <a:cubicBezTo>
                    <a:pt x="174" y="434"/>
                    <a:pt x="178" y="450"/>
                    <a:pt x="182" y="466"/>
                  </a:cubicBezTo>
                  <a:cubicBezTo>
                    <a:pt x="184" y="463"/>
                    <a:pt x="185" y="462"/>
                    <a:pt x="186" y="460"/>
                  </a:cubicBezTo>
                  <a:cubicBezTo>
                    <a:pt x="246" y="326"/>
                    <a:pt x="207" y="163"/>
                    <a:pt x="92" y="71"/>
                  </a:cubicBezTo>
                  <a:cubicBezTo>
                    <a:pt x="67" y="51"/>
                    <a:pt x="40" y="35"/>
                    <a:pt x="11" y="22"/>
                  </a:cubicBezTo>
                  <a:cubicBezTo>
                    <a:pt x="7" y="21"/>
                    <a:pt x="3" y="18"/>
                    <a:pt x="1" y="15"/>
                  </a:cubicBezTo>
                  <a:cubicBezTo>
                    <a:pt x="0" y="11"/>
                    <a:pt x="1" y="5"/>
                    <a:pt x="4" y="4"/>
                  </a:cubicBezTo>
                  <a:cubicBezTo>
                    <a:pt x="7" y="1"/>
                    <a:pt x="13" y="0"/>
                    <a:pt x="17" y="2"/>
                  </a:cubicBezTo>
                  <a:cubicBezTo>
                    <a:pt x="43" y="12"/>
                    <a:pt x="67" y="25"/>
                    <a:pt x="89" y="41"/>
                  </a:cubicBezTo>
                  <a:cubicBezTo>
                    <a:pt x="185" y="113"/>
                    <a:pt x="234" y="210"/>
                    <a:pt x="235" y="330"/>
                  </a:cubicBezTo>
                  <a:cubicBezTo>
                    <a:pt x="236" y="379"/>
                    <a:pt x="225" y="426"/>
                    <a:pt x="204" y="472"/>
                  </a:cubicBezTo>
                  <a:cubicBezTo>
                    <a:pt x="203" y="474"/>
                    <a:pt x="203" y="476"/>
                    <a:pt x="201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5">
              <a:extLst>
                <a:ext uri="{FF2B5EF4-FFF2-40B4-BE49-F238E27FC236}">
                  <a16:creationId xmlns:a16="http://schemas.microsoft.com/office/drawing/2014/main" id="{DC00787A-39BE-49F8-B59F-88DDBEB9F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09438" y="311150"/>
              <a:ext cx="188913" cy="403225"/>
            </a:xfrm>
            <a:custGeom>
              <a:avLst/>
              <a:gdLst>
                <a:gd name="T0" fmla="*/ 50 w 125"/>
                <a:gd name="T1" fmla="*/ 21 h 267"/>
                <a:gd name="T2" fmla="*/ 61 w 125"/>
                <a:gd name="T3" fmla="*/ 0 h 267"/>
                <a:gd name="T4" fmla="*/ 73 w 125"/>
                <a:gd name="T5" fmla="*/ 21 h 267"/>
                <a:gd name="T6" fmla="*/ 80 w 125"/>
                <a:gd name="T7" fmla="*/ 24 h 267"/>
                <a:gd name="T8" fmla="*/ 122 w 125"/>
                <a:gd name="T9" fmla="*/ 76 h 267"/>
                <a:gd name="T10" fmla="*/ 123 w 125"/>
                <a:gd name="T11" fmla="*/ 80 h 267"/>
                <a:gd name="T12" fmla="*/ 113 w 125"/>
                <a:gd name="T13" fmla="*/ 92 h 267"/>
                <a:gd name="T14" fmla="*/ 101 w 125"/>
                <a:gd name="T15" fmla="*/ 81 h 267"/>
                <a:gd name="T16" fmla="*/ 83 w 125"/>
                <a:gd name="T17" fmla="*/ 49 h 267"/>
                <a:gd name="T18" fmla="*/ 73 w 125"/>
                <a:gd name="T19" fmla="*/ 44 h 267"/>
                <a:gd name="T20" fmla="*/ 73 w 125"/>
                <a:gd name="T21" fmla="*/ 121 h 267"/>
                <a:gd name="T22" fmla="*/ 95 w 125"/>
                <a:gd name="T23" fmla="*/ 131 h 267"/>
                <a:gd name="T24" fmla="*/ 122 w 125"/>
                <a:gd name="T25" fmla="*/ 190 h 267"/>
                <a:gd name="T26" fmla="*/ 79 w 125"/>
                <a:gd name="T27" fmla="*/ 240 h 267"/>
                <a:gd name="T28" fmla="*/ 72 w 125"/>
                <a:gd name="T29" fmla="*/ 249 h 267"/>
                <a:gd name="T30" fmla="*/ 72 w 125"/>
                <a:gd name="T31" fmla="*/ 256 h 267"/>
                <a:gd name="T32" fmla="*/ 62 w 125"/>
                <a:gd name="T33" fmla="*/ 267 h 267"/>
                <a:gd name="T34" fmla="*/ 51 w 125"/>
                <a:gd name="T35" fmla="*/ 257 h 267"/>
                <a:gd name="T36" fmla="*/ 36 w 125"/>
                <a:gd name="T37" fmla="*/ 237 h 267"/>
                <a:gd name="T38" fmla="*/ 1 w 125"/>
                <a:gd name="T39" fmla="*/ 186 h 267"/>
                <a:gd name="T40" fmla="*/ 10 w 125"/>
                <a:gd name="T41" fmla="*/ 171 h 267"/>
                <a:gd name="T42" fmla="*/ 22 w 125"/>
                <a:gd name="T43" fmla="*/ 184 h 267"/>
                <a:gd name="T44" fmla="*/ 51 w 125"/>
                <a:gd name="T45" fmla="*/ 219 h 267"/>
                <a:gd name="T46" fmla="*/ 51 w 125"/>
                <a:gd name="T47" fmla="*/ 205 h 267"/>
                <a:gd name="T48" fmla="*/ 51 w 125"/>
                <a:gd name="T49" fmla="*/ 148 h 267"/>
                <a:gd name="T50" fmla="*/ 46 w 125"/>
                <a:gd name="T51" fmla="*/ 141 h 267"/>
                <a:gd name="T52" fmla="*/ 0 w 125"/>
                <a:gd name="T53" fmla="*/ 81 h 267"/>
                <a:gd name="T54" fmla="*/ 48 w 125"/>
                <a:gd name="T55" fmla="*/ 22 h 267"/>
                <a:gd name="T56" fmla="*/ 50 w 125"/>
                <a:gd name="T57" fmla="*/ 21 h 267"/>
                <a:gd name="T58" fmla="*/ 73 w 125"/>
                <a:gd name="T59" fmla="*/ 145 h 267"/>
                <a:gd name="T60" fmla="*/ 73 w 125"/>
                <a:gd name="T61" fmla="*/ 219 h 267"/>
                <a:gd name="T62" fmla="*/ 101 w 125"/>
                <a:gd name="T63" fmla="*/ 182 h 267"/>
                <a:gd name="T64" fmla="*/ 73 w 125"/>
                <a:gd name="T65" fmla="*/ 145 h 267"/>
                <a:gd name="T66" fmla="*/ 50 w 125"/>
                <a:gd name="T67" fmla="*/ 45 h 267"/>
                <a:gd name="T68" fmla="*/ 22 w 125"/>
                <a:gd name="T69" fmla="*/ 82 h 267"/>
                <a:gd name="T70" fmla="*/ 50 w 125"/>
                <a:gd name="T71" fmla="*/ 118 h 267"/>
                <a:gd name="T72" fmla="*/ 50 w 125"/>
                <a:gd name="T73" fmla="*/ 4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5" h="267">
                  <a:moveTo>
                    <a:pt x="50" y="21"/>
                  </a:moveTo>
                  <a:cubicBezTo>
                    <a:pt x="51" y="5"/>
                    <a:pt x="54" y="0"/>
                    <a:pt x="61" y="0"/>
                  </a:cubicBezTo>
                  <a:cubicBezTo>
                    <a:pt x="69" y="0"/>
                    <a:pt x="72" y="4"/>
                    <a:pt x="73" y="21"/>
                  </a:cubicBezTo>
                  <a:cubicBezTo>
                    <a:pt x="75" y="22"/>
                    <a:pt x="78" y="23"/>
                    <a:pt x="80" y="24"/>
                  </a:cubicBezTo>
                  <a:cubicBezTo>
                    <a:pt x="105" y="32"/>
                    <a:pt x="119" y="50"/>
                    <a:pt x="122" y="76"/>
                  </a:cubicBezTo>
                  <a:cubicBezTo>
                    <a:pt x="123" y="77"/>
                    <a:pt x="123" y="78"/>
                    <a:pt x="123" y="80"/>
                  </a:cubicBezTo>
                  <a:cubicBezTo>
                    <a:pt x="123" y="87"/>
                    <a:pt x="119" y="92"/>
                    <a:pt x="113" y="92"/>
                  </a:cubicBezTo>
                  <a:cubicBezTo>
                    <a:pt x="106" y="93"/>
                    <a:pt x="101" y="88"/>
                    <a:pt x="101" y="81"/>
                  </a:cubicBezTo>
                  <a:cubicBezTo>
                    <a:pt x="100" y="67"/>
                    <a:pt x="94" y="56"/>
                    <a:pt x="83" y="49"/>
                  </a:cubicBezTo>
                  <a:cubicBezTo>
                    <a:pt x="80" y="47"/>
                    <a:pt x="77" y="46"/>
                    <a:pt x="73" y="44"/>
                  </a:cubicBezTo>
                  <a:cubicBezTo>
                    <a:pt x="73" y="71"/>
                    <a:pt x="73" y="96"/>
                    <a:pt x="73" y="121"/>
                  </a:cubicBezTo>
                  <a:cubicBezTo>
                    <a:pt x="80" y="124"/>
                    <a:pt x="88" y="127"/>
                    <a:pt x="95" y="131"/>
                  </a:cubicBezTo>
                  <a:cubicBezTo>
                    <a:pt x="115" y="145"/>
                    <a:pt x="125" y="165"/>
                    <a:pt x="122" y="190"/>
                  </a:cubicBezTo>
                  <a:cubicBezTo>
                    <a:pt x="119" y="215"/>
                    <a:pt x="104" y="233"/>
                    <a:pt x="79" y="240"/>
                  </a:cubicBezTo>
                  <a:cubicBezTo>
                    <a:pt x="74" y="242"/>
                    <a:pt x="72" y="244"/>
                    <a:pt x="72" y="249"/>
                  </a:cubicBezTo>
                  <a:cubicBezTo>
                    <a:pt x="73" y="252"/>
                    <a:pt x="73" y="254"/>
                    <a:pt x="72" y="256"/>
                  </a:cubicBezTo>
                  <a:cubicBezTo>
                    <a:pt x="72" y="263"/>
                    <a:pt x="68" y="267"/>
                    <a:pt x="62" y="267"/>
                  </a:cubicBezTo>
                  <a:cubicBezTo>
                    <a:pt x="55" y="267"/>
                    <a:pt x="50" y="263"/>
                    <a:pt x="51" y="257"/>
                  </a:cubicBezTo>
                  <a:cubicBezTo>
                    <a:pt x="53" y="244"/>
                    <a:pt x="46" y="241"/>
                    <a:pt x="36" y="237"/>
                  </a:cubicBezTo>
                  <a:cubicBezTo>
                    <a:pt x="14" y="228"/>
                    <a:pt x="3" y="210"/>
                    <a:pt x="1" y="186"/>
                  </a:cubicBezTo>
                  <a:cubicBezTo>
                    <a:pt x="0" y="178"/>
                    <a:pt x="4" y="172"/>
                    <a:pt x="10" y="171"/>
                  </a:cubicBezTo>
                  <a:cubicBezTo>
                    <a:pt x="17" y="171"/>
                    <a:pt x="22" y="175"/>
                    <a:pt x="22" y="184"/>
                  </a:cubicBezTo>
                  <a:cubicBezTo>
                    <a:pt x="24" y="201"/>
                    <a:pt x="34" y="214"/>
                    <a:pt x="51" y="219"/>
                  </a:cubicBezTo>
                  <a:cubicBezTo>
                    <a:pt x="51" y="214"/>
                    <a:pt x="51" y="209"/>
                    <a:pt x="51" y="205"/>
                  </a:cubicBezTo>
                  <a:cubicBezTo>
                    <a:pt x="51" y="186"/>
                    <a:pt x="51" y="167"/>
                    <a:pt x="51" y="148"/>
                  </a:cubicBezTo>
                  <a:cubicBezTo>
                    <a:pt x="51" y="145"/>
                    <a:pt x="51" y="142"/>
                    <a:pt x="46" y="141"/>
                  </a:cubicBezTo>
                  <a:cubicBezTo>
                    <a:pt x="17" y="131"/>
                    <a:pt x="0" y="109"/>
                    <a:pt x="0" y="81"/>
                  </a:cubicBezTo>
                  <a:cubicBezTo>
                    <a:pt x="1" y="53"/>
                    <a:pt x="18" y="31"/>
                    <a:pt x="48" y="22"/>
                  </a:cubicBezTo>
                  <a:cubicBezTo>
                    <a:pt x="48" y="22"/>
                    <a:pt x="49" y="22"/>
                    <a:pt x="50" y="21"/>
                  </a:cubicBezTo>
                  <a:close/>
                  <a:moveTo>
                    <a:pt x="73" y="145"/>
                  </a:moveTo>
                  <a:cubicBezTo>
                    <a:pt x="73" y="170"/>
                    <a:pt x="73" y="194"/>
                    <a:pt x="73" y="219"/>
                  </a:cubicBezTo>
                  <a:cubicBezTo>
                    <a:pt x="89" y="215"/>
                    <a:pt x="101" y="200"/>
                    <a:pt x="101" y="182"/>
                  </a:cubicBezTo>
                  <a:cubicBezTo>
                    <a:pt x="101" y="164"/>
                    <a:pt x="89" y="149"/>
                    <a:pt x="73" y="145"/>
                  </a:cubicBezTo>
                  <a:close/>
                  <a:moveTo>
                    <a:pt x="50" y="45"/>
                  </a:moveTo>
                  <a:cubicBezTo>
                    <a:pt x="34" y="49"/>
                    <a:pt x="22" y="65"/>
                    <a:pt x="22" y="82"/>
                  </a:cubicBezTo>
                  <a:cubicBezTo>
                    <a:pt x="23" y="100"/>
                    <a:pt x="35" y="115"/>
                    <a:pt x="50" y="118"/>
                  </a:cubicBezTo>
                  <a:cubicBezTo>
                    <a:pt x="50" y="94"/>
                    <a:pt x="50" y="70"/>
                    <a:pt x="5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1E62E5F-CB31-483C-8304-6029ECCCB71E}"/>
              </a:ext>
            </a:extLst>
          </p:cNvPr>
          <p:cNvGrpSpPr/>
          <p:nvPr/>
        </p:nvGrpSpPr>
        <p:grpSpPr>
          <a:xfrm>
            <a:off x="2997826" y="1983458"/>
            <a:ext cx="183846" cy="183846"/>
            <a:chOff x="13157200" y="-227013"/>
            <a:chExt cx="1281113" cy="1281113"/>
          </a:xfrm>
          <a:solidFill>
            <a:srgbClr val="4A94B1"/>
          </a:solidFill>
        </p:grpSpPr>
        <p:sp>
          <p:nvSpPr>
            <p:cNvPr id="188" name="Freeform 126">
              <a:extLst>
                <a:ext uri="{FF2B5EF4-FFF2-40B4-BE49-F238E27FC236}">
                  <a16:creationId xmlns:a16="http://schemas.microsoft.com/office/drawing/2014/main" id="{67478CA0-8EC4-4C90-A639-39B73C1ED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7200" y="-119063"/>
              <a:ext cx="1281113" cy="1173163"/>
            </a:xfrm>
            <a:custGeom>
              <a:avLst/>
              <a:gdLst>
                <a:gd name="T0" fmla="*/ 225 w 848"/>
                <a:gd name="T1" fmla="*/ 777 h 777"/>
                <a:gd name="T2" fmla="*/ 213 w 848"/>
                <a:gd name="T3" fmla="*/ 755 h 777"/>
                <a:gd name="T4" fmla="*/ 213 w 848"/>
                <a:gd name="T5" fmla="*/ 715 h 777"/>
                <a:gd name="T6" fmla="*/ 213 w 848"/>
                <a:gd name="T7" fmla="*/ 697 h 777"/>
                <a:gd name="T8" fmla="*/ 235 w 848"/>
                <a:gd name="T9" fmla="*/ 675 h 777"/>
                <a:gd name="T10" fmla="*/ 284 w 848"/>
                <a:gd name="T11" fmla="*/ 675 h 777"/>
                <a:gd name="T12" fmla="*/ 284 w 848"/>
                <a:gd name="T13" fmla="*/ 635 h 777"/>
                <a:gd name="T14" fmla="*/ 167 w 848"/>
                <a:gd name="T15" fmla="*/ 635 h 777"/>
                <a:gd name="T16" fmla="*/ 58 w 848"/>
                <a:gd name="T17" fmla="*/ 635 h 777"/>
                <a:gd name="T18" fmla="*/ 27 w 848"/>
                <a:gd name="T19" fmla="*/ 628 h 777"/>
                <a:gd name="T20" fmla="*/ 0 w 848"/>
                <a:gd name="T21" fmla="*/ 592 h 777"/>
                <a:gd name="T22" fmla="*/ 0 w 848"/>
                <a:gd name="T23" fmla="*/ 44 h 777"/>
                <a:gd name="T24" fmla="*/ 27 w 848"/>
                <a:gd name="T25" fmla="*/ 7 h 777"/>
                <a:gd name="T26" fmla="*/ 53 w 848"/>
                <a:gd name="T27" fmla="*/ 0 h 777"/>
                <a:gd name="T28" fmla="*/ 195 w 848"/>
                <a:gd name="T29" fmla="*/ 0 h 777"/>
                <a:gd name="T30" fmla="*/ 313 w 848"/>
                <a:gd name="T31" fmla="*/ 0 h 777"/>
                <a:gd name="T32" fmla="*/ 315 w 848"/>
                <a:gd name="T33" fmla="*/ 0 h 777"/>
                <a:gd name="T34" fmla="*/ 315 w 848"/>
                <a:gd name="T35" fmla="*/ 32 h 777"/>
                <a:gd name="T36" fmla="*/ 58 w 848"/>
                <a:gd name="T37" fmla="*/ 32 h 777"/>
                <a:gd name="T38" fmla="*/ 31 w 848"/>
                <a:gd name="T39" fmla="*/ 58 h 777"/>
                <a:gd name="T40" fmla="*/ 31 w 848"/>
                <a:gd name="T41" fmla="*/ 577 h 777"/>
                <a:gd name="T42" fmla="*/ 58 w 848"/>
                <a:gd name="T43" fmla="*/ 603 h 777"/>
                <a:gd name="T44" fmla="*/ 791 w 848"/>
                <a:gd name="T45" fmla="*/ 603 h 777"/>
                <a:gd name="T46" fmla="*/ 817 w 848"/>
                <a:gd name="T47" fmla="*/ 577 h 777"/>
                <a:gd name="T48" fmla="*/ 817 w 848"/>
                <a:gd name="T49" fmla="*/ 408 h 777"/>
                <a:gd name="T50" fmla="*/ 848 w 848"/>
                <a:gd name="T51" fmla="*/ 408 h 777"/>
                <a:gd name="T52" fmla="*/ 848 w 848"/>
                <a:gd name="T53" fmla="*/ 592 h 777"/>
                <a:gd name="T54" fmla="*/ 845 w 848"/>
                <a:gd name="T55" fmla="*/ 599 h 777"/>
                <a:gd name="T56" fmla="*/ 838 w 848"/>
                <a:gd name="T57" fmla="*/ 614 h 777"/>
                <a:gd name="T58" fmla="*/ 791 w 848"/>
                <a:gd name="T59" fmla="*/ 635 h 777"/>
                <a:gd name="T60" fmla="*/ 694 w 848"/>
                <a:gd name="T61" fmla="*/ 635 h 777"/>
                <a:gd name="T62" fmla="*/ 564 w 848"/>
                <a:gd name="T63" fmla="*/ 635 h 777"/>
                <a:gd name="T64" fmla="*/ 564 w 848"/>
                <a:gd name="T65" fmla="*/ 675 h 777"/>
                <a:gd name="T66" fmla="*/ 595 w 848"/>
                <a:gd name="T67" fmla="*/ 674 h 777"/>
                <a:gd name="T68" fmla="*/ 614 w 848"/>
                <a:gd name="T69" fmla="*/ 675 h 777"/>
                <a:gd name="T70" fmla="*/ 635 w 848"/>
                <a:gd name="T71" fmla="*/ 696 h 777"/>
                <a:gd name="T72" fmla="*/ 635 w 848"/>
                <a:gd name="T73" fmla="*/ 715 h 777"/>
                <a:gd name="T74" fmla="*/ 635 w 848"/>
                <a:gd name="T75" fmla="*/ 755 h 777"/>
                <a:gd name="T76" fmla="*/ 623 w 848"/>
                <a:gd name="T77" fmla="*/ 777 h 777"/>
                <a:gd name="T78" fmla="*/ 225 w 848"/>
                <a:gd name="T79" fmla="*/ 777 h 777"/>
                <a:gd name="T80" fmla="*/ 245 w 848"/>
                <a:gd name="T81" fmla="*/ 745 h 777"/>
                <a:gd name="T82" fmla="*/ 603 w 848"/>
                <a:gd name="T83" fmla="*/ 745 h 777"/>
                <a:gd name="T84" fmla="*/ 603 w 848"/>
                <a:gd name="T85" fmla="*/ 707 h 777"/>
                <a:gd name="T86" fmla="*/ 245 w 848"/>
                <a:gd name="T87" fmla="*/ 707 h 777"/>
                <a:gd name="T88" fmla="*/ 245 w 848"/>
                <a:gd name="T89" fmla="*/ 745 h 777"/>
                <a:gd name="T90" fmla="*/ 316 w 848"/>
                <a:gd name="T91" fmla="*/ 674 h 777"/>
                <a:gd name="T92" fmla="*/ 532 w 848"/>
                <a:gd name="T93" fmla="*/ 674 h 777"/>
                <a:gd name="T94" fmla="*/ 532 w 848"/>
                <a:gd name="T95" fmla="*/ 636 h 777"/>
                <a:gd name="T96" fmla="*/ 316 w 848"/>
                <a:gd name="T97" fmla="*/ 636 h 777"/>
                <a:gd name="T98" fmla="*/ 316 w 848"/>
                <a:gd name="T99" fmla="*/ 674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8" h="777">
                  <a:moveTo>
                    <a:pt x="225" y="777"/>
                  </a:moveTo>
                  <a:cubicBezTo>
                    <a:pt x="216" y="773"/>
                    <a:pt x="213" y="766"/>
                    <a:pt x="213" y="755"/>
                  </a:cubicBezTo>
                  <a:cubicBezTo>
                    <a:pt x="213" y="741"/>
                    <a:pt x="213" y="728"/>
                    <a:pt x="213" y="715"/>
                  </a:cubicBezTo>
                  <a:cubicBezTo>
                    <a:pt x="213" y="709"/>
                    <a:pt x="213" y="703"/>
                    <a:pt x="213" y="697"/>
                  </a:cubicBezTo>
                  <a:cubicBezTo>
                    <a:pt x="213" y="680"/>
                    <a:pt x="218" y="675"/>
                    <a:pt x="235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35"/>
                    <a:pt x="284" y="635"/>
                    <a:pt x="284" y="635"/>
                  </a:cubicBezTo>
                  <a:cubicBezTo>
                    <a:pt x="284" y="635"/>
                    <a:pt x="185" y="635"/>
                    <a:pt x="167" y="635"/>
                  </a:cubicBezTo>
                  <a:cubicBezTo>
                    <a:pt x="137" y="635"/>
                    <a:pt x="98" y="635"/>
                    <a:pt x="58" y="635"/>
                  </a:cubicBezTo>
                  <a:cubicBezTo>
                    <a:pt x="48" y="635"/>
                    <a:pt x="37" y="632"/>
                    <a:pt x="27" y="628"/>
                  </a:cubicBezTo>
                  <a:cubicBezTo>
                    <a:pt x="11" y="622"/>
                    <a:pt x="4" y="606"/>
                    <a:pt x="0" y="59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24"/>
                    <a:pt x="14" y="13"/>
                    <a:pt x="27" y="7"/>
                  </a:cubicBezTo>
                  <a:cubicBezTo>
                    <a:pt x="33" y="4"/>
                    <a:pt x="43" y="0"/>
                    <a:pt x="53" y="0"/>
                  </a:cubicBezTo>
                  <a:cubicBezTo>
                    <a:pt x="105" y="0"/>
                    <a:pt x="156" y="0"/>
                    <a:pt x="19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4" y="0"/>
                    <a:pt x="314" y="0"/>
                    <a:pt x="315" y="0"/>
                  </a:cubicBezTo>
                  <a:cubicBezTo>
                    <a:pt x="315" y="32"/>
                    <a:pt x="315" y="32"/>
                    <a:pt x="315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38" y="32"/>
                    <a:pt x="31" y="38"/>
                    <a:pt x="31" y="58"/>
                  </a:cubicBezTo>
                  <a:cubicBezTo>
                    <a:pt x="31" y="231"/>
                    <a:pt x="31" y="404"/>
                    <a:pt x="31" y="577"/>
                  </a:cubicBezTo>
                  <a:cubicBezTo>
                    <a:pt x="31" y="597"/>
                    <a:pt x="38" y="603"/>
                    <a:pt x="58" y="603"/>
                  </a:cubicBezTo>
                  <a:cubicBezTo>
                    <a:pt x="791" y="603"/>
                    <a:pt x="791" y="603"/>
                    <a:pt x="791" y="603"/>
                  </a:cubicBezTo>
                  <a:cubicBezTo>
                    <a:pt x="810" y="603"/>
                    <a:pt x="817" y="596"/>
                    <a:pt x="817" y="577"/>
                  </a:cubicBezTo>
                  <a:cubicBezTo>
                    <a:pt x="817" y="538"/>
                    <a:pt x="817" y="408"/>
                    <a:pt x="817" y="408"/>
                  </a:cubicBezTo>
                  <a:cubicBezTo>
                    <a:pt x="848" y="408"/>
                    <a:pt x="848" y="408"/>
                    <a:pt x="848" y="408"/>
                  </a:cubicBezTo>
                  <a:cubicBezTo>
                    <a:pt x="848" y="592"/>
                    <a:pt x="848" y="592"/>
                    <a:pt x="848" y="592"/>
                  </a:cubicBezTo>
                  <a:cubicBezTo>
                    <a:pt x="847" y="594"/>
                    <a:pt x="846" y="597"/>
                    <a:pt x="845" y="599"/>
                  </a:cubicBezTo>
                  <a:cubicBezTo>
                    <a:pt x="843" y="604"/>
                    <a:pt x="841" y="609"/>
                    <a:pt x="838" y="614"/>
                  </a:cubicBezTo>
                  <a:cubicBezTo>
                    <a:pt x="828" y="628"/>
                    <a:pt x="813" y="635"/>
                    <a:pt x="791" y="635"/>
                  </a:cubicBezTo>
                  <a:cubicBezTo>
                    <a:pt x="759" y="635"/>
                    <a:pt x="727" y="635"/>
                    <a:pt x="694" y="635"/>
                  </a:cubicBezTo>
                  <a:cubicBezTo>
                    <a:pt x="564" y="635"/>
                    <a:pt x="564" y="635"/>
                    <a:pt x="564" y="635"/>
                  </a:cubicBezTo>
                  <a:cubicBezTo>
                    <a:pt x="564" y="675"/>
                    <a:pt x="564" y="675"/>
                    <a:pt x="564" y="675"/>
                  </a:cubicBezTo>
                  <a:cubicBezTo>
                    <a:pt x="595" y="674"/>
                    <a:pt x="595" y="674"/>
                    <a:pt x="595" y="674"/>
                  </a:cubicBezTo>
                  <a:cubicBezTo>
                    <a:pt x="602" y="674"/>
                    <a:pt x="608" y="674"/>
                    <a:pt x="614" y="675"/>
                  </a:cubicBezTo>
                  <a:cubicBezTo>
                    <a:pt x="629" y="675"/>
                    <a:pt x="635" y="680"/>
                    <a:pt x="635" y="696"/>
                  </a:cubicBezTo>
                  <a:cubicBezTo>
                    <a:pt x="635" y="702"/>
                    <a:pt x="635" y="708"/>
                    <a:pt x="635" y="715"/>
                  </a:cubicBezTo>
                  <a:cubicBezTo>
                    <a:pt x="635" y="728"/>
                    <a:pt x="635" y="741"/>
                    <a:pt x="635" y="755"/>
                  </a:cubicBezTo>
                  <a:cubicBezTo>
                    <a:pt x="635" y="766"/>
                    <a:pt x="632" y="773"/>
                    <a:pt x="623" y="777"/>
                  </a:cubicBezTo>
                  <a:lnTo>
                    <a:pt x="225" y="777"/>
                  </a:lnTo>
                  <a:close/>
                  <a:moveTo>
                    <a:pt x="245" y="745"/>
                  </a:moveTo>
                  <a:cubicBezTo>
                    <a:pt x="603" y="745"/>
                    <a:pt x="603" y="745"/>
                    <a:pt x="603" y="745"/>
                  </a:cubicBezTo>
                  <a:cubicBezTo>
                    <a:pt x="603" y="707"/>
                    <a:pt x="603" y="707"/>
                    <a:pt x="603" y="707"/>
                  </a:cubicBezTo>
                  <a:cubicBezTo>
                    <a:pt x="245" y="707"/>
                    <a:pt x="245" y="707"/>
                    <a:pt x="245" y="707"/>
                  </a:cubicBezTo>
                  <a:lnTo>
                    <a:pt x="245" y="745"/>
                  </a:lnTo>
                  <a:close/>
                  <a:moveTo>
                    <a:pt x="316" y="674"/>
                  </a:moveTo>
                  <a:cubicBezTo>
                    <a:pt x="532" y="674"/>
                    <a:pt x="532" y="674"/>
                    <a:pt x="532" y="674"/>
                  </a:cubicBezTo>
                  <a:cubicBezTo>
                    <a:pt x="532" y="636"/>
                    <a:pt x="532" y="636"/>
                    <a:pt x="532" y="636"/>
                  </a:cubicBezTo>
                  <a:cubicBezTo>
                    <a:pt x="316" y="636"/>
                    <a:pt x="316" y="636"/>
                    <a:pt x="316" y="636"/>
                  </a:cubicBezTo>
                  <a:lnTo>
                    <a:pt x="316" y="6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7">
              <a:extLst>
                <a:ext uri="{FF2B5EF4-FFF2-40B4-BE49-F238E27FC236}">
                  <a16:creationId xmlns:a16="http://schemas.microsoft.com/office/drawing/2014/main" id="{C78141A9-86FD-4B33-9E0C-4CC6CE982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57250" y="-227013"/>
              <a:ext cx="881063" cy="744538"/>
            </a:xfrm>
            <a:custGeom>
              <a:avLst/>
              <a:gdLst>
                <a:gd name="T0" fmla="*/ 228 w 583"/>
                <a:gd name="T1" fmla="*/ 493 h 493"/>
                <a:gd name="T2" fmla="*/ 24 w 583"/>
                <a:gd name="T3" fmla="*/ 493 h 493"/>
                <a:gd name="T4" fmla="*/ 14 w 583"/>
                <a:gd name="T5" fmla="*/ 492 h 493"/>
                <a:gd name="T6" fmla="*/ 2 w 583"/>
                <a:gd name="T7" fmla="*/ 483 h 493"/>
                <a:gd name="T8" fmla="*/ 5 w 583"/>
                <a:gd name="T9" fmla="*/ 468 h 493"/>
                <a:gd name="T10" fmla="*/ 10 w 583"/>
                <a:gd name="T11" fmla="*/ 462 h 493"/>
                <a:gd name="T12" fmla="*/ 30 w 583"/>
                <a:gd name="T13" fmla="*/ 442 h 493"/>
                <a:gd name="T14" fmla="*/ 84 w 583"/>
                <a:gd name="T15" fmla="*/ 388 h 493"/>
                <a:gd name="T16" fmla="*/ 90 w 583"/>
                <a:gd name="T17" fmla="*/ 374 h 493"/>
                <a:gd name="T18" fmla="*/ 90 w 583"/>
                <a:gd name="T19" fmla="*/ 272 h 493"/>
                <a:gd name="T20" fmla="*/ 90 w 583"/>
                <a:gd name="T21" fmla="*/ 253 h 493"/>
                <a:gd name="T22" fmla="*/ 130 w 583"/>
                <a:gd name="T23" fmla="*/ 112 h 493"/>
                <a:gd name="T24" fmla="*/ 299 w 583"/>
                <a:gd name="T25" fmla="*/ 3 h 493"/>
                <a:gd name="T26" fmla="*/ 314 w 583"/>
                <a:gd name="T27" fmla="*/ 1 h 493"/>
                <a:gd name="T28" fmla="*/ 321 w 583"/>
                <a:gd name="T29" fmla="*/ 0 h 493"/>
                <a:gd name="T30" fmla="*/ 353 w 583"/>
                <a:gd name="T31" fmla="*/ 0 h 493"/>
                <a:gd name="T32" fmla="*/ 354 w 583"/>
                <a:gd name="T33" fmla="*/ 0 h 493"/>
                <a:gd name="T34" fmla="*/ 357 w 583"/>
                <a:gd name="T35" fmla="*/ 1 h 493"/>
                <a:gd name="T36" fmla="*/ 470 w 583"/>
                <a:gd name="T37" fmla="*/ 40 h 493"/>
                <a:gd name="T38" fmla="*/ 573 w 583"/>
                <a:gd name="T39" fmla="*/ 180 h 493"/>
                <a:gd name="T40" fmla="*/ 580 w 583"/>
                <a:gd name="T41" fmla="*/ 214 h 493"/>
                <a:gd name="T42" fmla="*/ 583 w 583"/>
                <a:gd name="T43" fmla="*/ 230 h 493"/>
                <a:gd name="T44" fmla="*/ 583 w 583"/>
                <a:gd name="T45" fmla="*/ 263 h 493"/>
                <a:gd name="T46" fmla="*/ 580 w 583"/>
                <a:gd name="T47" fmla="*/ 279 h 493"/>
                <a:gd name="T48" fmla="*/ 573 w 583"/>
                <a:gd name="T49" fmla="*/ 314 h 493"/>
                <a:gd name="T50" fmla="*/ 471 w 583"/>
                <a:gd name="T51" fmla="*/ 453 h 493"/>
                <a:gd name="T52" fmla="*/ 330 w 583"/>
                <a:gd name="T53" fmla="*/ 493 h 493"/>
                <a:gd name="T54" fmla="*/ 228 w 583"/>
                <a:gd name="T55" fmla="*/ 493 h 493"/>
                <a:gd name="T56" fmla="*/ 341 w 583"/>
                <a:gd name="T57" fmla="*/ 32 h 493"/>
                <a:gd name="T58" fmla="*/ 280 w 583"/>
                <a:gd name="T59" fmla="*/ 39 h 493"/>
                <a:gd name="T60" fmla="*/ 122 w 583"/>
                <a:gd name="T61" fmla="*/ 236 h 493"/>
                <a:gd name="T62" fmla="*/ 122 w 583"/>
                <a:gd name="T63" fmla="*/ 354 h 493"/>
                <a:gd name="T64" fmla="*/ 122 w 583"/>
                <a:gd name="T65" fmla="*/ 381 h 493"/>
                <a:gd name="T66" fmla="*/ 112 w 583"/>
                <a:gd name="T67" fmla="*/ 405 h 493"/>
                <a:gd name="T68" fmla="*/ 75 w 583"/>
                <a:gd name="T69" fmla="*/ 442 h 493"/>
                <a:gd name="T70" fmla="*/ 59 w 583"/>
                <a:gd name="T71" fmla="*/ 457 h 493"/>
                <a:gd name="T72" fmla="*/ 56 w 583"/>
                <a:gd name="T73" fmla="*/ 461 h 493"/>
                <a:gd name="T74" fmla="*/ 60 w 583"/>
                <a:gd name="T75" fmla="*/ 461 h 493"/>
                <a:gd name="T76" fmla="*/ 64 w 583"/>
                <a:gd name="T77" fmla="*/ 461 h 493"/>
                <a:gd name="T78" fmla="*/ 67 w 583"/>
                <a:gd name="T79" fmla="*/ 461 h 493"/>
                <a:gd name="T80" fmla="*/ 223 w 583"/>
                <a:gd name="T81" fmla="*/ 461 h 493"/>
                <a:gd name="T82" fmla="*/ 335 w 583"/>
                <a:gd name="T83" fmla="*/ 461 h 493"/>
                <a:gd name="T84" fmla="*/ 460 w 583"/>
                <a:gd name="T85" fmla="*/ 422 h 493"/>
                <a:gd name="T86" fmla="*/ 551 w 583"/>
                <a:gd name="T87" fmla="*/ 232 h 493"/>
                <a:gd name="T88" fmla="*/ 501 w 583"/>
                <a:gd name="T89" fmla="*/ 108 h 493"/>
                <a:gd name="T90" fmla="*/ 341 w 583"/>
                <a:gd name="T91" fmla="*/ 3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3" h="493">
                  <a:moveTo>
                    <a:pt x="228" y="493"/>
                  </a:moveTo>
                  <a:cubicBezTo>
                    <a:pt x="160" y="493"/>
                    <a:pt x="92" y="493"/>
                    <a:pt x="24" y="493"/>
                  </a:cubicBezTo>
                  <a:cubicBezTo>
                    <a:pt x="21" y="493"/>
                    <a:pt x="17" y="493"/>
                    <a:pt x="14" y="492"/>
                  </a:cubicBezTo>
                  <a:cubicBezTo>
                    <a:pt x="8" y="491"/>
                    <a:pt x="4" y="488"/>
                    <a:pt x="2" y="483"/>
                  </a:cubicBezTo>
                  <a:cubicBezTo>
                    <a:pt x="0" y="478"/>
                    <a:pt x="1" y="472"/>
                    <a:pt x="5" y="468"/>
                  </a:cubicBezTo>
                  <a:cubicBezTo>
                    <a:pt x="6" y="466"/>
                    <a:pt x="8" y="464"/>
                    <a:pt x="10" y="462"/>
                  </a:cubicBezTo>
                  <a:cubicBezTo>
                    <a:pt x="10" y="462"/>
                    <a:pt x="23" y="449"/>
                    <a:pt x="30" y="442"/>
                  </a:cubicBezTo>
                  <a:cubicBezTo>
                    <a:pt x="48" y="424"/>
                    <a:pt x="66" y="406"/>
                    <a:pt x="84" y="388"/>
                  </a:cubicBezTo>
                  <a:cubicBezTo>
                    <a:pt x="87" y="384"/>
                    <a:pt x="90" y="379"/>
                    <a:pt x="90" y="374"/>
                  </a:cubicBezTo>
                  <a:cubicBezTo>
                    <a:pt x="90" y="340"/>
                    <a:pt x="90" y="305"/>
                    <a:pt x="90" y="272"/>
                  </a:cubicBezTo>
                  <a:cubicBezTo>
                    <a:pt x="90" y="253"/>
                    <a:pt x="90" y="253"/>
                    <a:pt x="90" y="253"/>
                  </a:cubicBezTo>
                  <a:cubicBezTo>
                    <a:pt x="90" y="199"/>
                    <a:pt x="103" y="152"/>
                    <a:pt x="130" y="112"/>
                  </a:cubicBezTo>
                  <a:cubicBezTo>
                    <a:pt x="171" y="52"/>
                    <a:pt x="227" y="15"/>
                    <a:pt x="299" y="3"/>
                  </a:cubicBezTo>
                  <a:cubicBezTo>
                    <a:pt x="304" y="2"/>
                    <a:pt x="309" y="2"/>
                    <a:pt x="314" y="1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5" y="1"/>
                    <a:pt x="356" y="1"/>
                    <a:pt x="357" y="1"/>
                  </a:cubicBezTo>
                  <a:cubicBezTo>
                    <a:pt x="398" y="5"/>
                    <a:pt x="436" y="17"/>
                    <a:pt x="470" y="40"/>
                  </a:cubicBezTo>
                  <a:cubicBezTo>
                    <a:pt x="522" y="74"/>
                    <a:pt x="557" y="121"/>
                    <a:pt x="573" y="180"/>
                  </a:cubicBezTo>
                  <a:cubicBezTo>
                    <a:pt x="576" y="191"/>
                    <a:pt x="578" y="202"/>
                    <a:pt x="580" y="214"/>
                  </a:cubicBezTo>
                  <a:cubicBezTo>
                    <a:pt x="581" y="219"/>
                    <a:pt x="582" y="224"/>
                    <a:pt x="583" y="230"/>
                  </a:cubicBezTo>
                  <a:cubicBezTo>
                    <a:pt x="583" y="263"/>
                    <a:pt x="583" y="263"/>
                    <a:pt x="583" y="263"/>
                  </a:cubicBezTo>
                  <a:cubicBezTo>
                    <a:pt x="582" y="268"/>
                    <a:pt x="581" y="273"/>
                    <a:pt x="580" y="279"/>
                  </a:cubicBezTo>
                  <a:cubicBezTo>
                    <a:pt x="578" y="290"/>
                    <a:pt x="576" y="302"/>
                    <a:pt x="573" y="314"/>
                  </a:cubicBezTo>
                  <a:cubicBezTo>
                    <a:pt x="557" y="372"/>
                    <a:pt x="522" y="419"/>
                    <a:pt x="471" y="453"/>
                  </a:cubicBezTo>
                  <a:cubicBezTo>
                    <a:pt x="431" y="480"/>
                    <a:pt x="383" y="493"/>
                    <a:pt x="330" y="493"/>
                  </a:cubicBezTo>
                  <a:lnTo>
                    <a:pt x="228" y="493"/>
                  </a:lnTo>
                  <a:close/>
                  <a:moveTo>
                    <a:pt x="341" y="32"/>
                  </a:moveTo>
                  <a:cubicBezTo>
                    <a:pt x="321" y="32"/>
                    <a:pt x="301" y="34"/>
                    <a:pt x="280" y="39"/>
                  </a:cubicBezTo>
                  <a:cubicBezTo>
                    <a:pt x="192" y="61"/>
                    <a:pt x="124" y="145"/>
                    <a:pt x="122" y="236"/>
                  </a:cubicBezTo>
                  <a:cubicBezTo>
                    <a:pt x="121" y="275"/>
                    <a:pt x="121" y="315"/>
                    <a:pt x="122" y="354"/>
                  </a:cubicBezTo>
                  <a:cubicBezTo>
                    <a:pt x="122" y="381"/>
                    <a:pt x="122" y="381"/>
                    <a:pt x="122" y="381"/>
                  </a:cubicBezTo>
                  <a:cubicBezTo>
                    <a:pt x="122" y="391"/>
                    <a:pt x="119" y="398"/>
                    <a:pt x="112" y="405"/>
                  </a:cubicBezTo>
                  <a:cubicBezTo>
                    <a:pt x="99" y="417"/>
                    <a:pt x="87" y="429"/>
                    <a:pt x="75" y="442"/>
                  </a:cubicBezTo>
                  <a:cubicBezTo>
                    <a:pt x="70" y="447"/>
                    <a:pt x="64" y="452"/>
                    <a:pt x="59" y="457"/>
                  </a:cubicBezTo>
                  <a:cubicBezTo>
                    <a:pt x="56" y="461"/>
                    <a:pt x="56" y="461"/>
                    <a:pt x="56" y="461"/>
                  </a:cubicBezTo>
                  <a:cubicBezTo>
                    <a:pt x="60" y="461"/>
                    <a:pt x="60" y="461"/>
                    <a:pt x="60" y="461"/>
                  </a:cubicBezTo>
                  <a:cubicBezTo>
                    <a:pt x="62" y="461"/>
                    <a:pt x="63" y="461"/>
                    <a:pt x="64" y="461"/>
                  </a:cubicBezTo>
                  <a:cubicBezTo>
                    <a:pt x="65" y="461"/>
                    <a:pt x="66" y="461"/>
                    <a:pt x="67" y="461"/>
                  </a:cubicBezTo>
                  <a:cubicBezTo>
                    <a:pt x="223" y="461"/>
                    <a:pt x="223" y="461"/>
                    <a:pt x="223" y="461"/>
                  </a:cubicBezTo>
                  <a:cubicBezTo>
                    <a:pt x="260" y="461"/>
                    <a:pt x="298" y="461"/>
                    <a:pt x="335" y="461"/>
                  </a:cubicBezTo>
                  <a:cubicBezTo>
                    <a:pt x="383" y="461"/>
                    <a:pt x="425" y="448"/>
                    <a:pt x="460" y="422"/>
                  </a:cubicBezTo>
                  <a:cubicBezTo>
                    <a:pt x="524" y="375"/>
                    <a:pt x="555" y="311"/>
                    <a:pt x="551" y="232"/>
                  </a:cubicBezTo>
                  <a:cubicBezTo>
                    <a:pt x="548" y="185"/>
                    <a:pt x="531" y="143"/>
                    <a:pt x="501" y="108"/>
                  </a:cubicBezTo>
                  <a:cubicBezTo>
                    <a:pt x="456" y="58"/>
                    <a:pt x="402" y="32"/>
                    <a:pt x="34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8">
              <a:extLst>
                <a:ext uri="{FF2B5EF4-FFF2-40B4-BE49-F238E27FC236}">
                  <a16:creationId xmlns:a16="http://schemas.microsoft.com/office/drawing/2014/main" id="{0D28D23D-E72B-4BFC-9F3A-3E28AF36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150" y="-12700"/>
              <a:ext cx="1065213" cy="744538"/>
            </a:xfrm>
            <a:custGeom>
              <a:avLst/>
              <a:gdLst>
                <a:gd name="T0" fmla="*/ 56 w 706"/>
                <a:gd name="T1" fmla="*/ 493 h 493"/>
                <a:gd name="T2" fmla="*/ 0 w 706"/>
                <a:gd name="T3" fmla="*/ 438 h 493"/>
                <a:gd name="T4" fmla="*/ 0 w 706"/>
                <a:gd name="T5" fmla="*/ 55 h 493"/>
                <a:gd name="T6" fmla="*/ 54 w 706"/>
                <a:gd name="T7" fmla="*/ 0 h 493"/>
                <a:gd name="T8" fmla="*/ 130 w 706"/>
                <a:gd name="T9" fmla="*/ 0 h 493"/>
                <a:gd name="T10" fmla="*/ 188 w 706"/>
                <a:gd name="T11" fmla="*/ 0 h 493"/>
                <a:gd name="T12" fmla="*/ 241 w 706"/>
                <a:gd name="T13" fmla="*/ 0 h 493"/>
                <a:gd name="T14" fmla="*/ 244 w 706"/>
                <a:gd name="T15" fmla="*/ 0 h 493"/>
                <a:gd name="T16" fmla="*/ 244 w 706"/>
                <a:gd name="T17" fmla="*/ 0 h 493"/>
                <a:gd name="T18" fmla="*/ 245 w 706"/>
                <a:gd name="T19" fmla="*/ 6 h 493"/>
                <a:gd name="T20" fmla="*/ 244 w 706"/>
                <a:gd name="T21" fmla="*/ 27 h 493"/>
                <a:gd name="T22" fmla="*/ 244 w 706"/>
                <a:gd name="T23" fmla="*/ 31 h 493"/>
                <a:gd name="T24" fmla="*/ 244 w 706"/>
                <a:gd name="T25" fmla="*/ 32 h 493"/>
                <a:gd name="T26" fmla="*/ 58 w 706"/>
                <a:gd name="T27" fmla="*/ 32 h 493"/>
                <a:gd name="T28" fmla="*/ 32 w 706"/>
                <a:gd name="T29" fmla="*/ 58 h 493"/>
                <a:gd name="T30" fmla="*/ 32 w 706"/>
                <a:gd name="T31" fmla="*/ 435 h 493"/>
                <a:gd name="T32" fmla="*/ 58 w 706"/>
                <a:gd name="T33" fmla="*/ 462 h 493"/>
                <a:gd name="T34" fmla="*/ 647 w 706"/>
                <a:gd name="T35" fmla="*/ 462 h 493"/>
                <a:gd name="T36" fmla="*/ 674 w 706"/>
                <a:gd name="T37" fmla="*/ 434 h 493"/>
                <a:gd name="T38" fmla="*/ 675 w 706"/>
                <a:gd name="T39" fmla="*/ 338 h 493"/>
                <a:gd name="T40" fmla="*/ 706 w 706"/>
                <a:gd name="T41" fmla="*/ 338 h 493"/>
                <a:gd name="T42" fmla="*/ 706 w 706"/>
                <a:gd name="T43" fmla="*/ 338 h 493"/>
                <a:gd name="T44" fmla="*/ 706 w 706"/>
                <a:gd name="T45" fmla="*/ 344 h 493"/>
                <a:gd name="T46" fmla="*/ 706 w 706"/>
                <a:gd name="T47" fmla="*/ 359 h 493"/>
                <a:gd name="T48" fmla="*/ 706 w 706"/>
                <a:gd name="T49" fmla="*/ 437 h 493"/>
                <a:gd name="T50" fmla="*/ 650 w 706"/>
                <a:gd name="T51" fmla="*/ 493 h 493"/>
                <a:gd name="T52" fmla="*/ 353 w 706"/>
                <a:gd name="T53" fmla="*/ 493 h 493"/>
                <a:gd name="T54" fmla="*/ 56 w 706"/>
                <a:gd name="T55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6" h="493">
                  <a:moveTo>
                    <a:pt x="56" y="493"/>
                  </a:moveTo>
                  <a:cubicBezTo>
                    <a:pt x="22" y="493"/>
                    <a:pt x="0" y="472"/>
                    <a:pt x="0" y="438"/>
                  </a:cubicBezTo>
                  <a:cubicBezTo>
                    <a:pt x="0" y="299"/>
                    <a:pt x="0" y="173"/>
                    <a:pt x="0" y="55"/>
                  </a:cubicBezTo>
                  <a:cubicBezTo>
                    <a:pt x="0" y="22"/>
                    <a:pt x="21" y="0"/>
                    <a:pt x="54" y="0"/>
                  </a:cubicBezTo>
                  <a:cubicBezTo>
                    <a:pt x="79" y="0"/>
                    <a:pt x="105" y="0"/>
                    <a:pt x="130" y="0"/>
                  </a:cubicBezTo>
                  <a:cubicBezTo>
                    <a:pt x="150" y="0"/>
                    <a:pt x="169" y="0"/>
                    <a:pt x="188" y="0"/>
                  </a:cubicBezTo>
                  <a:cubicBezTo>
                    <a:pt x="206" y="0"/>
                    <a:pt x="224" y="0"/>
                    <a:pt x="241" y="0"/>
                  </a:cubicBezTo>
                  <a:cubicBezTo>
                    <a:pt x="242" y="0"/>
                    <a:pt x="243" y="0"/>
                    <a:pt x="24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5" y="6"/>
                    <a:pt x="245" y="6"/>
                    <a:pt x="245" y="6"/>
                  </a:cubicBezTo>
                  <a:cubicBezTo>
                    <a:pt x="245" y="13"/>
                    <a:pt x="245" y="20"/>
                    <a:pt x="244" y="27"/>
                  </a:cubicBezTo>
                  <a:cubicBezTo>
                    <a:pt x="244" y="28"/>
                    <a:pt x="244" y="29"/>
                    <a:pt x="244" y="31"/>
                  </a:cubicBezTo>
                  <a:cubicBezTo>
                    <a:pt x="244" y="31"/>
                    <a:pt x="244" y="31"/>
                    <a:pt x="244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38" y="32"/>
                    <a:pt x="32" y="38"/>
                    <a:pt x="32" y="58"/>
                  </a:cubicBezTo>
                  <a:cubicBezTo>
                    <a:pt x="32" y="435"/>
                    <a:pt x="32" y="435"/>
                    <a:pt x="32" y="435"/>
                  </a:cubicBezTo>
                  <a:cubicBezTo>
                    <a:pt x="32" y="455"/>
                    <a:pt x="38" y="462"/>
                    <a:pt x="58" y="462"/>
                  </a:cubicBezTo>
                  <a:cubicBezTo>
                    <a:pt x="647" y="462"/>
                    <a:pt x="647" y="462"/>
                    <a:pt x="647" y="462"/>
                  </a:cubicBezTo>
                  <a:cubicBezTo>
                    <a:pt x="668" y="462"/>
                    <a:pt x="674" y="455"/>
                    <a:pt x="674" y="434"/>
                  </a:cubicBezTo>
                  <a:cubicBezTo>
                    <a:pt x="675" y="338"/>
                    <a:pt x="675" y="338"/>
                    <a:pt x="675" y="338"/>
                  </a:cubicBezTo>
                  <a:cubicBezTo>
                    <a:pt x="706" y="338"/>
                    <a:pt x="706" y="338"/>
                    <a:pt x="706" y="338"/>
                  </a:cubicBezTo>
                  <a:cubicBezTo>
                    <a:pt x="706" y="338"/>
                    <a:pt x="706" y="338"/>
                    <a:pt x="706" y="338"/>
                  </a:cubicBezTo>
                  <a:cubicBezTo>
                    <a:pt x="706" y="340"/>
                    <a:pt x="706" y="342"/>
                    <a:pt x="706" y="344"/>
                  </a:cubicBezTo>
                  <a:cubicBezTo>
                    <a:pt x="706" y="359"/>
                    <a:pt x="706" y="359"/>
                    <a:pt x="706" y="359"/>
                  </a:cubicBezTo>
                  <a:cubicBezTo>
                    <a:pt x="706" y="385"/>
                    <a:pt x="706" y="411"/>
                    <a:pt x="706" y="437"/>
                  </a:cubicBezTo>
                  <a:cubicBezTo>
                    <a:pt x="706" y="472"/>
                    <a:pt x="685" y="493"/>
                    <a:pt x="650" y="493"/>
                  </a:cubicBezTo>
                  <a:cubicBezTo>
                    <a:pt x="353" y="493"/>
                    <a:pt x="353" y="493"/>
                    <a:pt x="353" y="493"/>
                  </a:cubicBezTo>
                  <a:cubicBezTo>
                    <a:pt x="254" y="493"/>
                    <a:pt x="155" y="493"/>
                    <a:pt x="56" y="4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9">
              <a:extLst>
                <a:ext uri="{FF2B5EF4-FFF2-40B4-BE49-F238E27FC236}">
                  <a16:creationId xmlns:a16="http://schemas.microsoft.com/office/drawing/2014/main" id="{2D22259D-896C-4997-9CEC-AD32E8AE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9925" y="95250"/>
              <a:ext cx="128588" cy="127000"/>
            </a:xfrm>
            <a:custGeom>
              <a:avLst/>
              <a:gdLst>
                <a:gd name="T0" fmla="*/ 0 w 85"/>
                <a:gd name="T1" fmla="*/ 84 h 84"/>
                <a:gd name="T2" fmla="*/ 1 w 85"/>
                <a:gd name="T3" fmla="*/ 71 h 84"/>
                <a:gd name="T4" fmla="*/ 3 w 85"/>
                <a:gd name="T5" fmla="*/ 39 h 84"/>
                <a:gd name="T6" fmla="*/ 46 w 85"/>
                <a:gd name="T7" fmla="*/ 1 h 84"/>
                <a:gd name="T8" fmla="*/ 61 w 85"/>
                <a:gd name="T9" fmla="*/ 0 h 84"/>
                <a:gd name="T10" fmla="*/ 74 w 85"/>
                <a:gd name="T11" fmla="*/ 0 h 84"/>
                <a:gd name="T12" fmla="*/ 85 w 85"/>
                <a:gd name="T13" fmla="*/ 1 h 84"/>
                <a:gd name="T14" fmla="*/ 85 w 85"/>
                <a:gd name="T15" fmla="*/ 31 h 84"/>
                <a:gd name="T16" fmla="*/ 69 w 85"/>
                <a:gd name="T17" fmla="*/ 31 h 84"/>
                <a:gd name="T18" fmla="*/ 58 w 85"/>
                <a:gd name="T19" fmla="*/ 31 h 84"/>
                <a:gd name="T20" fmla="*/ 33 w 85"/>
                <a:gd name="T21" fmla="*/ 57 h 84"/>
                <a:gd name="T22" fmla="*/ 32 w 85"/>
                <a:gd name="T23" fmla="*/ 84 h 84"/>
                <a:gd name="T24" fmla="*/ 32 w 85"/>
                <a:gd name="T25" fmla="*/ 84 h 84"/>
                <a:gd name="T26" fmla="*/ 32 w 85"/>
                <a:gd name="T27" fmla="*/ 84 h 84"/>
                <a:gd name="T28" fmla="*/ 0 w 85"/>
                <a:gd name="T2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84">
                  <a:moveTo>
                    <a:pt x="0" y="84"/>
                  </a:moveTo>
                  <a:cubicBezTo>
                    <a:pt x="0" y="80"/>
                    <a:pt x="0" y="75"/>
                    <a:pt x="1" y="71"/>
                  </a:cubicBezTo>
                  <a:cubicBezTo>
                    <a:pt x="1" y="60"/>
                    <a:pt x="1" y="49"/>
                    <a:pt x="3" y="39"/>
                  </a:cubicBezTo>
                  <a:cubicBezTo>
                    <a:pt x="8" y="17"/>
                    <a:pt x="23" y="4"/>
                    <a:pt x="46" y="1"/>
                  </a:cubicBezTo>
                  <a:cubicBezTo>
                    <a:pt x="50" y="0"/>
                    <a:pt x="55" y="0"/>
                    <a:pt x="61" y="0"/>
                  </a:cubicBezTo>
                  <a:cubicBezTo>
                    <a:pt x="65" y="0"/>
                    <a:pt x="70" y="0"/>
                    <a:pt x="74" y="0"/>
                  </a:cubicBezTo>
                  <a:cubicBezTo>
                    <a:pt x="78" y="0"/>
                    <a:pt x="81" y="1"/>
                    <a:pt x="85" y="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6" y="31"/>
                    <a:pt x="62" y="31"/>
                    <a:pt x="58" y="31"/>
                  </a:cubicBezTo>
                  <a:cubicBezTo>
                    <a:pt x="40" y="31"/>
                    <a:pt x="33" y="39"/>
                    <a:pt x="33" y="57"/>
                  </a:cubicBezTo>
                  <a:cubicBezTo>
                    <a:pt x="33" y="66"/>
                    <a:pt x="32" y="7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0867CB2C-F0BB-4677-9527-F20403D7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3100" y="284163"/>
              <a:ext cx="460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1">
              <a:extLst>
                <a:ext uri="{FF2B5EF4-FFF2-40B4-BE49-F238E27FC236}">
                  <a16:creationId xmlns:a16="http://schemas.microsoft.com/office/drawing/2014/main" id="{16200CB5-11A2-413B-9224-A852510C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9050" y="69850"/>
              <a:ext cx="152400" cy="258763"/>
            </a:xfrm>
            <a:custGeom>
              <a:avLst/>
              <a:gdLst>
                <a:gd name="T0" fmla="*/ 0 w 101"/>
                <a:gd name="T1" fmla="*/ 172 h 172"/>
                <a:gd name="T2" fmla="*/ 0 w 101"/>
                <a:gd name="T3" fmla="*/ 142 h 172"/>
                <a:gd name="T4" fmla="*/ 34 w 101"/>
                <a:gd name="T5" fmla="*/ 142 h 172"/>
                <a:gd name="T6" fmla="*/ 34 w 101"/>
                <a:gd name="T7" fmla="*/ 31 h 172"/>
                <a:gd name="T8" fmla="*/ 0 w 101"/>
                <a:gd name="T9" fmla="*/ 31 h 172"/>
                <a:gd name="T10" fmla="*/ 0 w 101"/>
                <a:gd name="T11" fmla="*/ 0 h 172"/>
                <a:gd name="T12" fmla="*/ 14 w 101"/>
                <a:gd name="T13" fmla="*/ 0 h 172"/>
                <a:gd name="T14" fmla="*/ 31 w 101"/>
                <a:gd name="T15" fmla="*/ 0 h 172"/>
                <a:gd name="T16" fmla="*/ 53 w 101"/>
                <a:gd name="T17" fmla="*/ 0 h 172"/>
                <a:gd name="T18" fmla="*/ 66 w 101"/>
                <a:gd name="T19" fmla="*/ 17 h 172"/>
                <a:gd name="T20" fmla="*/ 66 w 101"/>
                <a:gd name="T21" fmla="*/ 61 h 172"/>
                <a:gd name="T22" fmla="*/ 66 w 101"/>
                <a:gd name="T23" fmla="*/ 93 h 172"/>
                <a:gd name="T24" fmla="*/ 66 w 101"/>
                <a:gd name="T25" fmla="*/ 130 h 172"/>
                <a:gd name="T26" fmla="*/ 66 w 101"/>
                <a:gd name="T27" fmla="*/ 136 h 172"/>
                <a:gd name="T28" fmla="*/ 67 w 101"/>
                <a:gd name="T29" fmla="*/ 141 h 172"/>
                <a:gd name="T30" fmla="*/ 101 w 101"/>
                <a:gd name="T31" fmla="*/ 141 h 172"/>
                <a:gd name="T32" fmla="*/ 101 w 101"/>
                <a:gd name="T33" fmla="*/ 172 h 172"/>
                <a:gd name="T34" fmla="*/ 0 w 101"/>
                <a:gd name="T3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72">
                  <a:moveTo>
                    <a:pt x="0" y="17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0"/>
                    <a:pt x="14" y="0"/>
                  </a:cubicBezTo>
                  <a:cubicBezTo>
                    <a:pt x="20" y="0"/>
                    <a:pt x="25" y="0"/>
                    <a:pt x="31" y="0"/>
                  </a:cubicBezTo>
                  <a:cubicBezTo>
                    <a:pt x="39" y="0"/>
                    <a:pt x="47" y="0"/>
                    <a:pt x="53" y="0"/>
                  </a:cubicBezTo>
                  <a:cubicBezTo>
                    <a:pt x="64" y="1"/>
                    <a:pt x="66" y="10"/>
                    <a:pt x="66" y="17"/>
                  </a:cubicBezTo>
                  <a:cubicBezTo>
                    <a:pt x="66" y="32"/>
                    <a:pt x="66" y="47"/>
                    <a:pt x="66" y="61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106"/>
                    <a:pt x="66" y="118"/>
                    <a:pt x="66" y="130"/>
                  </a:cubicBezTo>
                  <a:cubicBezTo>
                    <a:pt x="66" y="132"/>
                    <a:pt x="66" y="134"/>
                    <a:pt x="66" y="136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101" y="172"/>
                    <a:pt x="101" y="172"/>
                    <a:pt x="101" y="172"/>
                  </a:cubicBezTo>
                  <a:lnTo>
                    <a:pt x="0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B8C0B19F-6CBB-4511-BC16-00220E43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1438" y="-38100"/>
              <a:ext cx="4762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8A87A98-98CE-4447-9775-50D90E3E38FC}"/>
              </a:ext>
            </a:extLst>
          </p:cNvPr>
          <p:cNvGrpSpPr/>
          <p:nvPr/>
        </p:nvGrpSpPr>
        <p:grpSpPr>
          <a:xfrm>
            <a:off x="2995529" y="1212222"/>
            <a:ext cx="191385" cy="190949"/>
            <a:chOff x="16589375" y="-400050"/>
            <a:chExt cx="1393826" cy="1390651"/>
          </a:xfrm>
          <a:solidFill>
            <a:srgbClr val="4AA4A7"/>
          </a:solidFill>
        </p:grpSpPr>
        <p:sp>
          <p:nvSpPr>
            <p:cNvPr id="195" name="Freeform 133">
              <a:extLst>
                <a:ext uri="{FF2B5EF4-FFF2-40B4-BE49-F238E27FC236}">
                  <a16:creationId xmlns:a16="http://schemas.microsoft.com/office/drawing/2014/main" id="{66320D9D-4B27-458E-B2D2-ADE04DE96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89375" y="-400050"/>
              <a:ext cx="1071563" cy="1390650"/>
            </a:xfrm>
            <a:custGeom>
              <a:avLst/>
              <a:gdLst>
                <a:gd name="T0" fmla="*/ 86 w 710"/>
                <a:gd name="T1" fmla="*/ 921 h 921"/>
                <a:gd name="T2" fmla="*/ 81 w 710"/>
                <a:gd name="T3" fmla="*/ 920 h 921"/>
                <a:gd name="T4" fmla="*/ 3 w 710"/>
                <a:gd name="T5" fmla="*/ 823 h 921"/>
                <a:gd name="T6" fmla="*/ 17 w 710"/>
                <a:gd name="T7" fmla="*/ 762 h 921"/>
                <a:gd name="T8" fmla="*/ 269 w 710"/>
                <a:gd name="T9" fmla="*/ 478 h 921"/>
                <a:gd name="T10" fmla="*/ 300 w 710"/>
                <a:gd name="T11" fmla="*/ 464 h 921"/>
                <a:gd name="T12" fmla="*/ 316 w 710"/>
                <a:gd name="T13" fmla="*/ 458 h 921"/>
                <a:gd name="T14" fmla="*/ 337 w 710"/>
                <a:gd name="T15" fmla="*/ 449 h 921"/>
                <a:gd name="T16" fmla="*/ 326 w 710"/>
                <a:gd name="T17" fmla="*/ 430 h 921"/>
                <a:gd name="T18" fmla="*/ 320 w 710"/>
                <a:gd name="T19" fmla="*/ 423 h 921"/>
                <a:gd name="T20" fmla="*/ 316 w 710"/>
                <a:gd name="T21" fmla="*/ 419 h 921"/>
                <a:gd name="T22" fmla="*/ 313 w 710"/>
                <a:gd name="T23" fmla="*/ 416 h 921"/>
                <a:gd name="T24" fmla="*/ 232 w 710"/>
                <a:gd name="T25" fmla="*/ 191 h 921"/>
                <a:gd name="T26" fmla="*/ 406 w 710"/>
                <a:gd name="T27" fmla="*/ 7 h 921"/>
                <a:gd name="T28" fmla="*/ 433 w 710"/>
                <a:gd name="T29" fmla="*/ 2 h 921"/>
                <a:gd name="T30" fmla="*/ 446 w 710"/>
                <a:gd name="T31" fmla="*/ 0 h 921"/>
                <a:gd name="T32" fmla="*/ 480 w 710"/>
                <a:gd name="T33" fmla="*/ 0 h 921"/>
                <a:gd name="T34" fmla="*/ 492 w 710"/>
                <a:gd name="T35" fmla="*/ 2 h 921"/>
                <a:gd name="T36" fmla="*/ 519 w 710"/>
                <a:gd name="T37" fmla="*/ 7 h 921"/>
                <a:gd name="T38" fmla="*/ 693 w 710"/>
                <a:gd name="T39" fmla="*/ 191 h 921"/>
                <a:gd name="T40" fmla="*/ 613 w 710"/>
                <a:gd name="T41" fmla="*/ 415 h 921"/>
                <a:gd name="T42" fmla="*/ 609 w 710"/>
                <a:gd name="T43" fmla="*/ 419 h 921"/>
                <a:gd name="T44" fmla="*/ 605 w 710"/>
                <a:gd name="T45" fmla="*/ 423 h 921"/>
                <a:gd name="T46" fmla="*/ 599 w 710"/>
                <a:gd name="T47" fmla="*/ 431 h 921"/>
                <a:gd name="T48" fmla="*/ 589 w 710"/>
                <a:gd name="T49" fmla="*/ 451 h 921"/>
                <a:gd name="T50" fmla="*/ 615 w 710"/>
                <a:gd name="T51" fmla="*/ 461 h 921"/>
                <a:gd name="T52" fmla="*/ 625 w 710"/>
                <a:gd name="T53" fmla="*/ 464 h 921"/>
                <a:gd name="T54" fmla="*/ 637 w 710"/>
                <a:gd name="T55" fmla="*/ 487 h 921"/>
                <a:gd name="T56" fmla="*/ 621 w 710"/>
                <a:gd name="T57" fmla="*/ 498 h 921"/>
                <a:gd name="T58" fmla="*/ 614 w 710"/>
                <a:gd name="T59" fmla="*/ 498 h 921"/>
                <a:gd name="T60" fmla="*/ 591 w 710"/>
                <a:gd name="T61" fmla="*/ 491 h 921"/>
                <a:gd name="T62" fmla="*/ 522 w 710"/>
                <a:gd name="T63" fmla="*/ 475 h 921"/>
                <a:gd name="T64" fmla="*/ 461 w 710"/>
                <a:gd name="T65" fmla="*/ 470 h 921"/>
                <a:gd name="T66" fmla="*/ 351 w 710"/>
                <a:gd name="T67" fmla="*/ 485 h 921"/>
                <a:gd name="T68" fmla="*/ 107 w 710"/>
                <a:gd name="T69" fmla="*/ 657 h 921"/>
                <a:gd name="T70" fmla="*/ 40 w 710"/>
                <a:gd name="T71" fmla="*/ 809 h 921"/>
                <a:gd name="T72" fmla="*/ 50 w 710"/>
                <a:gd name="T73" fmla="*/ 864 h 921"/>
                <a:gd name="T74" fmla="*/ 100 w 710"/>
                <a:gd name="T75" fmla="*/ 886 h 921"/>
                <a:gd name="T76" fmla="*/ 132 w 710"/>
                <a:gd name="T77" fmla="*/ 886 h 921"/>
                <a:gd name="T78" fmla="*/ 183 w 710"/>
                <a:gd name="T79" fmla="*/ 886 h 921"/>
                <a:gd name="T80" fmla="*/ 228 w 710"/>
                <a:gd name="T81" fmla="*/ 886 h 921"/>
                <a:gd name="T82" fmla="*/ 246 w 710"/>
                <a:gd name="T83" fmla="*/ 898 h 921"/>
                <a:gd name="T84" fmla="*/ 239 w 710"/>
                <a:gd name="T85" fmla="*/ 918 h 921"/>
                <a:gd name="T86" fmla="*/ 233 w 710"/>
                <a:gd name="T87" fmla="*/ 921 h 921"/>
                <a:gd name="T88" fmla="*/ 233 w 710"/>
                <a:gd name="T89" fmla="*/ 921 h 921"/>
                <a:gd name="T90" fmla="*/ 86 w 710"/>
                <a:gd name="T91" fmla="*/ 921 h 921"/>
                <a:gd name="T92" fmla="*/ 462 w 710"/>
                <a:gd name="T93" fmla="*/ 35 h 921"/>
                <a:gd name="T94" fmla="*/ 262 w 710"/>
                <a:gd name="T95" fmla="*/ 235 h 921"/>
                <a:gd name="T96" fmla="*/ 457 w 710"/>
                <a:gd name="T97" fmla="*/ 435 h 921"/>
                <a:gd name="T98" fmla="*/ 459 w 710"/>
                <a:gd name="T99" fmla="*/ 435 h 921"/>
                <a:gd name="T100" fmla="*/ 663 w 710"/>
                <a:gd name="T101" fmla="*/ 237 h 921"/>
                <a:gd name="T102" fmla="*/ 605 w 710"/>
                <a:gd name="T103" fmla="*/ 95 h 921"/>
                <a:gd name="T104" fmla="*/ 464 w 710"/>
                <a:gd name="T105" fmla="*/ 35 h 921"/>
                <a:gd name="T106" fmla="*/ 462 w 710"/>
                <a:gd name="T107" fmla="*/ 3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0" h="921">
                  <a:moveTo>
                    <a:pt x="86" y="921"/>
                  </a:moveTo>
                  <a:cubicBezTo>
                    <a:pt x="84" y="920"/>
                    <a:pt x="83" y="920"/>
                    <a:pt x="81" y="920"/>
                  </a:cubicBezTo>
                  <a:cubicBezTo>
                    <a:pt x="32" y="911"/>
                    <a:pt x="0" y="870"/>
                    <a:pt x="3" y="823"/>
                  </a:cubicBezTo>
                  <a:cubicBezTo>
                    <a:pt x="4" y="801"/>
                    <a:pt x="11" y="779"/>
                    <a:pt x="17" y="762"/>
                  </a:cubicBezTo>
                  <a:cubicBezTo>
                    <a:pt x="60" y="632"/>
                    <a:pt x="145" y="536"/>
                    <a:pt x="269" y="478"/>
                  </a:cubicBezTo>
                  <a:cubicBezTo>
                    <a:pt x="279" y="473"/>
                    <a:pt x="289" y="469"/>
                    <a:pt x="300" y="464"/>
                  </a:cubicBezTo>
                  <a:cubicBezTo>
                    <a:pt x="305" y="462"/>
                    <a:pt x="311" y="460"/>
                    <a:pt x="316" y="458"/>
                  </a:cubicBezTo>
                  <a:cubicBezTo>
                    <a:pt x="337" y="449"/>
                    <a:pt x="337" y="449"/>
                    <a:pt x="337" y="449"/>
                  </a:cubicBezTo>
                  <a:cubicBezTo>
                    <a:pt x="326" y="430"/>
                    <a:pt x="326" y="430"/>
                    <a:pt x="326" y="430"/>
                  </a:cubicBezTo>
                  <a:cubicBezTo>
                    <a:pt x="325" y="428"/>
                    <a:pt x="323" y="425"/>
                    <a:pt x="320" y="423"/>
                  </a:cubicBezTo>
                  <a:cubicBezTo>
                    <a:pt x="319" y="421"/>
                    <a:pt x="318" y="420"/>
                    <a:pt x="316" y="419"/>
                  </a:cubicBezTo>
                  <a:cubicBezTo>
                    <a:pt x="315" y="418"/>
                    <a:pt x="314" y="417"/>
                    <a:pt x="313" y="416"/>
                  </a:cubicBezTo>
                  <a:cubicBezTo>
                    <a:pt x="242" y="354"/>
                    <a:pt x="215" y="278"/>
                    <a:pt x="232" y="191"/>
                  </a:cubicBezTo>
                  <a:cubicBezTo>
                    <a:pt x="251" y="97"/>
                    <a:pt x="310" y="35"/>
                    <a:pt x="406" y="7"/>
                  </a:cubicBezTo>
                  <a:cubicBezTo>
                    <a:pt x="415" y="5"/>
                    <a:pt x="424" y="4"/>
                    <a:pt x="433" y="2"/>
                  </a:cubicBezTo>
                  <a:cubicBezTo>
                    <a:pt x="437" y="2"/>
                    <a:pt x="441" y="1"/>
                    <a:pt x="446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4" y="1"/>
                    <a:pt x="488" y="2"/>
                    <a:pt x="492" y="2"/>
                  </a:cubicBezTo>
                  <a:cubicBezTo>
                    <a:pt x="502" y="4"/>
                    <a:pt x="511" y="5"/>
                    <a:pt x="519" y="7"/>
                  </a:cubicBezTo>
                  <a:cubicBezTo>
                    <a:pt x="616" y="35"/>
                    <a:pt x="674" y="97"/>
                    <a:pt x="693" y="191"/>
                  </a:cubicBezTo>
                  <a:cubicBezTo>
                    <a:pt x="710" y="278"/>
                    <a:pt x="683" y="354"/>
                    <a:pt x="613" y="415"/>
                  </a:cubicBezTo>
                  <a:cubicBezTo>
                    <a:pt x="612" y="417"/>
                    <a:pt x="610" y="418"/>
                    <a:pt x="609" y="419"/>
                  </a:cubicBezTo>
                  <a:cubicBezTo>
                    <a:pt x="608" y="420"/>
                    <a:pt x="606" y="421"/>
                    <a:pt x="605" y="423"/>
                  </a:cubicBezTo>
                  <a:cubicBezTo>
                    <a:pt x="601" y="426"/>
                    <a:pt x="599" y="429"/>
                    <a:pt x="599" y="431"/>
                  </a:cubicBezTo>
                  <a:cubicBezTo>
                    <a:pt x="589" y="451"/>
                    <a:pt x="589" y="451"/>
                    <a:pt x="589" y="451"/>
                  </a:cubicBezTo>
                  <a:cubicBezTo>
                    <a:pt x="615" y="461"/>
                    <a:pt x="615" y="461"/>
                    <a:pt x="615" y="461"/>
                  </a:cubicBezTo>
                  <a:cubicBezTo>
                    <a:pt x="618" y="462"/>
                    <a:pt x="622" y="463"/>
                    <a:pt x="625" y="464"/>
                  </a:cubicBezTo>
                  <a:cubicBezTo>
                    <a:pt x="636" y="469"/>
                    <a:pt x="641" y="477"/>
                    <a:pt x="637" y="487"/>
                  </a:cubicBezTo>
                  <a:cubicBezTo>
                    <a:pt x="634" y="497"/>
                    <a:pt x="626" y="498"/>
                    <a:pt x="621" y="498"/>
                  </a:cubicBezTo>
                  <a:cubicBezTo>
                    <a:pt x="619" y="498"/>
                    <a:pt x="616" y="498"/>
                    <a:pt x="614" y="498"/>
                  </a:cubicBezTo>
                  <a:cubicBezTo>
                    <a:pt x="606" y="496"/>
                    <a:pt x="599" y="493"/>
                    <a:pt x="591" y="491"/>
                  </a:cubicBezTo>
                  <a:cubicBezTo>
                    <a:pt x="569" y="485"/>
                    <a:pt x="546" y="479"/>
                    <a:pt x="522" y="475"/>
                  </a:cubicBezTo>
                  <a:cubicBezTo>
                    <a:pt x="502" y="472"/>
                    <a:pt x="481" y="470"/>
                    <a:pt x="461" y="470"/>
                  </a:cubicBezTo>
                  <a:cubicBezTo>
                    <a:pt x="425" y="470"/>
                    <a:pt x="388" y="475"/>
                    <a:pt x="351" y="485"/>
                  </a:cubicBezTo>
                  <a:cubicBezTo>
                    <a:pt x="250" y="513"/>
                    <a:pt x="167" y="571"/>
                    <a:pt x="107" y="657"/>
                  </a:cubicBezTo>
                  <a:cubicBezTo>
                    <a:pt x="75" y="702"/>
                    <a:pt x="53" y="753"/>
                    <a:pt x="40" y="809"/>
                  </a:cubicBezTo>
                  <a:cubicBezTo>
                    <a:pt x="35" y="830"/>
                    <a:pt x="39" y="849"/>
                    <a:pt x="50" y="864"/>
                  </a:cubicBezTo>
                  <a:cubicBezTo>
                    <a:pt x="61" y="878"/>
                    <a:pt x="79" y="886"/>
                    <a:pt x="100" y="886"/>
                  </a:cubicBezTo>
                  <a:cubicBezTo>
                    <a:pt x="111" y="886"/>
                    <a:pt x="121" y="886"/>
                    <a:pt x="132" y="88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98" y="886"/>
                    <a:pt x="213" y="886"/>
                    <a:pt x="228" y="886"/>
                  </a:cubicBezTo>
                  <a:cubicBezTo>
                    <a:pt x="237" y="886"/>
                    <a:pt x="243" y="891"/>
                    <a:pt x="246" y="898"/>
                  </a:cubicBezTo>
                  <a:cubicBezTo>
                    <a:pt x="248" y="905"/>
                    <a:pt x="245" y="914"/>
                    <a:pt x="239" y="918"/>
                  </a:cubicBezTo>
                  <a:cubicBezTo>
                    <a:pt x="238" y="919"/>
                    <a:pt x="235" y="920"/>
                    <a:pt x="233" y="921"/>
                  </a:cubicBezTo>
                  <a:cubicBezTo>
                    <a:pt x="233" y="921"/>
                    <a:pt x="233" y="921"/>
                    <a:pt x="233" y="921"/>
                  </a:cubicBezTo>
                  <a:lnTo>
                    <a:pt x="86" y="921"/>
                  </a:lnTo>
                  <a:close/>
                  <a:moveTo>
                    <a:pt x="462" y="35"/>
                  </a:moveTo>
                  <a:cubicBezTo>
                    <a:pt x="353" y="35"/>
                    <a:pt x="263" y="125"/>
                    <a:pt x="262" y="235"/>
                  </a:cubicBezTo>
                  <a:cubicBezTo>
                    <a:pt x="262" y="343"/>
                    <a:pt x="351" y="435"/>
                    <a:pt x="457" y="435"/>
                  </a:cubicBezTo>
                  <a:cubicBezTo>
                    <a:pt x="459" y="435"/>
                    <a:pt x="459" y="435"/>
                    <a:pt x="459" y="435"/>
                  </a:cubicBezTo>
                  <a:cubicBezTo>
                    <a:pt x="572" y="435"/>
                    <a:pt x="662" y="348"/>
                    <a:pt x="663" y="237"/>
                  </a:cubicBezTo>
                  <a:cubicBezTo>
                    <a:pt x="663" y="184"/>
                    <a:pt x="643" y="134"/>
                    <a:pt x="605" y="95"/>
                  </a:cubicBezTo>
                  <a:cubicBezTo>
                    <a:pt x="567" y="57"/>
                    <a:pt x="517" y="36"/>
                    <a:pt x="464" y="35"/>
                  </a:cubicBezTo>
                  <a:lnTo>
                    <a:pt x="46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4">
              <a:extLst>
                <a:ext uri="{FF2B5EF4-FFF2-40B4-BE49-F238E27FC236}">
                  <a16:creationId xmlns:a16="http://schemas.microsoft.com/office/drawing/2014/main" id="{F2D8BECD-4179-4370-B2E7-5624689F5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3713" y="487363"/>
              <a:ext cx="979488" cy="503238"/>
            </a:xfrm>
            <a:custGeom>
              <a:avLst/>
              <a:gdLst>
                <a:gd name="T0" fmla="*/ 410 w 649"/>
                <a:gd name="T1" fmla="*/ 329 h 333"/>
                <a:gd name="T2" fmla="*/ 347 w 649"/>
                <a:gd name="T3" fmla="*/ 260 h 333"/>
                <a:gd name="T4" fmla="*/ 353 w 649"/>
                <a:gd name="T5" fmla="*/ 216 h 333"/>
                <a:gd name="T6" fmla="*/ 374 w 649"/>
                <a:gd name="T7" fmla="*/ 228 h 333"/>
                <a:gd name="T8" fmla="*/ 386 w 649"/>
                <a:gd name="T9" fmla="*/ 265 h 333"/>
                <a:gd name="T10" fmla="*/ 473 w 649"/>
                <a:gd name="T11" fmla="*/ 298 h 333"/>
                <a:gd name="T12" fmla="*/ 545 w 649"/>
                <a:gd name="T13" fmla="*/ 298 h 333"/>
                <a:gd name="T14" fmla="*/ 611 w 649"/>
                <a:gd name="T15" fmla="*/ 137 h 333"/>
                <a:gd name="T16" fmla="*/ 591 w 649"/>
                <a:gd name="T17" fmla="*/ 64 h 333"/>
                <a:gd name="T18" fmla="*/ 489 w 649"/>
                <a:gd name="T19" fmla="*/ 35 h 333"/>
                <a:gd name="T20" fmla="*/ 387 w 649"/>
                <a:gd name="T21" fmla="*/ 66 h 333"/>
                <a:gd name="T22" fmla="*/ 377 w 649"/>
                <a:gd name="T23" fmla="*/ 97 h 333"/>
                <a:gd name="T24" fmla="*/ 253 w 649"/>
                <a:gd name="T25" fmla="*/ 117 h 333"/>
                <a:gd name="T26" fmla="*/ 79 w 649"/>
                <a:gd name="T27" fmla="*/ 130 h 333"/>
                <a:gd name="T28" fmla="*/ 56 w 649"/>
                <a:gd name="T29" fmla="*/ 151 h 333"/>
                <a:gd name="T30" fmla="*/ 55 w 649"/>
                <a:gd name="T31" fmla="*/ 180 h 333"/>
                <a:gd name="T32" fmla="*/ 87 w 649"/>
                <a:gd name="T33" fmla="*/ 209 h 333"/>
                <a:gd name="T34" fmla="*/ 150 w 649"/>
                <a:gd name="T35" fmla="*/ 215 h 333"/>
                <a:gd name="T36" fmla="*/ 206 w 649"/>
                <a:gd name="T37" fmla="*/ 215 h 333"/>
                <a:gd name="T38" fmla="*/ 222 w 649"/>
                <a:gd name="T39" fmla="*/ 242 h 333"/>
                <a:gd name="T40" fmla="*/ 150 w 649"/>
                <a:gd name="T41" fmla="*/ 250 h 333"/>
                <a:gd name="T42" fmla="*/ 72 w 649"/>
                <a:gd name="T43" fmla="*/ 244 h 333"/>
                <a:gd name="T44" fmla="*/ 8 w 649"/>
                <a:gd name="T45" fmla="*/ 179 h 333"/>
                <a:gd name="T46" fmla="*/ 51 w 649"/>
                <a:gd name="T47" fmla="*/ 108 h 333"/>
                <a:gd name="T48" fmla="*/ 88 w 649"/>
                <a:gd name="T49" fmla="*/ 82 h 333"/>
                <a:gd name="T50" fmla="*/ 320 w 649"/>
                <a:gd name="T51" fmla="*/ 82 h 333"/>
                <a:gd name="T52" fmla="*/ 437 w 649"/>
                <a:gd name="T53" fmla="*/ 0 h 333"/>
                <a:gd name="T54" fmla="*/ 543 w 649"/>
                <a:gd name="T55" fmla="*/ 0 h 333"/>
                <a:gd name="T56" fmla="*/ 647 w 649"/>
                <a:gd name="T57" fmla="*/ 141 h 333"/>
                <a:gd name="T58" fmla="*/ 649 w 649"/>
                <a:gd name="T59" fmla="*/ 184 h 333"/>
                <a:gd name="T60" fmla="*/ 643 w 649"/>
                <a:gd name="T61" fmla="*/ 210 h 333"/>
                <a:gd name="T62" fmla="*/ 596 w 649"/>
                <a:gd name="T63" fmla="*/ 318 h 333"/>
                <a:gd name="T64" fmla="*/ 421 w 649"/>
                <a:gd name="T6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9" h="333">
                  <a:moveTo>
                    <a:pt x="421" y="333"/>
                  </a:moveTo>
                  <a:cubicBezTo>
                    <a:pt x="417" y="331"/>
                    <a:pt x="414" y="330"/>
                    <a:pt x="410" y="329"/>
                  </a:cubicBezTo>
                  <a:cubicBezTo>
                    <a:pt x="400" y="325"/>
                    <a:pt x="390" y="321"/>
                    <a:pt x="382" y="316"/>
                  </a:cubicBezTo>
                  <a:cubicBezTo>
                    <a:pt x="363" y="305"/>
                    <a:pt x="354" y="286"/>
                    <a:pt x="347" y="260"/>
                  </a:cubicBezTo>
                  <a:cubicBezTo>
                    <a:pt x="344" y="252"/>
                    <a:pt x="342" y="244"/>
                    <a:pt x="341" y="237"/>
                  </a:cubicBezTo>
                  <a:cubicBezTo>
                    <a:pt x="338" y="227"/>
                    <a:pt x="343" y="219"/>
                    <a:pt x="353" y="216"/>
                  </a:cubicBezTo>
                  <a:cubicBezTo>
                    <a:pt x="354" y="216"/>
                    <a:pt x="356" y="216"/>
                    <a:pt x="358" y="216"/>
                  </a:cubicBezTo>
                  <a:cubicBezTo>
                    <a:pt x="365" y="216"/>
                    <a:pt x="371" y="220"/>
                    <a:pt x="374" y="228"/>
                  </a:cubicBezTo>
                  <a:cubicBezTo>
                    <a:pt x="376" y="233"/>
                    <a:pt x="377" y="238"/>
                    <a:pt x="379" y="244"/>
                  </a:cubicBezTo>
                  <a:cubicBezTo>
                    <a:pt x="381" y="251"/>
                    <a:pt x="383" y="258"/>
                    <a:pt x="386" y="265"/>
                  </a:cubicBezTo>
                  <a:cubicBezTo>
                    <a:pt x="393" y="286"/>
                    <a:pt x="410" y="298"/>
                    <a:pt x="433" y="298"/>
                  </a:cubicBezTo>
                  <a:cubicBezTo>
                    <a:pt x="446" y="298"/>
                    <a:pt x="460" y="298"/>
                    <a:pt x="473" y="298"/>
                  </a:cubicBezTo>
                  <a:cubicBezTo>
                    <a:pt x="517" y="298"/>
                    <a:pt x="517" y="298"/>
                    <a:pt x="517" y="298"/>
                  </a:cubicBezTo>
                  <a:cubicBezTo>
                    <a:pt x="526" y="298"/>
                    <a:pt x="536" y="298"/>
                    <a:pt x="545" y="298"/>
                  </a:cubicBezTo>
                  <a:cubicBezTo>
                    <a:pt x="567" y="298"/>
                    <a:pt x="583" y="287"/>
                    <a:pt x="591" y="268"/>
                  </a:cubicBezTo>
                  <a:cubicBezTo>
                    <a:pt x="605" y="233"/>
                    <a:pt x="620" y="187"/>
                    <a:pt x="611" y="137"/>
                  </a:cubicBezTo>
                  <a:cubicBezTo>
                    <a:pt x="607" y="116"/>
                    <a:pt x="601" y="95"/>
                    <a:pt x="594" y="75"/>
                  </a:cubicBezTo>
                  <a:cubicBezTo>
                    <a:pt x="593" y="71"/>
                    <a:pt x="592" y="68"/>
                    <a:pt x="591" y="64"/>
                  </a:cubicBezTo>
                  <a:cubicBezTo>
                    <a:pt x="585" y="46"/>
                    <a:pt x="568" y="35"/>
                    <a:pt x="548" y="35"/>
                  </a:cubicBezTo>
                  <a:cubicBezTo>
                    <a:pt x="528" y="35"/>
                    <a:pt x="509" y="35"/>
                    <a:pt x="489" y="35"/>
                  </a:cubicBezTo>
                  <a:cubicBezTo>
                    <a:pt x="469" y="35"/>
                    <a:pt x="450" y="35"/>
                    <a:pt x="430" y="35"/>
                  </a:cubicBezTo>
                  <a:cubicBezTo>
                    <a:pt x="410" y="35"/>
                    <a:pt x="393" y="47"/>
                    <a:pt x="387" y="66"/>
                  </a:cubicBezTo>
                  <a:cubicBezTo>
                    <a:pt x="385" y="72"/>
                    <a:pt x="385" y="72"/>
                    <a:pt x="385" y="72"/>
                  </a:cubicBezTo>
                  <a:cubicBezTo>
                    <a:pt x="382" y="80"/>
                    <a:pt x="379" y="89"/>
                    <a:pt x="377" y="97"/>
                  </a:cubicBezTo>
                  <a:cubicBezTo>
                    <a:pt x="372" y="115"/>
                    <a:pt x="368" y="117"/>
                    <a:pt x="351" y="117"/>
                  </a:cubicBezTo>
                  <a:cubicBezTo>
                    <a:pt x="253" y="117"/>
                    <a:pt x="253" y="117"/>
                    <a:pt x="253" y="117"/>
                  </a:cubicBezTo>
                  <a:cubicBezTo>
                    <a:pt x="205" y="117"/>
                    <a:pt x="157" y="117"/>
                    <a:pt x="109" y="117"/>
                  </a:cubicBezTo>
                  <a:cubicBezTo>
                    <a:pt x="97" y="117"/>
                    <a:pt x="87" y="121"/>
                    <a:pt x="79" y="130"/>
                  </a:cubicBezTo>
                  <a:cubicBezTo>
                    <a:pt x="75" y="134"/>
                    <a:pt x="70" y="138"/>
                    <a:pt x="64" y="143"/>
                  </a:cubicBezTo>
                  <a:cubicBezTo>
                    <a:pt x="62" y="145"/>
                    <a:pt x="59" y="148"/>
                    <a:pt x="56" y="151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8" y="183"/>
                    <a:pt x="62" y="186"/>
                    <a:pt x="64" y="189"/>
                  </a:cubicBezTo>
                  <a:cubicBezTo>
                    <a:pt x="72" y="196"/>
                    <a:pt x="79" y="202"/>
                    <a:pt x="87" y="209"/>
                  </a:cubicBezTo>
                  <a:cubicBezTo>
                    <a:pt x="94" y="215"/>
                    <a:pt x="105" y="215"/>
                    <a:pt x="109" y="215"/>
                  </a:cubicBezTo>
                  <a:cubicBezTo>
                    <a:pt x="122" y="215"/>
                    <a:pt x="136" y="215"/>
                    <a:pt x="150" y="215"/>
                  </a:cubicBezTo>
                  <a:cubicBezTo>
                    <a:pt x="161" y="215"/>
                    <a:pt x="161" y="215"/>
                    <a:pt x="161" y="215"/>
                  </a:cubicBezTo>
                  <a:cubicBezTo>
                    <a:pt x="176" y="215"/>
                    <a:pt x="191" y="215"/>
                    <a:pt x="206" y="215"/>
                  </a:cubicBezTo>
                  <a:cubicBezTo>
                    <a:pt x="214" y="215"/>
                    <a:pt x="219" y="218"/>
                    <a:pt x="223" y="225"/>
                  </a:cubicBezTo>
                  <a:cubicBezTo>
                    <a:pt x="226" y="231"/>
                    <a:pt x="226" y="236"/>
                    <a:pt x="222" y="242"/>
                  </a:cubicBezTo>
                  <a:cubicBezTo>
                    <a:pt x="219" y="248"/>
                    <a:pt x="214" y="250"/>
                    <a:pt x="208" y="250"/>
                  </a:cubicBezTo>
                  <a:cubicBezTo>
                    <a:pt x="189" y="250"/>
                    <a:pt x="170" y="250"/>
                    <a:pt x="150" y="250"/>
                  </a:cubicBezTo>
                  <a:cubicBezTo>
                    <a:pt x="128" y="250"/>
                    <a:pt x="106" y="250"/>
                    <a:pt x="84" y="250"/>
                  </a:cubicBezTo>
                  <a:cubicBezTo>
                    <a:pt x="81" y="250"/>
                    <a:pt x="77" y="250"/>
                    <a:pt x="72" y="244"/>
                  </a:cubicBezTo>
                  <a:cubicBezTo>
                    <a:pt x="66" y="238"/>
                    <a:pt x="60" y="233"/>
                    <a:pt x="55" y="227"/>
                  </a:cubicBezTo>
                  <a:cubicBezTo>
                    <a:pt x="39" y="211"/>
                    <a:pt x="23" y="195"/>
                    <a:pt x="8" y="179"/>
                  </a:cubicBezTo>
                  <a:cubicBezTo>
                    <a:pt x="0" y="171"/>
                    <a:pt x="0" y="162"/>
                    <a:pt x="8" y="153"/>
                  </a:cubicBezTo>
                  <a:cubicBezTo>
                    <a:pt x="22" y="138"/>
                    <a:pt x="37" y="123"/>
                    <a:pt x="51" y="108"/>
                  </a:cubicBezTo>
                  <a:cubicBezTo>
                    <a:pt x="58" y="102"/>
                    <a:pt x="64" y="95"/>
                    <a:pt x="71" y="88"/>
                  </a:cubicBezTo>
                  <a:cubicBezTo>
                    <a:pt x="74" y="85"/>
                    <a:pt x="78" y="82"/>
                    <a:pt x="88" y="82"/>
                  </a:cubicBezTo>
                  <a:cubicBezTo>
                    <a:pt x="120" y="82"/>
                    <a:pt x="152" y="82"/>
                    <a:pt x="183" y="82"/>
                  </a:cubicBezTo>
                  <a:cubicBezTo>
                    <a:pt x="229" y="82"/>
                    <a:pt x="274" y="82"/>
                    <a:pt x="320" y="82"/>
                  </a:cubicBezTo>
                  <a:cubicBezTo>
                    <a:pt x="336" y="82"/>
                    <a:pt x="347" y="75"/>
                    <a:pt x="352" y="60"/>
                  </a:cubicBezTo>
                  <a:cubicBezTo>
                    <a:pt x="367" y="18"/>
                    <a:pt x="393" y="0"/>
                    <a:pt x="437" y="0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514" y="0"/>
                    <a:pt x="529" y="0"/>
                    <a:pt x="543" y="0"/>
                  </a:cubicBezTo>
                  <a:cubicBezTo>
                    <a:pt x="583" y="0"/>
                    <a:pt x="610" y="18"/>
                    <a:pt x="625" y="55"/>
                  </a:cubicBezTo>
                  <a:cubicBezTo>
                    <a:pt x="638" y="87"/>
                    <a:pt x="645" y="114"/>
                    <a:pt x="647" y="141"/>
                  </a:cubicBezTo>
                  <a:cubicBezTo>
                    <a:pt x="648" y="144"/>
                    <a:pt x="648" y="146"/>
                    <a:pt x="649" y="148"/>
                  </a:cubicBezTo>
                  <a:cubicBezTo>
                    <a:pt x="649" y="184"/>
                    <a:pt x="649" y="184"/>
                    <a:pt x="649" y="184"/>
                  </a:cubicBezTo>
                  <a:cubicBezTo>
                    <a:pt x="649" y="185"/>
                    <a:pt x="648" y="186"/>
                    <a:pt x="648" y="187"/>
                  </a:cubicBezTo>
                  <a:cubicBezTo>
                    <a:pt x="646" y="195"/>
                    <a:pt x="645" y="202"/>
                    <a:pt x="643" y="210"/>
                  </a:cubicBezTo>
                  <a:cubicBezTo>
                    <a:pt x="640" y="227"/>
                    <a:pt x="637" y="242"/>
                    <a:pt x="632" y="258"/>
                  </a:cubicBezTo>
                  <a:cubicBezTo>
                    <a:pt x="624" y="287"/>
                    <a:pt x="613" y="305"/>
                    <a:pt x="596" y="318"/>
                  </a:cubicBezTo>
                  <a:cubicBezTo>
                    <a:pt x="585" y="325"/>
                    <a:pt x="573" y="329"/>
                    <a:pt x="558" y="333"/>
                  </a:cubicBezTo>
                  <a:lnTo>
                    <a:pt x="421" y="3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9E04DCBD-4631-4059-B9E3-BC253937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6188" y="711200"/>
              <a:ext cx="53975" cy="52388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6 w 35"/>
                <a:gd name="T5" fmla="*/ 5 h 35"/>
                <a:gd name="T6" fmla="*/ 18 w 35"/>
                <a:gd name="T7" fmla="*/ 0 h 35"/>
                <a:gd name="T8" fmla="*/ 35 w 35"/>
                <a:gd name="T9" fmla="*/ 17 h 35"/>
                <a:gd name="T10" fmla="*/ 30 w 35"/>
                <a:gd name="T11" fmla="*/ 29 h 35"/>
                <a:gd name="T12" fmla="*/ 18 w 3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9" y="35"/>
                    <a:pt x="1" y="27"/>
                    <a:pt x="0" y="17"/>
                  </a:cubicBezTo>
                  <a:cubicBezTo>
                    <a:pt x="0" y="13"/>
                    <a:pt x="2" y="8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2"/>
                    <a:pt x="34" y="26"/>
                    <a:pt x="30" y="29"/>
                  </a:cubicBezTo>
                  <a:cubicBezTo>
                    <a:pt x="27" y="33"/>
                    <a:pt x="23" y="35"/>
                    <a:pt x="1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7" name="Picture Placeholder 1">
            <a:extLst>
              <a:ext uri="{FF2B5EF4-FFF2-40B4-BE49-F238E27FC236}">
                <a16:creationId xmlns:a16="http://schemas.microsoft.com/office/drawing/2014/main" id="{2EC0F3CD-43E8-40AA-8683-536E36F1C82C}"/>
              </a:ext>
            </a:extLst>
          </p:cNvPr>
          <p:cNvSpPr>
            <a:spLocks noGrp="1"/>
          </p:cNvSpPr>
          <p:nvPr/>
        </p:nvSpPr>
        <p:spPr>
          <a:xfrm>
            <a:off x="246576" y="152400"/>
            <a:ext cx="564402" cy="481835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3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26EDA-D492-454B-AD95-75E89345BE4C}"/>
              </a:ext>
            </a:extLst>
          </p:cNvPr>
          <p:cNvSpPr txBox="1"/>
          <p:nvPr/>
        </p:nvSpPr>
        <p:spPr>
          <a:xfrm>
            <a:off x="491835" y="1593984"/>
            <a:ext cx="298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Compatibility – Ease of 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EAB5B-28D8-450B-9392-0CB30B861E86}"/>
              </a:ext>
            </a:extLst>
          </p:cNvPr>
          <p:cNvSpPr/>
          <p:nvPr/>
        </p:nvSpPr>
        <p:spPr>
          <a:xfrm>
            <a:off x="581196" y="1986399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Shape 2411">
            <a:extLst>
              <a:ext uri="{FF2B5EF4-FFF2-40B4-BE49-F238E27FC236}">
                <a16:creationId xmlns:a16="http://schemas.microsoft.com/office/drawing/2014/main" id="{EFFF52EB-5868-4CAD-BC13-678B94751D58}"/>
              </a:ext>
            </a:extLst>
          </p:cNvPr>
          <p:cNvSpPr/>
          <p:nvPr/>
        </p:nvSpPr>
        <p:spPr>
          <a:xfrm>
            <a:off x="956618" y="2988471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353740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412">
            <a:extLst>
              <a:ext uri="{FF2B5EF4-FFF2-40B4-BE49-F238E27FC236}">
                <a16:creationId xmlns:a16="http://schemas.microsoft.com/office/drawing/2014/main" id="{132F69D0-26D2-4687-A3F9-A614E2F64C38}"/>
              </a:ext>
            </a:extLst>
          </p:cNvPr>
          <p:cNvSpPr/>
          <p:nvPr/>
        </p:nvSpPr>
        <p:spPr>
          <a:xfrm>
            <a:off x="2063435" y="2988471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4A94B1"/>
              </a:gs>
              <a:gs pos="100000">
                <a:srgbClr val="6D5DA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2413">
            <a:extLst>
              <a:ext uri="{FF2B5EF4-FFF2-40B4-BE49-F238E27FC236}">
                <a16:creationId xmlns:a16="http://schemas.microsoft.com/office/drawing/2014/main" id="{1B731374-9FDC-4621-A7A3-BB9CD2EC4EDA}"/>
              </a:ext>
            </a:extLst>
          </p:cNvPr>
          <p:cNvSpPr/>
          <p:nvPr/>
        </p:nvSpPr>
        <p:spPr>
          <a:xfrm>
            <a:off x="3170252" y="2988471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353740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2418">
            <a:extLst>
              <a:ext uri="{FF2B5EF4-FFF2-40B4-BE49-F238E27FC236}">
                <a16:creationId xmlns:a16="http://schemas.microsoft.com/office/drawing/2014/main" id="{93F46463-79D0-40BD-9696-C579D0ABA8F7}"/>
              </a:ext>
            </a:extLst>
          </p:cNvPr>
          <p:cNvSpPr/>
          <p:nvPr/>
        </p:nvSpPr>
        <p:spPr>
          <a:xfrm>
            <a:off x="4467056" y="3243956"/>
            <a:ext cx="214548" cy="175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/>
          </a:p>
        </p:txBody>
      </p:sp>
      <p:sp>
        <p:nvSpPr>
          <p:cNvPr id="14" name="Shape 2419">
            <a:extLst>
              <a:ext uri="{FF2B5EF4-FFF2-40B4-BE49-F238E27FC236}">
                <a16:creationId xmlns:a16="http://schemas.microsoft.com/office/drawing/2014/main" id="{D1A96FCA-FD60-4761-B988-A096D030B922}"/>
              </a:ext>
            </a:extLst>
          </p:cNvPr>
          <p:cNvSpPr/>
          <p:nvPr/>
        </p:nvSpPr>
        <p:spPr>
          <a:xfrm>
            <a:off x="2758897" y="3330844"/>
            <a:ext cx="305651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5" name="Shape 2420">
            <a:extLst>
              <a:ext uri="{FF2B5EF4-FFF2-40B4-BE49-F238E27FC236}">
                <a16:creationId xmlns:a16="http://schemas.microsoft.com/office/drawing/2014/main" id="{1DA20E31-B871-413D-95D4-B08EF301C9A8}"/>
              </a:ext>
            </a:extLst>
          </p:cNvPr>
          <p:cNvSpPr/>
          <p:nvPr/>
        </p:nvSpPr>
        <p:spPr>
          <a:xfrm>
            <a:off x="3868095" y="3330844"/>
            <a:ext cx="305652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6" name="Shape 2421">
            <a:extLst>
              <a:ext uri="{FF2B5EF4-FFF2-40B4-BE49-F238E27FC236}">
                <a16:creationId xmlns:a16="http://schemas.microsoft.com/office/drawing/2014/main" id="{DE9F3547-A132-4763-8299-CB939ADC6E54}"/>
              </a:ext>
            </a:extLst>
          </p:cNvPr>
          <p:cNvSpPr/>
          <p:nvPr/>
        </p:nvSpPr>
        <p:spPr>
          <a:xfrm>
            <a:off x="1649699" y="3331719"/>
            <a:ext cx="305652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7" name="Shape 2414">
            <a:extLst>
              <a:ext uri="{FF2B5EF4-FFF2-40B4-BE49-F238E27FC236}">
                <a16:creationId xmlns:a16="http://schemas.microsoft.com/office/drawing/2014/main" id="{004F9477-94A1-420E-B502-96609C036F86}"/>
              </a:ext>
            </a:extLst>
          </p:cNvPr>
          <p:cNvSpPr/>
          <p:nvPr/>
        </p:nvSpPr>
        <p:spPr>
          <a:xfrm>
            <a:off x="5383886" y="2987596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353740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2420">
            <a:extLst>
              <a:ext uri="{FF2B5EF4-FFF2-40B4-BE49-F238E27FC236}">
                <a16:creationId xmlns:a16="http://schemas.microsoft.com/office/drawing/2014/main" id="{8CA74A6D-F2CE-4046-B6CF-149FC06B31CC}"/>
              </a:ext>
            </a:extLst>
          </p:cNvPr>
          <p:cNvSpPr/>
          <p:nvPr/>
        </p:nvSpPr>
        <p:spPr>
          <a:xfrm>
            <a:off x="4974912" y="3329969"/>
            <a:ext cx="305652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1" name="Shape 2418">
            <a:extLst>
              <a:ext uri="{FF2B5EF4-FFF2-40B4-BE49-F238E27FC236}">
                <a16:creationId xmlns:a16="http://schemas.microsoft.com/office/drawing/2014/main" id="{77394E05-9653-4975-8599-3BCA3B941BC3}"/>
              </a:ext>
            </a:extLst>
          </p:cNvPr>
          <p:cNvSpPr/>
          <p:nvPr/>
        </p:nvSpPr>
        <p:spPr>
          <a:xfrm>
            <a:off x="6685005" y="3242206"/>
            <a:ext cx="214548" cy="175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/>
          </a:p>
        </p:txBody>
      </p:sp>
      <p:sp>
        <p:nvSpPr>
          <p:cNvPr id="22" name="Shape 2420">
            <a:extLst>
              <a:ext uri="{FF2B5EF4-FFF2-40B4-BE49-F238E27FC236}">
                <a16:creationId xmlns:a16="http://schemas.microsoft.com/office/drawing/2014/main" id="{EB56ED00-C95C-40DC-BC02-81491B0BA788}"/>
              </a:ext>
            </a:extLst>
          </p:cNvPr>
          <p:cNvSpPr/>
          <p:nvPr/>
        </p:nvSpPr>
        <p:spPr>
          <a:xfrm>
            <a:off x="6086044" y="3329094"/>
            <a:ext cx="305652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3" name="Shape 2414">
            <a:extLst>
              <a:ext uri="{FF2B5EF4-FFF2-40B4-BE49-F238E27FC236}">
                <a16:creationId xmlns:a16="http://schemas.microsoft.com/office/drawing/2014/main" id="{420CFF1A-5DBC-461A-9FF8-69553703F141}"/>
              </a:ext>
            </a:extLst>
          </p:cNvPr>
          <p:cNvSpPr/>
          <p:nvPr/>
        </p:nvSpPr>
        <p:spPr>
          <a:xfrm>
            <a:off x="7601958" y="2978298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353740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2420">
            <a:extLst>
              <a:ext uri="{FF2B5EF4-FFF2-40B4-BE49-F238E27FC236}">
                <a16:creationId xmlns:a16="http://schemas.microsoft.com/office/drawing/2014/main" id="{F7FB603B-60CF-44A3-A9C9-BB929DD88D41}"/>
              </a:ext>
            </a:extLst>
          </p:cNvPr>
          <p:cNvSpPr/>
          <p:nvPr/>
        </p:nvSpPr>
        <p:spPr>
          <a:xfrm>
            <a:off x="7192984" y="3320671"/>
            <a:ext cx="305652" cy="0"/>
          </a:xfrm>
          <a:prstGeom prst="line">
            <a:avLst/>
          </a:prstGeom>
          <a:ln w="12700">
            <a:solidFill>
              <a:srgbClr val="53585F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6" name="Shape 2412">
            <a:extLst>
              <a:ext uri="{FF2B5EF4-FFF2-40B4-BE49-F238E27FC236}">
                <a16:creationId xmlns:a16="http://schemas.microsoft.com/office/drawing/2014/main" id="{EC2A5784-FFB5-485C-8BB3-88EBB009607D}"/>
              </a:ext>
            </a:extLst>
          </p:cNvPr>
          <p:cNvSpPr/>
          <p:nvPr/>
        </p:nvSpPr>
        <p:spPr>
          <a:xfrm>
            <a:off x="4268315" y="2988225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4A94B1"/>
              </a:gs>
              <a:gs pos="100000">
                <a:srgbClr val="6D5DA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2412">
            <a:extLst>
              <a:ext uri="{FF2B5EF4-FFF2-40B4-BE49-F238E27FC236}">
                <a16:creationId xmlns:a16="http://schemas.microsoft.com/office/drawing/2014/main" id="{51DF0587-8861-4EF3-BC60-405057971ADD}"/>
              </a:ext>
            </a:extLst>
          </p:cNvPr>
          <p:cNvSpPr/>
          <p:nvPr/>
        </p:nvSpPr>
        <p:spPr>
          <a:xfrm>
            <a:off x="6495140" y="2977423"/>
            <a:ext cx="594522" cy="686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 flip="none" rotWithShape="1">
            <a:gsLst>
              <a:gs pos="0">
                <a:srgbClr val="4A94B1"/>
              </a:gs>
              <a:gs pos="100000">
                <a:srgbClr val="6D5DA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5C0E9-E166-4FC0-8F91-2B9AB06B8F28}"/>
              </a:ext>
            </a:extLst>
          </p:cNvPr>
          <p:cNvSpPr txBox="1"/>
          <p:nvPr/>
        </p:nvSpPr>
        <p:spPr>
          <a:xfrm>
            <a:off x="770785" y="3791559"/>
            <a:ext cx="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1DA1D-EEC1-495B-8ED6-07144EAA0DB7}"/>
              </a:ext>
            </a:extLst>
          </p:cNvPr>
          <p:cNvSpPr txBox="1"/>
          <p:nvPr/>
        </p:nvSpPr>
        <p:spPr>
          <a:xfrm>
            <a:off x="1871651" y="2498801"/>
            <a:ext cx="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F38AD-AA08-4D4B-B385-334680DD854B}"/>
              </a:ext>
            </a:extLst>
          </p:cNvPr>
          <p:cNvSpPr txBox="1"/>
          <p:nvPr/>
        </p:nvSpPr>
        <p:spPr>
          <a:xfrm>
            <a:off x="2914811" y="3791559"/>
            <a:ext cx="110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Windows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333F64-7898-449E-9BE8-10F03FCA0048}"/>
              </a:ext>
            </a:extLst>
          </p:cNvPr>
          <p:cNvSpPr txBox="1"/>
          <p:nvPr/>
        </p:nvSpPr>
        <p:spPr>
          <a:xfrm>
            <a:off x="3942449" y="2252580"/>
            <a:ext cx="1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Party 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802E-4507-4B52-996D-FC8450F82AFF}"/>
              </a:ext>
            </a:extLst>
          </p:cNvPr>
          <p:cNvSpPr txBox="1"/>
          <p:nvPr/>
        </p:nvSpPr>
        <p:spPr>
          <a:xfrm>
            <a:off x="5046064" y="3791559"/>
            <a:ext cx="127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Biometric Integration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FE8A7-EB94-4F04-BEFC-1B04F173C7E6}"/>
              </a:ext>
            </a:extLst>
          </p:cNvPr>
          <p:cNvSpPr txBox="1"/>
          <p:nvPr/>
        </p:nvSpPr>
        <p:spPr>
          <a:xfrm>
            <a:off x="5914553" y="2006358"/>
            <a:ext cx="175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Barcode/QR Code Scanner Integration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1F79E-E05F-485D-8EF7-609FCA85B8C7}"/>
              </a:ext>
            </a:extLst>
          </p:cNvPr>
          <p:cNvSpPr txBox="1"/>
          <p:nvPr/>
        </p:nvSpPr>
        <p:spPr>
          <a:xfrm>
            <a:off x="7258587" y="3791559"/>
            <a:ext cx="127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Printer Integration</a:t>
            </a:r>
          </a:p>
        </p:txBody>
      </p:sp>
      <p:sp>
        <p:nvSpPr>
          <p:cNvPr id="38" name="Picture Placeholder 1">
            <a:extLst>
              <a:ext uri="{FF2B5EF4-FFF2-40B4-BE49-F238E27FC236}">
                <a16:creationId xmlns:a16="http://schemas.microsoft.com/office/drawing/2014/main" id="{41B460C4-E7D9-4D53-80A0-D54F0A514273}"/>
              </a:ext>
            </a:extLst>
          </p:cNvPr>
          <p:cNvSpPr>
            <a:spLocks noGrp="1"/>
          </p:cNvSpPr>
          <p:nvPr/>
        </p:nvSpPr>
        <p:spPr>
          <a:xfrm>
            <a:off x="131395" y="4549828"/>
            <a:ext cx="8862275" cy="43559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824497-A43B-4205-A287-7AEEA29E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2" y="199508"/>
            <a:ext cx="1684734" cy="381873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DD00661-4BAD-413D-81EE-884023769509}"/>
              </a:ext>
            </a:extLst>
          </p:cNvPr>
          <p:cNvGrpSpPr/>
          <p:nvPr/>
        </p:nvGrpSpPr>
        <p:grpSpPr>
          <a:xfrm>
            <a:off x="2186765" y="3105385"/>
            <a:ext cx="309562" cy="365918"/>
            <a:chOff x="2432051" y="-1279525"/>
            <a:chExt cx="619125" cy="731837"/>
          </a:xfrm>
          <a:solidFill>
            <a:schemeClr val="bg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81912E1A-9B85-40E1-B02B-7C9F0908D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5" y="-1279525"/>
              <a:ext cx="168275" cy="173037"/>
            </a:xfrm>
            <a:custGeom>
              <a:avLst/>
              <a:gdLst>
                <a:gd name="T0" fmla="*/ 0 w 98"/>
                <a:gd name="T1" fmla="*/ 95 h 100"/>
                <a:gd name="T2" fmla="*/ 0 w 98"/>
                <a:gd name="T3" fmla="*/ 82 h 100"/>
                <a:gd name="T4" fmla="*/ 11 w 98"/>
                <a:gd name="T5" fmla="*/ 40 h 100"/>
                <a:gd name="T6" fmla="*/ 64 w 98"/>
                <a:gd name="T7" fmla="*/ 3 h 100"/>
                <a:gd name="T8" fmla="*/ 75 w 98"/>
                <a:gd name="T9" fmla="*/ 1 h 100"/>
                <a:gd name="T10" fmla="*/ 79 w 98"/>
                <a:gd name="T11" fmla="*/ 0 h 100"/>
                <a:gd name="T12" fmla="*/ 98 w 98"/>
                <a:gd name="T13" fmla="*/ 0 h 100"/>
                <a:gd name="T14" fmla="*/ 93 w 98"/>
                <a:gd name="T15" fmla="*/ 43 h 100"/>
                <a:gd name="T16" fmla="*/ 36 w 98"/>
                <a:gd name="T17" fmla="*/ 96 h 100"/>
                <a:gd name="T18" fmla="*/ 10 w 98"/>
                <a:gd name="T19" fmla="*/ 99 h 100"/>
                <a:gd name="T20" fmla="*/ 0 w 98"/>
                <a:gd name="T21" fmla="*/ 100 h 100"/>
                <a:gd name="T22" fmla="*/ 0 w 98"/>
                <a:gd name="T23" fmla="*/ 95 h 100"/>
                <a:gd name="T24" fmla="*/ 75 w 98"/>
                <a:gd name="T25" fmla="*/ 16 h 100"/>
                <a:gd name="T26" fmla="*/ 15 w 98"/>
                <a:gd name="T27" fmla="*/ 81 h 100"/>
                <a:gd name="T28" fmla="*/ 15 w 98"/>
                <a:gd name="T29" fmla="*/ 83 h 100"/>
                <a:gd name="T30" fmla="*/ 17 w 98"/>
                <a:gd name="T31" fmla="*/ 83 h 100"/>
                <a:gd name="T32" fmla="*/ 20 w 98"/>
                <a:gd name="T33" fmla="*/ 84 h 100"/>
                <a:gd name="T34" fmla="*/ 20 w 98"/>
                <a:gd name="T35" fmla="*/ 84 h 100"/>
                <a:gd name="T36" fmla="*/ 67 w 98"/>
                <a:gd name="T37" fmla="*/ 62 h 100"/>
                <a:gd name="T38" fmla="*/ 82 w 98"/>
                <a:gd name="T39" fmla="*/ 18 h 100"/>
                <a:gd name="T40" fmla="*/ 82 w 98"/>
                <a:gd name="T41" fmla="*/ 16 h 100"/>
                <a:gd name="T42" fmla="*/ 81 w 98"/>
                <a:gd name="T43" fmla="*/ 16 h 100"/>
                <a:gd name="T44" fmla="*/ 75 w 98"/>
                <a:gd name="T4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00">
                  <a:moveTo>
                    <a:pt x="0" y="95"/>
                  </a:moveTo>
                  <a:cubicBezTo>
                    <a:pt x="0" y="91"/>
                    <a:pt x="0" y="86"/>
                    <a:pt x="0" y="82"/>
                  </a:cubicBezTo>
                  <a:cubicBezTo>
                    <a:pt x="1" y="66"/>
                    <a:pt x="4" y="52"/>
                    <a:pt x="11" y="40"/>
                  </a:cubicBezTo>
                  <a:cubicBezTo>
                    <a:pt x="22" y="20"/>
                    <a:pt x="39" y="8"/>
                    <a:pt x="64" y="3"/>
                  </a:cubicBezTo>
                  <a:cubicBezTo>
                    <a:pt x="68" y="2"/>
                    <a:pt x="71" y="2"/>
                    <a:pt x="75" y="1"/>
                  </a:cubicBezTo>
                  <a:cubicBezTo>
                    <a:pt x="76" y="1"/>
                    <a:pt x="78" y="1"/>
                    <a:pt x="79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3"/>
                    <a:pt x="98" y="28"/>
                    <a:pt x="93" y="43"/>
                  </a:cubicBezTo>
                  <a:cubicBezTo>
                    <a:pt x="85" y="72"/>
                    <a:pt x="66" y="90"/>
                    <a:pt x="36" y="96"/>
                  </a:cubicBezTo>
                  <a:cubicBezTo>
                    <a:pt x="28" y="97"/>
                    <a:pt x="19" y="98"/>
                    <a:pt x="10" y="99"/>
                  </a:cubicBezTo>
                  <a:cubicBezTo>
                    <a:pt x="7" y="99"/>
                    <a:pt x="3" y="99"/>
                    <a:pt x="0" y="100"/>
                  </a:cubicBezTo>
                  <a:cubicBezTo>
                    <a:pt x="0" y="98"/>
                    <a:pt x="0" y="96"/>
                    <a:pt x="0" y="95"/>
                  </a:cubicBezTo>
                  <a:close/>
                  <a:moveTo>
                    <a:pt x="75" y="16"/>
                  </a:moveTo>
                  <a:cubicBezTo>
                    <a:pt x="42" y="16"/>
                    <a:pt x="17" y="43"/>
                    <a:pt x="15" y="81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4"/>
                    <a:pt x="19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38" y="84"/>
                    <a:pt x="55" y="76"/>
                    <a:pt x="67" y="62"/>
                  </a:cubicBezTo>
                  <a:cubicBezTo>
                    <a:pt x="79" y="49"/>
                    <a:pt x="84" y="33"/>
                    <a:pt x="82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7" y="16"/>
                    <a:pt x="7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07CA6901-76CF-4EF0-B548-0729618AF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051" y="-1085850"/>
              <a:ext cx="619125" cy="538162"/>
            </a:xfrm>
            <a:custGeom>
              <a:avLst/>
              <a:gdLst>
                <a:gd name="T0" fmla="*/ 259 w 359"/>
                <a:gd name="T1" fmla="*/ 312 h 312"/>
                <a:gd name="T2" fmla="*/ 221 w 359"/>
                <a:gd name="T3" fmla="*/ 303 h 312"/>
                <a:gd name="T4" fmla="*/ 186 w 359"/>
                <a:gd name="T5" fmla="*/ 294 h 312"/>
                <a:gd name="T6" fmla="*/ 156 w 359"/>
                <a:gd name="T7" fmla="*/ 301 h 312"/>
                <a:gd name="T8" fmla="*/ 116 w 359"/>
                <a:gd name="T9" fmla="*/ 312 h 312"/>
                <a:gd name="T10" fmla="*/ 112 w 359"/>
                <a:gd name="T11" fmla="*/ 312 h 312"/>
                <a:gd name="T12" fmla="*/ 58 w 359"/>
                <a:gd name="T13" fmla="*/ 288 h 312"/>
                <a:gd name="T14" fmla="*/ 18 w 359"/>
                <a:gd name="T15" fmla="*/ 220 h 312"/>
                <a:gd name="T16" fmla="*/ 3 w 359"/>
                <a:gd name="T17" fmla="*/ 108 h 312"/>
                <a:gd name="T18" fmla="*/ 90 w 359"/>
                <a:gd name="T19" fmla="*/ 3 h 312"/>
                <a:gd name="T20" fmla="*/ 112 w 359"/>
                <a:gd name="T21" fmla="*/ 0 h 312"/>
                <a:gd name="T22" fmla="*/ 145 w 359"/>
                <a:gd name="T23" fmla="*/ 6 h 312"/>
                <a:gd name="T24" fmla="*/ 152 w 359"/>
                <a:gd name="T25" fmla="*/ 8 h 312"/>
                <a:gd name="T26" fmla="*/ 176 w 359"/>
                <a:gd name="T27" fmla="*/ 17 h 312"/>
                <a:gd name="T28" fmla="*/ 186 w 359"/>
                <a:gd name="T29" fmla="*/ 18 h 312"/>
                <a:gd name="T30" fmla="*/ 196 w 359"/>
                <a:gd name="T31" fmla="*/ 17 h 312"/>
                <a:gd name="T32" fmla="*/ 206 w 359"/>
                <a:gd name="T33" fmla="*/ 13 h 312"/>
                <a:gd name="T34" fmla="*/ 236 w 359"/>
                <a:gd name="T35" fmla="*/ 3 h 312"/>
                <a:gd name="T36" fmla="*/ 262 w 359"/>
                <a:gd name="T37" fmla="*/ 0 h 312"/>
                <a:gd name="T38" fmla="*/ 342 w 359"/>
                <a:gd name="T39" fmla="*/ 39 h 312"/>
                <a:gd name="T40" fmla="*/ 349 w 359"/>
                <a:gd name="T41" fmla="*/ 49 h 312"/>
                <a:gd name="T42" fmla="*/ 351 w 359"/>
                <a:gd name="T43" fmla="*/ 52 h 312"/>
                <a:gd name="T44" fmla="*/ 286 w 359"/>
                <a:gd name="T45" fmla="*/ 132 h 312"/>
                <a:gd name="T46" fmla="*/ 359 w 359"/>
                <a:gd name="T47" fmla="*/ 205 h 312"/>
                <a:gd name="T48" fmla="*/ 320 w 359"/>
                <a:gd name="T49" fmla="*/ 281 h 312"/>
                <a:gd name="T50" fmla="*/ 278 w 359"/>
                <a:gd name="T51" fmla="*/ 310 h 312"/>
                <a:gd name="T52" fmla="*/ 259 w 359"/>
                <a:gd name="T53" fmla="*/ 312 h 312"/>
                <a:gd name="T54" fmla="*/ 186 w 359"/>
                <a:gd name="T55" fmla="*/ 279 h 312"/>
                <a:gd name="T56" fmla="*/ 192 w 359"/>
                <a:gd name="T57" fmla="*/ 279 h 312"/>
                <a:gd name="T58" fmla="*/ 227 w 359"/>
                <a:gd name="T59" fmla="*/ 290 h 312"/>
                <a:gd name="T60" fmla="*/ 259 w 359"/>
                <a:gd name="T61" fmla="*/ 298 h 312"/>
                <a:gd name="T62" fmla="*/ 300 w 359"/>
                <a:gd name="T63" fmla="*/ 281 h 312"/>
                <a:gd name="T64" fmla="*/ 339 w 359"/>
                <a:gd name="T65" fmla="*/ 219 h 312"/>
                <a:gd name="T66" fmla="*/ 340 w 359"/>
                <a:gd name="T67" fmla="*/ 217 h 312"/>
                <a:gd name="T68" fmla="*/ 338 w 359"/>
                <a:gd name="T69" fmla="*/ 216 h 312"/>
                <a:gd name="T70" fmla="*/ 272 w 359"/>
                <a:gd name="T71" fmla="*/ 136 h 312"/>
                <a:gd name="T72" fmla="*/ 324 w 359"/>
                <a:gd name="T73" fmla="*/ 46 h 312"/>
                <a:gd name="T74" fmla="*/ 326 w 359"/>
                <a:gd name="T75" fmla="*/ 44 h 312"/>
                <a:gd name="T76" fmla="*/ 324 w 359"/>
                <a:gd name="T77" fmla="*/ 42 h 312"/>
                <a:gd name="T78" fmla="*/ 324 w 359"/>
                <a:gd name="T79" fmla="*/ 41 h 312"/>
                <a:gd name="T80" fmla="*/ 262 w 359"/>
                <a:gd name="T81" fmla="*/ 15 h 312"/>
                <a:gd name="T82" fmla="*/ 240 w 359"/>
                <a:gd name="T83" fmla="*/ 17 h 312"/>
                <a:gd name="T84" fmla="*/ 209 w 359"/>
                <a:gd name="T85" fmla="*/ 28 h 312"/>
                <a:gd name="T86" fmla="*/ 200 w 359"/>
                <a:gd name="T87" fmla="*/ 31 h 312"/>
                <a:gd name="T88" fmla="*/ 186 w 359"/>
                <a:gd name="T89" fmla="*/ 33 h 312"/>
                <a:gd name="T90" fmla="*/ 172 w 359"/>
                <a:gd name="T91" fmla="*/ 30 h 312"/>
                <a:gd name="T92" fmla="*/ 140 w 359"/>
                <a:gd name="T93" fmla="*/ 20 h 312"/>
                <a:gd name="T94" fmla="*/ 140 w 359"/>
                <a:gd name="T95" fmla="*/ 19 h 312"/>
                <a:gd name="T96" fmla="*/ 112 w 359"/>
                <a:gd name="T97" fmla="*/ 15 h 312"/>
                <a:gd name="T98" fmla="*/ 88 w 359"/>
                <a:gd name="T99" fmla="*/ 18 h 312"/>
                <a:gd name="T100" fmla="*/ 17 w 359"/>
                <a:gd name="T101" fmla="*/ 110 h 312"/>
                <a:gd name="T102" fmla="*/ 35 w 359"/>
                <a:gd name="T103" fmla="*/ 223 h 312"/>
                <a:gd name="T104" fmla="*/ 70 w 359"/>
                <a:gd name="T105" fmla="*/ 279 h 312"/>
                <a:gd name="T106" fmla="*/ 113 w 359"/>
                <a:gd name="T107" fmla="*/ 298 h 312"/>
                <a:gd name="T108" fmla="*/ 121 w 359"/>
                <a:gd name="T109" fmla="*/ 297 h 312"/>
                <a:gd name="T110" fmla="*/ 149 w 359"/>
                <a:gd name="T111" fmla="*/ 288 h 312"/>
                <a:gd name="T112" fmla="*/ 186 w 359"/>
                <a:gd name="T113" fmla="*/ 27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12">
                  <a:moveTo>
                    <a:pt x="259" y="312"/>
                  </a:moveTo>
                  <a:cubicBezTo>
                    <a:pt x="246" y="312"/>
                    <a:pt x="234" y="309"/>
                    <a:pt x="221" y="303"/>
                  </a:cubicBezTo>
                  <a:cubicBezTo>
                    <a:pt x="212" y="299"/>
                    <a:pt x="200" y="294"/>
                    <a:pt x="186" y="294"/>
                  </a:cubicBezTo>
                  <a:cubicBezTo>
                    <a:pt x="175" y="294"/>
                    <a:pt x="165" y="296"/>
                    <a:pt x="156" y="301"/>
                  </a:cubicBezTo>
                  <a:cubicBezTo>
                    <a:pt x="143" y="308"/>
                    <a:pt x="130" y="311"/>
                    <a:pt x="116" y="312"/>
                  </a:cubicBezTo>
                  <a:cubicBezTo>
                    <a:pt x="115" y="312"/>
                    <a:pt x="114" y="312"/>
                    <a:pt x="112" y="312"/>
                  </a:cubicBezTo>
                  <a:cubicBezTo>
                    <a:pt x="93" y="312"/>
                    <a:pt x="75" y="304"/>
                    <a:pt x="58" y="288"/>
                  </a:cubicBezTo>
                  <a:cubicBezTo>
                    <a:pt x="41" y="271"/>
                    <a:pt x="28" y="249"/>
                    <a:pt x="18" y="220"/>
                  </a:cubicBezTo>
                  <a:cubicBezTo>
                    <a:pt x="5" y="182"/>
                    <a:pt x="0" y="145"/>
                    <a:pt x="3" y="108"/>
                  </a:cubicBezTo>
                  <a:cubicBezTo>
                    <a:pt x="6" y="56"/>
                    <a:pt x="42" y="13"/>
                    <a:pt x="90" y="3"/>
                  </a:cubicBezTo>
                  <a:cubicBezTo>
                    <a:pt x="97" y="1"/>
                    <a:pt x="105" y="0"/>
                    <a:pt x="112" y="0"/>
                  </a:cubicBezTo>
                  <a:cubicBezTo>
                    <a:pt x="123" y="0"/>
                    <a:pt x="134" y="2"/>
                    <a:pt x="145" y="6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60" y="11"/>
                    <a:pt x="168" y="14"/>
                    <a:pt x="176" y="17"/>
                  </a:cubicBezTo>
                  <a:cubicBezTo>
                    <a:pt x="180" y="18"/>
                    <a:pt x="183" y="18"/>
                    <a:pt x="186" y="18"/>
                  </a:cubicBezTo>
                  <a:cubicBezTo>
                    <a:pt x="189" y="18"/>
                    <a:pt x="193" y="18"/>
                    <a:pt x="196" y="17"/>
                  </a:cubicBezTo>
                  <a:cubicBezTo>
                    <a:pt x="199" y="15"/>
                    <a:pt x="203" y="14"/>
                    <a:pt x="206" y="13"/>
                  </a:cubicBezTo>
                  <a:cubicBezTo>
                    <a:pt x="216" y="9"/>
                    <a:pt x="226" y="5"/>
                    <a:pt x="236" y="3"/>
                  </a:cubicBezTo>
                  <a:cubicBezTo>
                    <a:pt x="245" y="1"/>
                    <a:pt x="254" y="0"/>
                    <a:pt x="262" y="0"/>
                  </a:cubicBezTo>
                  <a:cubicBezTo>
                    <a:pt x="292" y="0"/>
                    <a:pt x="319" y="13"/>
                    <a:pt x="342" y="39"/>
                  </a:cubicBezTo>
                  <a:cubicBezTo>
                    <a:pt x="344" y="42"/>
                    <a:pt x="347" y="46"/>
                    <a:pt x="349" y="49"/>
                  </a:cubicBezTo>
                  <a:cubicBezTo>
                    <a:pt x="350" y="50"/>
                    <a:pt x="351" y="51"/>
                    <a:pt x="351" y="52"/>
                  </a:cubicBezTo>
                  <a:cubicBezTo>
                    <a:pt x="306" y="61"/>
                    <a:pt x="284" y="99"/>
                    <a:pt x="286" y="132"/>
                  </a:cubicBezTo>
                  <a:cubicBezTo>
                    <a:pt x="288" y="164"/>
                    <a:pt x="311" y="200"/>
                    <a:pt x="359" y="205"/>
                  </a:cubicBezTo>
                  <a:cubicBezTo>
                    <a:pt x="349" y="238"/>
                    <a:pt x="337" y="262"/>
                    <a:pt x="320" y="281"/>
                  </a:cubicBezTo>
                  <a:cubicBezTo>
                    <a:pt x="307" y="296"/>
                    <a:pt x="293" y="305"/>
                    <a:pt x="278" y="310"/>
                  </a:cubicBezTo>
                  <a:cubicBezTo>
                    <a:pt x="272" y="311"/>
                    <a:pt x="265" y="312"/>
                    <a:pt x="259" y="312"/>
                  </a:cubicBezTo>
                  <a:close/>
                  <a:moveTo>
                    <a:pt x="186" y="279"/>
                  </a:moveTo>
                  <a:cubicBezTo>
                    <a:pt x="188" y="279"/>
                    <a:pt x="190" y="279"/>
                    <a:pt x="192" y="279"/>
                  </a:cubicBezTo>
                  <a:cubicBezTo>
                    <a:pt x="205" y="280"/>
                    <a:pt x="218" y="285"/>
                    <a:pt x="227" y="290"/>
                  </a:cubicBezTo>
                  <a:cubicBezTo>
                    <a:pt x="238" y="295"/>
                    <a:pt x="249" y="298"/>
                    <a:pt x="259" y="298"/>
                  </a:cubicBezTo>
                  <a:cubicBezTo>
                    <a:pt x="274" y="298"/>
                    <a:pt x="287" y="292"/>
                    <a:pt x="300" y="281"/>
                  </a:cubicBezTo>
                  <a:cubicBezTo>
                    <a:pt x="321" y="263"/>
                    <a:pt x="332" y="238"/>
                    <a:pt x="339" y="219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297" y="202"/>
                    <a:pt x="275" y="175"/>
                    <a:pt x="272" y="136"/>
                  </a:cubicBezTo>
                  <a:cubicBezTo>
                    <a:pt x="269" y="97"/>
                    <a:pt x="287" y="66"/>
                    <a:pt x="324" y="46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24" y="42"/>
                    <a:pt x="324" y="42"/>
                    <a:pt x="324" y="42"/>
                  </a:cubicBezTo>
                  <a:cubicBezTo>
                    <a:pt x="324" y="42"/>
                    <a:pt x="324" y="41"/>
                    <a:pt x="324" y="41"/>
                  </a:cubicBezTo>
                  <a:cubicBezTo>
                    <a:pt x="305" y="24"/>
                    <a:pt x="284" y="15"/>
                    <a:pt x="262" y="15"/>
                  </a:cubicBezTo>
                  <a:cubicBezTo>
                    <a:pt x="255" y="15"/>
                    <a:pt x="247" y="16"/>
                    <a:pt x="240" y="17"/>
                  </a:cubicBezTo>
                  <a:cubicBezTo>
                    <a:pt x="229" y="20"/>
                    <a:pt x="219" y="24"/>
                    <a:pt x="209" y="28"/>
                  </a:cubicBezTo>
                  <a:cubicBezTo>
                    <a:pt x="206" y="29"/>
                    <a:pt x="203" y="30"/>
                    <a:pt x="200" y="31"/>
                  </a:cubicBezTo>
                  <a:cubicBezTo>
                    <a:pt x="195" y="32"/>
                    <a:pt x="191" y="33"/>
                    <a:pt x="186" y="33"/>
                  </a:cubicBezTo>
                  <a:cubicBezTo>
                    <a:pt x="181" y="33"/>
                    <a:pt x="177" y="32"/>
                    <a:pt x="172" y="30"/>
                  </a:cubicBezTo>
                  <a:cubicBezTo>
                    <a:pt x="161" y="27"/>
                    <a:pt x="151" y="23"/>
                    <a:pt x="140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1" y="16"/>
                    <a:pt x="121" y="15"/>
                    <a:pt x="112" y="15"/>
                  </a:cubicBezTo>
                  <a:cubicBezTo>
                    <a:pt x="104" y="15"/>
                    <a:pt x="96" y="16"/>
                    <a:pt x="88" y="18"/>
                  </a:cubicBezTo>
                  <a:cubicBezTo>
                    <a:pt x="49" y="29"/>
                    <a:pt x="19" y="68"/>
                    <a:pt x="17" y="110"/>
                  </a:cubicBezTo>
                  <a:cubicBezTo>
                    <a:pt x="15" y="149"/>
                    <a:pt x="21" y="187"/>
                    <a:pt x="35" y="223"/>
                  </a:cubicBezTo>
                  <a:cubicBezTo>
                    <a:pt x="44" y="247"/>
                    <a:pt x="55" y="265"/>
                    <a:pt x="70" y="279"/>
                  </a:cubicBezTo>
                  <a:cubicBezTo>
                    <a:pt x="83" y="291"/>
                    <a:pt x="97" y="298"/>
                    <a:pt x="113" y="298"/>
                  </a:cubicBezTo>
                  <a:cubicBezTo>
                    <a:pt x="115" y="298"/>
                    <a:pt x="118" y="297"/>
                    <a:pt x="121" y="297"/>
                  </a:cubicBezTo>
                  <a:cubicBezTo>
                    <a:pt x="130" y="296"/>
                    <a:pt x="139" y="293"/>
                    <a:pt x="149" y="288"/>
                  </a:cubicBezTo>
                  <a:cubicBezTo>
                    <a:pt x="161" y="282"/>
                    <a:pt x="173" y="279"/>
                    <a:pt x="18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B5E03A-B3E3-40E5-BCBD-3A0780553911}"/>
              </a:ext>
            </a:extLst>
          </p:cNvPr>
          <p:cNvGrpSpPr/>
          <p:nvPr/>
        </p:nvGrpSpPr>
        <p:grpSpPr>
          <a:xfrm>
            <a:off x="3280083" y="3148644"/>
            <a:ext cx="363834" cy="364524"/>
            <a:chOff x="3394075" y="-1227138"/>
            <a:chExt cx="836613" cy="8382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2DA75AC-4FB8-4AE4-935B-07CF986D2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138" y="-1227138"/>
              <a:ext cx="463550" cy="412750"/>
            </a:xfrm>
            <a:custGeom>
              <a:avLst/>
              <a:gdLst>
                <a:gd name="T0" fmla="*/ 13 w 269"/>
                <a:gd name="T1" fmla="*/ 239 h 239"/>
                <a:gd name="T2" fmla="*/ 0 w 269"/>
                <a:gd name="T3" fmla="*/ 225 h 239"/>
                <a:gd name="T4" fmla="*/ 0 w 269"/>
                <a:gd name="T5" fmla="*/ 50 h 239"/>
                <a:gd name="T6" fmla="*/ 12 w 269"/>
                <a:gd name="T7" fmla="*/ 36 h 239"/>
                <a:gd name="T8" fmla="*/ 80 w 269"/>
                <a:gd name="T9" fmla="*/ 26 h 239"/>
                <a:gd name="T10" fmla="*/ 106 w 269"/>
                <a:gd name="T11" fmla="*/ 22 h 239"/>
                <a:gd name="T12" fmla="*/ 107 w 269"/>
                <a:gd name="T13" fmla="*/ 22 h 239"/>
                <a:gd name="T14" fmla="*/ 108 w 269"/>
                <a:gd name="T15" fmla="*/ 22 h 239"/>
                <a:gd name="T16" fmla="*/ 115 w 269"/>
                <a:gd name="T17" fmla="*/ 27 h 239"/>
                <a:gd name="T18" fmla="*/ 109 w 269"/>
                <a:gd name="T19" fmla="*/ 34 h 239"/>
                <a:gd name="T20" fmla="*/ 80 w 269"/>
                <a:gd name="T21" fmla="*/ 38 h 239"/>
                <a:gd name="T22" fmla="*/ 59 w 269"/>
                <a:gd name="T23" fmla="*/ 42 h 239"/>
                <a:gd name="T24" fmla="*/ 46 w 269"/>
                <a:gd name="T25" fmla="*/ 44 h 239"/>
                <a:gd name="T26" fmla="*/ 18 w 269"/>
                <a:gd name="T27" fmla="*/ 48 h 239"/>
                <a:gd name="T28" fmla="*/ 12 w 269"/>
                <a:gd name="T29" fmla="*/ 55 h 239"/>
                <a:gd name="T30" fmla="*/ 12 w 269"/>
                <a:gd name="T31" fmla="*/ 141 h 239"/>
                <a:gd name="T32" fmla="*/ 12 w 269"/>
                <a:gd name="T33" fmla="*/ 226 h 239"/>
                <a:gd name="T34" fmla="*/ 257 w 269"/>
                <a:gd name="T35" fmla="*/ 225 h 239"/>
                <a:gd name="T36" fmla="*/ 257 w 269"/>
                <a:gd name="T37" fmla="*/ 13 h 239"/>
                <a:gd name="T38" fmla="*/ 248 w 269"/>
                <a:gd name="T39" fmla="*/ 14 h 239"/>
                <a:gd name="T40" fmla="*/ 231 w 269"/>
                <a:gd name="T41" fmla="*/ 16 h 239"/>
                <a:gd name="T42" fmla="*/ 148 w 269"/>
                <a:gd name="T43" fmla="*/ 28 h 239"/>
                <a:gd name="T44" fmla="*/ 143 w 269"/>
                <a:gd name="T45" fmla="*/ 29 h 239"/>
                <a:gd name="T46" fmla="*/ 137 w 269"/>
                <a:gd name="T47" fmla="*/ 23 h 239"/>
                <a:gd name="T48" fmla="*/ 141 w 269"/>
                <a:gd name="T49" fmla="*/ 17 h 239"/>
                <a:gd name="T50" fmla="*/ 163 w 269"/>
                <a:gd name="T51" fmla="*/ 13 h 239"/>
                <a:gd name="T52" fmla="*/ 255 w 269"/>
                <a:gd name="T53" fmla="*/ 0 h 239"/>
                <a:gd name="T54" fmla="*/ 256 w 269"/>
                <a:gd name="T55" fmla="*/ 0 h 239"/>
                <a:gd name="T56" fmla="*/ 257 w 269"/>
                <a:gd name="T57" fmla="*/ 0 h 239"/>
                <a:gd name="T58" fmla="*/ 263 w 269"/>
                <a:gd name="T59" fmla="*/ 0 h 239"/>
                <a:gd name="T60" fmla="*/ 269 w 269"/>
                <a:gd name="T61" fmla="*/ 13 h 239"/>
                <a:gd name="T62" fmla="*/ 269 w 269"/>
                <a:gd name="T63" fmla="*/ 175 h 239"/>
                <a:gd name="T64" fmla="*/ 269 w 269"/>
                <a:gd name="T65" fmla="*/ 223 h 239"/>
                <a:gd name="T66" fmla="*/ 256 w 269"/>
                <a:gd name="T67" fmla="*/ 237 h 239"/>
                <a:gd name="T68" fmla="*/ 13 w 269"/>
                <a:gd name="T6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39">
                  <a:moveTo>
                    <a:pt x="13" y="239"/>
                  </a:moveTo>
                  <a:cubicBezTo>
                    <a:pt x="3" y="239"/>
                    <a:pt x="0" y="236"/>
                    <a:pt x="0" y="22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0"/>
                    <a:pt x="2" y="38"/>
                    <a:pt x="12" y="36"/>
                  </a:cubicBezTo>
                  <a:cubicBezTo>
                    <a:pt x="35" y="33"/>
                    <a:pt x="57" y="29"/>
                    <a:pt x="80" y="26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12" y="22"/>
                    <a:pt x="115" y="23"/>
                    <a:pt x="115" y="27"/>
                  </a:cubicBezTo>
                  <a:cubicBezTo>
                    <a:pt x="116" y="30"/>
                    <a:pt x="113" y="33"/>
                    <a:pt x="109" y="34"/>
                  </a:cubicBezTo>
                  <a:cubicBezTo>
                    <a:pt x="99" y="35"/>
                    <a:pt x="90" y="37"/>
                    <a:pt x="80" y="38"/>
                  </a:cubicBezTo>
                  <a:cubicBezTo>
                    <a:pt x="73" y="39"/>
                    <a:pt x="66" y="40"/>
                    <a:pt x="59" y="42"/>
                  </a:cubicBezTo>
                  <a:cubicBezTo>
                    <a:pt x="55" y="42"/>
                    <a:pt x="50" y="43"/>
                    <a:pt x="46" y="44"/>
                  </a:cubicBezTo>
                  <a:cubicBezTo>
                    <a:pt x="37" y="45"/>
                    <a:pt x="27" y="47"/>
                    <a:pt x="18" y="48"/>
                  </a:cubicBezTo>
                  <a:cubicBezTo>
                    <a:pt x="13" y="49"/>
                    <a:pt x="12" y="51"/>
                    <a:pt x="12" y="55"/>
                  </a:cubicBezTo>
                  <a:cubicBezTo>
                    <a:pt x="12" y="83"/>
                    <a:pt x="12" y="112"/>
                    <a:pt x="12" y="141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57" y="225"/>
                    <a:pt x="257" y="225"/>
                    <a:pt x="257" y="225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48" y="14"/>
                    <a:pt x="248" y="14"/>
                    <a:pt x="248" y="14"/>
                  </a:cubicBezTo>
                  <a:cubicBezTo>
                    <a:pt x="242" y="15"/>
                    <a:pt x="236" y="15"/>
                    <a:pt x="231" y="16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6" y="28"/>
                    <a:pt x="145" y="29"/>
                    <a:pt x="143" y="29"/>
                  </a:cubicBezTo>
                  <a:cubicBezTo>
                    <a:pt x="139" y="28"/>
                    <a:pt x="137" y="27"/>
                    <a:pt x="137" y="23"/>
                  </a:cubicBezTo>
                  <a:cubicBezTo>
                    <a:pt x="136" y="20"/>
                    <a:pt x="138" y="17"/>
                    <a:pt x="141" y="17"/>
                  </a:cubicBezTo>
                  <a:cubicBezTo>
                    <a:pt x="149" y="15"/>
                    <a:pt x="156" y="14"/>
                    <a:pt x="163" y="13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6" y="0"/>
                    <a:pt x="256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7" y="2"/>
                    <a:pt x="269" y="6"/>
                    <a:pt x="269" y="13"/>
                  </a:cubicBezTo>
                  <a:cubicBezTo>
                    <a:pt x="269" y="67"/>
                    <a:pt x="269" y="121"/>
                    <a:pt x="269" y="175"/>
                  </a:cubicBezTo>
                  <a:cubicBezTo>
                    <a:pt x="269" y="223"/>
                    <a:pt x="269" y="223"/>
                    <a:pt x="269" y="223"/>
                  </a:cubicBezTo>
                  <a:cubicBezTo>
                    <a:pt x="269" y="234"/>
                    <a:pt x="267" y="237"/>
                    <a:pt x="256" y="237"/>
                  </a:cubicBezTo>
                  <a:lnTo>
                    <a:pt x="1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E00D769-AD94-4262-8A82-86B6D5EB8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075" y="-801688"/>
              <a:ext cx="355600" cy="344487"/>
            </a:xfrm>
            <a:custGeom>
              <a:avLst/>
              <a:gdLst>
                <a:gd name="T0" fmla="*/ 197 w 207"/>
                <a:gd name="T1" fmla="*/ 199 h 199"/>
                <a:gd name="T2" fmla="*/ 192 w 207"/>
                <a:gd name="T3" fmla="*/ 199 h 199"/>
                <a:gd name="T4" fmla="*/ 124 w 207"/>
                <a:gd name="T5" fmla="*/ 190 h 199"/>
                <a:gd name="T6" fmla="*/ 88 w 207"/>
                <a:gd name="T7" fmla="*/ 185 h 199"/>
                <a:gd name="T8" fmla="*/ 57 w 207"/>
                <a:gd name="T9" fmla="*/ 181 h 199"/>
                <a:gd name="T10" fmla="*/ 9 w 207"/>
                <a:gd name="T11" fmla="*/ 175 h 199"/>
                <a:gd name="T12" fmla="*/ 0 w 207"/>
                <a:gd name="T13" fmla="*/ 166 h 199"/>
                <a:gd name="T14" fmla="*/ 0 w 207"/>
                <a:gd name="T15" fmla="*/ 9 h 199"/>
                <a:gd name="T16" fmla="*/ 14 w 207"/>
                <a:gd name="T17" fmla="*/ 0 h 199"/>
                <a:gd name="T18" fmla="*/ 194 w 207"/>
                <a:gd name="T19" fmla="*/ 0 h 199"/>
                <a:gd name="T20" fmla="*/ 207 w 207"/>
                <a:gd name="T21" fmla="*/ 13 h 199"/>
                <a:gd name="T22" fmla="*/ 207 w 207"/>
                <a:gd name="T23" fmla="*/ 187 h 199"/>
                <a:gd name="T24" fmla="*/ 197 w 207"/>
                <a:gd name="T25" fmla="*/ 199 h 199"/>
                <a:gd name="T26" fmla="*/ 19 w 207"/>
                <a:gd name="T27" fmla="*/ 12 h 199"/>
                <a:gd name="T28" fmla="*/ 14 w 207"/>
                <a:gd name="T29" fmla="*/ 14 h 199"/>
                <a:gd name="T30" fmla="*/ 12 w 207"/>
                <a:gd name="T31" fmla="*/ 24 h 199"/>
                <a:gd name="T32" fmla="*/ 12 w 207"/>
                <a:gd name="T33" fmla="*/ 28 h 199"/>
                <a:gd name="T34" fmla="*/ 12 w 207"/>
                <a:gd name="T35" fmla="*/ 81 h 199"/>
                <a:gd name="T36" fmla="*/ 12 w 207"/>
                <a:gd name="T37" fmla="*/ 157 h 199"/>
                <a:gd name="T38" fmla="*/ 18 w 207"/>
                <a:gd name="T39" fmla="*/ 163 h 199"/>
                <a:gd name="T40" fmla="*/ 27 w 207"/>
                <a:gd name="T41" fmla="*/ 164 h 199"/>
                <a:gd name="T42" fmla="*/ 31 w 207"/>
                <a:gd name="T43" fmla="*/ 165 h 199"/>
                <a:gd name="T44" fmla="*/ 142 w 207"/>
                <a:gd name="T45" fmla="*/ 180 h 199"/>
                <a:gd name="T46" fmla="*/ 194 w 207"/>
                <a:gd name="T47" fmla="*/ 187 h 199"/>
                <a:gd name="T48" fmla="*/ 194 w 207"/>
                <a:gd name="T49" fmla="*/ 13 h 199"/>
                <a:gd name="T50" fmla="*/ 27 w 207"/>
                <a:gd name="T51" fmla="*/ 13 h 199"/>
                <a:gd name="T52" fmla="*/ 23 w 207"/>
                <a:gd name="T53" fmla="*/ 13 h 199"/>
                <a:gd name="T54" fmla="*/ 19 w 207"/>
                <a:gd name="T55" fmla="*/ 1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7" h="199">
                  <a:moveTo>
                    <a:pt x="197" y="199"/>
                  </a:moveTo>
                  <a:cubicBezTo>
                    <a:pt x="195" y="199"/>
                    <a:pt x="194" y="199"/>
                    <a:pt x="192" y="199"/>
                  </a:cubicBezTo>
                  <a:cubicBezTo>
                    <a:pt x="170" y="196"/>
                    <a:pt x="147" y="193"/>
                    <a:pt x="124" y="190"/>
                  </a:cubicBezTo>
                  <a:cubicBezTo>
                    <a:pt x="112" y="188"/>
                    <a:pt x="100" y="187"/>
                    <a:pt x="88" y="185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41" y="179"/>
                    <a:pt x="25" y="177"/>
                    <a:pt x="9" y="175"/>
                  </a:cubicBezTo>
                  <a:cubicBezTo>
                    <a:pt x="5" y="174"/>
                    <a:pt x="2" y="171"/>
                    <a:pt x="0" y="16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1"/>
                    <a:pt x="4" y="0"/>
                    <a:pt x="14" y="0"/>
                  </a:cubicBezTo>
                  <a:cubicBezTo>
                    <a:pt x="74" y="0"/>
                    <a:pt x="134" y="0"/>
                    <a:pt x="194" y="0"/>
                  </a:cubicBezTo>
                  <a:cubicBezTo>
                    <a:pt x="204" y="0"/>
                    <a:pt x="207" y="3"/>
                    <a:pt x="207" y="13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7" y="196"/>
                    <a:pt x="204" y="199"/>
                    <a:pt x="197" y="199"/>
                  </a:cubicBezTo>
                  <a:close/>
                  <a:moveTo>
                    <a:pt x="19" y="12"/>
                  </a:moveTo>
                  <a:cubicBezTo>
                    <a:pt x="18" y="12"/>
                    <a:pt x="15" y="13"/>
                    <a:pt x="14" y="14"/>
                  </a:cubicBezTo>
                  <a:cubicBezTo>
                    <a:pt x="12" y="16"/>
                    <a:pt x="12" y="20"/>
                    <a:pt x="12" y="24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45"/>
                    <a:pt x="12" y="63"/>
                    <a:pt x="12" y="81"/>
                  </a:cubicBezTo>
                  <a:cubicBezTo>
                    <a:pt x="12" y="106"/>
                    <a:pt x="12" y="131"/>
                    <a:pt x="12" y="157"/>
                  </a:cubicBezTo>
                  <a:cubicBezTo>
                    <a:pt x="12" y="161"/>
                    <a:pt x="13" y="163"/>
                    <a:pt x="18" y="163"/>
                  </a:cubicBezTo>
                  <a:cubicBezTo>
                    <a:pt x="21" y="163"/>
                    <a:pt x="24" y="164"/>
                    <a:pt x="27" y="164"/>
                  </a:cubicBezTo>
                  <a:cubicBezTo>
                    <a:pt x="28" y="165"/>
                    <a:pt x="30" y="165"/>
                    <a:pt x="31" y="16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53" y="181"/>
                    <a:pt x="194" y="187"/>
                    <a:pt x="194" y="187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4" y="13"/>
                    <a:pt x="70" y="13"/>
                    <a:pt x="27" y="13"/>
                  </a:cubicBezTo>
                  <a:cubicBezTo>
                    <a:pt x="26" y="13"/>
                    <a:pt x="25" y="13"/>
                    <a:pt x="23" y="13"/>
                  </a:cubicBezTo>
                  <a:cubicBezTo>
                    <a:pt x="22" y="13"/>
                    <a:pt x="21" y="12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A7767B9-64F1-4C7F-9168-9C4FA9A9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075" y="-1157288"/>
              <a:ext cx="355600" cy="344487"/>
            </a:xfrm>
            <a:custGeom>
              <a:avLst/>
              <a:gdLst>
                <a:gd name="T0" fmla="*/ 12 w 207"/>
                <a:gd name="T1" fmla="*/ 199 h 199"/>
                <a:gd name="T2" fmla="*/ 0 w 207"/>
                <a:gd name="T3" fmla="*/ 190 h 199"/>
                <a:gd name="T4" fmla="*/ 0 w 207"/>
                <a:gd name="T5" fmla="*/ 34 h 199"/>
                <a:gd name="T6" fmla="*/ 12 w 207"/>
                <a:gd name="T7" fmla="*/ 25 h 199"/>
                <a:gd name="T8" fmla="*/ 75 w 207"/>
                <a:gd name="T9" fmla="*/ 16 h 199"/>
                <a:gd name="T10" fmla="*/ 108 w 207"/>
                <a:gd name="T11" fmla="*/ 12 h 199"/>
                <a:gd name="T12" fmla="*/ 180 w 207"/>
                <a:gd name="T13" fmla="*/ 3 h 199"/>
                <a:gd name="T14" fmla="*/ 191 w 207"/>
                <a:gd name="T15" fmla="*/ 1 h 199"/>
                <a:gd name="T16" fmla="*/ 197 w 207"/>
                <a:gd name="T17" fmla="*/ 0 h 199"/>
                <a:gd name="T18" fmla="*/ 197 w 207"/>
                <a:gd name="T19" fmla="*/ 0 h 199"/>
                <a:gd name="T20" fmla="*/ 207 w 207"/>
                <a:gd name="T21" fmla="*/ 9 h 199"/>
                <a:gd name="T22" fmla="*/ 207 w 207"/>
                <a:gd name="T23" fmla="*/ 12 h 199"/>
                <a:gd name="T24" fmla="*/ 207 w 207"/>
                <a:gd name="T25" fmla="*/ 185 h 199"/>
                <a:gd name="T26" fmla="*/ 194 w 207"/>
                <a:gd name="T27" fmla="*/ 198 h 199"/>
                <a:gd name="T28" fmla="*/ 12 w 207"/>
                <a:gd name="T29" fmla="*/ 199 h 199"/>
                <a:gd name="T30" fmla="*/ 13 w 207"/>
                <a:gd name="T31" fmla="*/ 37 h 199"/>
                <a:gd name="T32" fmla="*/ 13 w 207"/>
                <a:gd name="T33" fmla="*/ 187 h 199"/>
                <a:gd name="T34" fmla="*/ 194 w 207"/>
                <a:gd name="T35" fmla="*/ 186 h 199"/>
                <a:gd name="T36" fmla="*/ 194 w 207"/>
                <a:gd name="T37" fmla="*/ 13 h 199"/>
                <a:gd name="T38" fmla="*/ 13 w 207"/>
                <a:gd name="T39" fmla="*/ 3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99">
                  <a:moveTo>
                    <a:pt x="12" y="199"/>
                  </a:moveTo>
                  <a:cubicBezTo>
                    <a:pt x="4" y="199"/>
                    <a:pt x="3" y="198"/>
                    <a:pt x="0" y="19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29"/>
                    <a:pt x="5" y="26"/>
                    <a:pt x="12" y="25"/>
                  </a:cubicBezTo>
                  <a:cubicBezTo>
                    <a:pt x="33" y="22"/>
                    <a:pt x="54" y="19"/>
                    <a:pt x="75" y="16"/>
                  </a:cubicBezTo>
                  <a:cubicBezTo>
                    <a:pt x="86" y="15"/>
                    <a:pt x="97" y="14"/>
                    <a:pt x="108" y="12"/>
                  </a:cubicBezTo>
                  <a:cubicBezTo>
                    <a:pt x="132" y="9"/>
                    <a:pt x="156" y="6"/>
                    <a:pt x="180" y="3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0"/>
                    <a:pt x="19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7" y="9"/>
                  </a:cubicBezTo>
                  <a:cubicBezTo>
                    <a:pt x="207" y="10"/>
                    <a:pt x="207" y="11"/>
                    <a:pt x="207" y="12"/>
                  </a:cubicBezTo>
                  <a:cubicBezTo>
                    <a:pt x="207" y="185"/>
                    <a:pt x="207" y="185"/>
                    <a:pt x="207" y="185"/>
                  </a:cubicBezTo>
                  <a:cubicBezTo>
                    <a:pt x="207" y="195"/>
                    <a:pt x="204" y="198"/>
                    <a:pt x="194" y="198"/>
                  </a:cubicBezTo>
                  <a:cubicBezTo>
                    <a:pt x="133" y="198"/>
                    <a:pt x="12" y="199"/>
                    <a:pt x="12" y="199"/>
                  </a:cubicBezTo>
                  <a:close/>
                  <a:moveTo>
                    <a:pt x="13" y="37"/>
                  </a:moveTo>
                  <a:cubicBezTo>
                    <a:pt x="13" y="187"/>
                    <a:pt x="13" y="187"/>
                    <a:pt x="13" y="187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194" y="13"/>
                    <a:pt x="194" y="13"/>
                    <a:pt x="194" y="13"/>
                  </a:cubicBezTo>
                  <a:lnTo>
                    <a:pt x="1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5BEDF77E-6518-442D-9537-8B7A4D17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138" y="-798513"/>
              <a:ext cx="463550" cy="409575"/>
            </a:xfrm>
            <a:custGeom>
              <a:avLst/>
              <a:gdLst>
                <a:gd name="T0" fmla="*/ 259 w 269"/>
                <a:gd name="T1" fmla="*/ 237 h 237"/>
                <a:gd name="T2" fmla="*/ 255 w 269"/>
                <a:gd name="T3" fmla="*/ 237 h 237"/>
                <a:gd name="T4" fmla="*/ 92 w 269"/>
                <a:gd name="T5" fmla="*/ 213 h 237"/>
                <a:gd name="T6" fmla="*/ 39 w 269"/>
                <a:gd name="T7" fmla="*/ 206 h 237"/>
                <a:gd name="T8" fmla="*/ 10 w 269"/>
                <a:gd name="T9" fmla="*/ 202 h 237"/>
                <a:gd name="T10" fmla="*/ 0 w 269"/>
                <a:gd name="T11" fmla="*/ 191 h 237"/>
                <a:gd name="T12" fmla="*/ 0 w 269"/>
                <a:gd name="T13" fmla="*/ 151 h 237"/>
                <a:gd name="T14" fmla="*/ 0 w 269"/>
                <a:gd name="T15" fmla="*/ 14 h 237"/>
                <a:gd name="T16" fmla="*/ 14 w 269"/>
                <a:gd name="T17" fmla="*/ 0 h 237"/>
                <a:gd name="T18" fmla="*/ 255 w 269"/>
                <a:gd name="T19" fmla="*/ 0 h 237"/>
                <a:gd name="T20" fmla="*/ 269 w 269"/>
                <a:gd name="T21" fmla="*/ 14 h 237"/>
                <a:gd name="T22" fmla="*/ 269 w 269"/>
                <a:gd name="T23" fmla="*/ 107 h 237"/>
                <a:gd name="T24" fmla="*/ 263 w 269"/>
                <a:gd name="T25" fmla="*/ 117 h 237"/>
                <a:gd name="T26" fmla="*/ 257 w 269"/>
                <a:gd name="T27" fmla="*/ 107 h 237"/>
                <a:gd name="T28" fmla="*/ 257 w 269"/>
                <a:gd name="T29" fmla="*/ 13 h 237"/>
                <a:gd name="T30" fmla="*/ 13 w 269"/>
                <a:gd name="T31" fmla="*/ 13 h 237"/>
                <a:gd name="T32" fmla="*/ 13 w 269"/>
                <a:gd name="T33" fmla="*/ 15 h 237"/>
                <a:gd name="T34" fmla="*/ 12 w 269"/>
                <a:gd name="T35" fmla="*/ 19 h 237"/>
                <a:gd name="T36" fmla="*/ 12 w 269"/>
                <a:gd name="T37" fmla="*/ 60 h 237"/>
                <a:gd name="T38" fmla="*/ 12 w 269"/>
                <a:gd name="T39" fmla="*/ 184 h 237"/>
                <a:gd name="T40" fmla="*/ 19 w 269"/>
                <a:gd name="T41" fmla="*/ 191 h 237"/>
                <a:gd name="T42" fmla="*/ 175 w 269"/>
                <a:gd name="T43" fmla="*/ 212 h 237"/>
                <a:gd name="T44" fmla="*/ 227 w 269"/>
                <a:gd name="T45" fmla="*/ 220 h 237"/>
                <a:gd name="T46" fmla="*/ 252 w 269"/>
                <a:gd name="T47" fmla="*/ 224 h 237"/>
                <a:gd name="T48" fmla="*/ 254 w 269"/>
                <a:gd name="T49" fmla="*/ 224 h 237"/>
                <a:gd name="T50" fmla="*/ 257 w 269"/>
                <a:gd name="T51" fmla="*/ 224 h 237"/>
                <a:gd name="T52" fmla="*/ 257 w 269"/>
                <a:gd name="T53" fmla="*/ 147 h 237"/>
                <a:gd name="T54" fmla="*/ 257 w 269"/>
                <a:gd name="T55" fmla="*/ 143 h 237"/>
                <a:gd name="T56" fmla="*/ 263 w 269"/>
                <a:gd name="T57" fmla="*/ 138 h 237"/>
                <a:gd name="T58" fmla="*/ 263 w 269"/>
                <a:gd name="T59" fmla="*/ 138 h 237"/>
                <a:gd name="T60" fmla="*/ 269 w 269"/>
                <a:gd name="T61" fmla="*/ 142 h 237"/>
                <a:gd name="T62" fmla="*/ 269 w 269"/>
                <a:gd name="T63" fmla="*/ 148 h 237"/>
                <a:gd name="T64" fmla="*/ 269 w 269"/>
                <a:gd name="T65" fmla="*/ 225 h 237"/>
                <a:gd name="T66" fmla="*/ 259 w 269"/>
                <a:gd name="T6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9" h="237">
                  <a:moveTo>
                    <a:pt x="259" y="237"/>
                  </a:moveTo>
                  <a:cubicBezTo>
                    <a:pt x="258" y="237"/>
                    <a:pt x="257" y="237"/>
                    <a:pt x="255" y="237"/>
                  </a:cubicBezTo>
                  <a:cubicBezTo>
                    <a:pt x="201" y="229"/>
                    <a:pt x="147" y="221"/>
                    <a:pt x="92" y="213"/>
                  </a:cubicBezTo>
                  <a:cubicBezTo>
                    <a:pt x="75" y="211"/>
                    <a:pt x="57" y="209"/>
                    <a:pt x="39" y="206"/>
                  </a:cubicBezTo>
                  <a:cubicBezTo>
                    <a:pt x="29" y="205"/>
                    <a:pt x="20" y="203"/>
                    <a:pt x="10" y="202"/>
                  </a:cubicBezTo>
                  <a:cubicBezTo>
                    <a:pt x="3" y="201"/>
                    <a:pt x="0" y="198"/>
                    <a:pt x="0" y="191"/>
                  </a:cubicBezTo>
                  <a:cubicBezTo>
                    <a:pt x="0" y="177"/>
                    <a:pt x="0" y="164"/>
                    <a:pt x="0" y="15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"/>
                    <a:pt x="3" y="0"/>
                    <a:pt x="14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69" y="3"/>
                    <a:pt x="269" y="14"/>
                  </a:cubicBezTo>
                  <a:cubicBezTo>
                    <a:pt x="269" y="107"/>
                    <a:pt x="269" y="107"/>
                    <a:pt x="269" y="107"/>
                  </a:cubicBezTo>
                  <a:cubicBezTo>
                    <a:pt x="269" y="116"/>
                    <a:pt x="266" y="117"/>
                    <a:pt x="263" y="117"/>
                  </a:cubicBezTo>
                  <a:cubicBezTo>
                    <a:pt x="260" y="117"/>
                    <a:pt x="257" y="115"/>
                    <a:pt x="257" y="107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8"/>
                    <a:pt x="12" y="1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101"/>
                    <a:pt x="12" y="142"/>
                    <a:pt x="12" y="184"/>
                  </a:cubicBezTo>
                  <a:cubicBezTo>
                    <a:pt x="12" y="189"/>
                    <a:pt x="14" y="190"/>
                    <a:pt x="19" y="191"/>
                  </a:cubicBezTo>
                  <a:cubicBezTo>
                    <a:pt x="69" y="198"/>
                    <a:pt x="121" y="205"/>
                    <a:pt x="175" y="212"/>
                  </a:cubicBezTo>
                  <a:cubicBezTo>
                    <a:pt x="192" y="215"/>
                    <a:pt x="209" y="217"/>
                    <a:pt x="227" y="220"/>
                  </a:cubicBezTo>
                  <a:cubicBezTo>
                    <a:pt x="235" y="221"/>
                    <a:pt x="244" y="223"/>
                    <a:pt x="252" y="224"/>
                  </a:cubicBezTo>
                  <a:cubicBezTo>
                    <a:pt x="253" y="224"/>
                    <a:pt x="254" y="224"/>
                    <a:pt x="254" y="224"/>
                  </a:cubicBezTo>
                  <a:cubicBezTo>
                    <a:pt x="257" y="224"/>
                    <a:pt x="257" y="224"/>
                    <a:pt x="257" y="224"/>
                  </a:cubicBezTo>
                  <a:cubicBezTo>
                    <a:pt x="257" y="147"/>
                    <a:pt x="257" y="147"/>
                    <a:pt x="257" y="147"/>
                  </a:cubicBezTo>
                  <a:cubicBezTo>
                    <a:pt x="257" y="146"/>
                    <a:pt x="257" y="144"/>
                    <a:pt x="257" y="143"/>
                  </a:cubicBezTo>
                  <a:cubicBezTo>
                    <a:pt x="258" y="140"/>
                    <a:pt x="260" y="138"/>
                    <a:pt x="263" y="138"/>
                  </a:cubicBezTo>
                  <a:cubicBezTo>
                    <a:pt x="263" y="138"/>
                    <a:pt x="263" y="138"/>
                    <a:pt x="263" y="138"/>
                  </a:cubicBezTo>
                  <a:cubicBezTo>
                    <a:pt x="266" y="138"/>
                    <a:pt x="268" y="139"/>
                    <a:pt x="269" y="142"/>
                  </a:cubicBezTo>
                  <a:cubicBezTo>
                    <a:pt x="269" y="144"/>
                    <a:pt x="269" y="146"/>
                    <a:pt x="269" y="148"/>
                  </a:cubicBezTo>
                  <a:cubicBezTo>
                    <a:pt x="269" y="174"/>
                    <a:pt x="269" y="199"/>
                    <a:pt x="269" y="225"/>
                  </a:cubicBezTo>
                  <a:cubicBezTo>
                    <a:pt x="269" y="233"/>
                    <a:pt x="266" y="237"/>
                    <a:pt x="259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076C78-2AFC-4A8C-B812-5BDA7D970116}"/>
              </a:ext>
            </a:extLst>
          </p:cNvPr>
          <p:cNvGrpSpPr/>
          <p:nvPr/>
        </p:nvGrpSpPr>
        <p:grpSpPr>
          <a:xfrm>
            <a:off x="1080495" y="3135553"/>
            <a:ext cx="327142" cy="399083"/>
            <a:chOff x="4538663" y="-1233488"/>
            <a:chExt cx="685800" cy="8366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508F916-1D8D-4519-9192-9642A3CF7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-1233488"/>
              <a:ext cx="685800" cy="836612"/>
            </a:xfrm>
            <a:custGeom>
              <a:avLst/>
              <a:gdLst>
                <a:gd name="T0" fmla="*/ 212 w 398"/>
                <a:gd name="T1" fmla="*/ 441 h 484"/>
                <a:gd name="T2" fmla="*/ 212 w 398"/>
                <a:gd name="T3" fmla="*/ 389 h 484"/>
                <a:gd name="T4" fmla="*/ 185 w 398"/>
                <a:gd name="T5" fmla="*/ 446 h 484"/>
                <a:gd name="T6" fmla="*/ 151 w 398"/>
                <a:gd name="T7" fmla="*/ 484 h 484"/>
                <a:gd name="T8" fmla="*/ 121 w 398"/>
                <a:gd name="T9" fmla="*/ 475 h 484"/>
                <a:gd name="T10" fmla="*/ 106 w 398"/>
                <a:gd name="T11" fmla="*/ 388 h 484"/>
                <a:gd name="T12" fmla="*/ 63 w 398"/>
                <a:gd name="T13" fmla="*/ 349 h 484"/>
                <a:gd name="T14" fmla="*/ 56 w 398"/>
                <a:gd name="T15" fmla="*/ 343 h 484"/>
                <a:gd name="T16" fmla="*/ 0 w 398"/>
                <a:gd name="T17" fmla="*/ 306 h 484"/>
                <a:gd name="T18" fmla="*/ 56 w 398"/>
                <a:gd name="T19" fmla="*/ 153 h 484"/>
                <a:gd name="T20" fmla="*/ 63 w 398"/>
                <a:gd name="T21" fmla="*/ 153 h 484"/>
                <a:gd name="T22" fmla="*/ 126 w 398"/>
                <a:gd name="T23" fmla="*/ 43 h 484"/>
                <a:gd name="T24" fmla="*/ 140 w 398"/>
                <a:gd name="T25" fmla="*/ 34 h 484"/>
                <a:gd name="T26" fmla="*/ 172 w 398"/>
                <a:gd name="T27" fmla="*/ 25 h 484"/>
                <a:gd name="T28" fmla="*/ 254 w 398"/>
                <a:gd name="T29" fmla="*/ 34 h 484"/>
                <a:gd name="T30" fmla="*/ 281 w 398"/>
                <a:gd name="T31" fmla="*/ 0 h 484"/>
                <a:gd name="T32" fmla="*/ 273 w 398"/>
                <a:gd name="T33" fmla="*/ 44 h 484"/>
                <a:gd name="T34" fmla="*/ 337 w 398"/>
                <a:gd name="T35" fmla="*/ 154 h 484"/>
                <a:gd name="T36" fmla="*/ 358 w 398"/>
                <a:gd name="T37" fmla="*/ 150 h 484"/>
                <a:gd name="T38" fmla="*/ 358 w 398"/>
                <a:gd name="T39" fmla="*/ 346 h 484"/>
                <a:gd name="T40" fmla="*/ 334 w 398"/>
                <a:gd name="T41" fmla="*/ 340 h 484"/>
                <a:gd name="T42" fmla="*/ 305 w 398"/>
                <a:gd name="T43" fmla="*/ 388 h 484"/>
                <a:gd name="T44" fmla="*/ 292 w 398"/>
                <a:gd name="T45" fmla="*/ 398 h 484"/>
                <a:gd name="T46" fmla="*/ 291 w 398"/>
                <a:gd name="T47" fmla="*/ 450 h 484"/>
                <a:gd name="T48" fmla="*/ 246 w 398"/>
                <a:gd name="T49" fmla="*/ 484 h 484"/>
                <a:gd name="T50" fmla="*/ 229 w 398"/>
                <a:gd name="T51" fmla="*/ 452 h 484"/>
                <a:gd name="T52" fmla="*/ 255 w 398"/>
                <a:gd name="T53" fmla="*/ 468 h 484"/>
                <a:gd name="T54" fmla="*/ 276 w 398"/>
                <a:gd name="T55" fmla="*/ 372 h 484"/>
                <a:gd name="T56" fmla="*/ 318 w 398"/>
                <a:gd name="T57" fmla="*/ 166 h 484"/>
                <a:gd name="T58" fmla="*/ 79 w 398"/>
                <a:gd name="T59" fmla="*/ 356 h 484"/>
                <a:gd name="T60" fmla="*/ 122 w 398"/>
                <a:gd name="T61" fmla="*/ 373 h 484"/>
                <a:gd name="T62" fmla="*/ 126 w 398"/>
                <a:gd name="T63" fmla="*/ 457 h 484"/>
                <a:gd name="T64" fmla="*/ 169 w 398"/>
                <a:gd name="T65" fmla="*/ 445 h 484"/>
                <a:gd name="T66" fmla="*/ 228 w 398"/>
                <a:gd name="T67" fmla="*/ 373 h 484"/>
                <a:gd name="T68" fmla="*/ 350 w 398"/>
                <a:gd name="T69" fmla="*/ 167 h 484"/>
                <a:gd name="T70" fmla="*/ 334 w 398"/>
                <a:gd name="T71" fmla="*/ 248 h 484"/>
                <a:gd name="T72" fmla="*/ 337 w 398"/>
                <a:gd name="T73" fmla="*/ 316 h 484"/>
                <a:gd name="T74" fmla="*/ 362 w 398"/>
                <a:gd name="T75" fmla="*/ 330 h 484"/>
                <a:gd name="T76" fmla="*/ 376 w 398"/>
                <a:gd name="T77" fmla="*/ 175 h 484"/>
                <a:gd name="T78" fmla="*/ 16 w 398"/>
                <a:gd name="T79" fmla="*/ 189 h 484"/>
                <a:gd name="T80" fmla="*/ 63 w 398"/>
                <a:gd name="T81" fmla="*/ 306 h 484"/>
                <a:gd name="T82" fmla="*/ 63 w 398"/>
                <a:gd name="T83" fmla="*/ 190 h 484"/>
                <a:gd name="T84" fmla="*/ 80 w 398"/>
                <a:gd name="T85" fmla="*/ 147 h 484"/>
                <a:gd name="T86" fmla="*/ 317 w 398"/>
                <a:gd name="T87" fmla="*/ 14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4">
                  <a:moveTo>
                    <a:pt x="246" y="484"/>
                  </a:moveTo>
                  <a:cubicBezTo>
                    <a:pt x="246" y="484"/>
                    <a:pt x="245" y="484"/>
                    <a:pt x="245" y="483"/>
                  </a:cubicBezTo>
                  <a:cubicBezTo>
                    <a:pt x="223" y="478"/>
                    <a:pt x="212" y="464"/>
                    <a:pt x="212" y="441"/>
                  </a:cubicBezTo>
                  <a:cubicBezTo>
                    <a:pt x="212" y="433"/>
                    <a:pt x="212" y="397"/>
                    <a:pt x="212" y="397"/>
                  </a:cubicBezTo>
                  <a:cubicBezTo>
                    <a:pt x="212" y="395"/>
                    <a:pt x="212" y="394"/>
                    <a:pt x="212" y="393"/>
                  </a:cubicBezTo>
                  <a:cubicBezTo>
                    <a:pt x="212" y="389"/>
                    <a:pt x="212" y="389"/>
                    <a:pt x="212" y="389"/>
                  </a:cubicBezTo>
                  <a:cubicBezTo>
                    <a:pt x="185" y="389"/>
                    <a:pt x="185" y="389"/>
                    <a:pt x="185" y="389"/>
                  </a:cubicBezTo>
                  <a:cubicBezTo>
                    <a:pt x="185" y="389"/>
                    <a:pt x="185" y="407"/>
                    <a:pt x="185" y="412"/>
                  </a:cubicBezTo>
                  <a:cubicBezTo>
                    <a:pt x="185" y="423"/>
                    <a:pt x="186" y="435"/>
                    <a:pt x="185" y="446"/>
                  </a:cubicBezTo>
                  <a:cubicBezTo>
                    <a:pt x="185" y="458"/>
                    <a:pt x="180" y="468"/>
                    <a:pt x="171" y="475"/>
                  </a:cubicBezTo>
                  <a:cubicBezTo>
                    <a:pt x="167" y="478"/>
                    <a:pt x="162" y="479"/>
                    <a:pt x="157" y="481"/>
                  </a:cubicBezTo>
                  <a:cubicBezTo>
                    <a:pt x="155" y="482"/>
                    <a:pt x="153" y="483"/>
                    <a:pt x="151" y="484"/>
                  </a:cubicBezTo>
                  <a:cubicBezTo>
                    <a:pt x="141" y="484"/>
                    <a:pt x="141" y="484"/>
                    <a:pt x="141" y="484"/>
                  </a:cubicBezTo>
                  <a:cubicBezTo>
                    <a:pt x="139" y="483"/>
                    <a:pt x="137" y="482"/>
                    <a:pt x="134" y="482"/>
                  </a:cubicBezTo>
                  <a:cubicBezTo>
                    <a:pt x="130" y="480"/>
                    <a:pt x="125" y="478"/>
                    <a:pt x="121" y="475"/>
                  </a:cubicBezTo>
                  <a:cubicBezTo>
                    <a:pt x="112" y="469"/>
                    <a:pt x="106" y="458"/>
                    <a:pt x="106" y="446"/>
                  </a:cubicBezTo>
                  <a:cubicBezTo>
                    <a:pt x="106" y="434"/>
                    <a:pt x="106" y="423"/>
                    <a:pt x="106" y="412"/>
                  </a:cubicBezTo>
                  <a:cubicBezTo>
                    <a:pt x="106" y="407"/>
                    <a:pt x="106" y="388"/>
                    <a:pt x="106" y="388"/>
                  </a:cubicBezTo>
                  <a:cubicBezTo>
                    <a:pt x="94" y="388"/>
                    <a:pt x="94" y="388"/>
                    <a:pt x="94" y="388"/>
                  </a:cubicBezTo>
                  <a:cubicBezTo>
                    <a:pt x="76" y="388"/>
                    <a:pt x="64" y="376"/>
                    <a:pt x="63" y="359"/>
                  </a:cubicBezTo>
                  <a:cubicBezTo>
                    <a:pt x="63" y="356"/>
                    <a:pt x="63" y="352"/>
                    <a:pt x="63" y="349"/>
                  </a:cubicBezTo>
                  <a:cubicBezTo>
                    <a:pt x="63" y="347"/>
                    <a:pt x="63" y="340"/>
                    <a:pt x="63" y="340"/>
                  </a:cubicBezTo>
                  <a:cubicBezTo>
                    <a:pt x="60" y="341"/>
                    <a:pt x="60" y="341"/>
                    <a:pt x="60" y="341"/>
                  </a:cubicBezTo>
                  <a:cubicBezTo>
                    <a:pt x="59" y="342"/>
                    <a:pt x="57" y="342"/>
                    <a:pt x="56" y="343"/>
                  </a:cubicBezTo>
                  <a:cubicBezTo>
                    <a:pt x="53" y="344"/>
                    <a:pt x="51" y="345"/>
                    <a:pt x="49" y="345"/>
                  </a:cubicBezTo>
                  <a:cubicBezTo>
                    <a:pt x="46" y="346"/>
                    <a:pt x="42" y="346"/>
                    <a:pt x="39" y="346"/>
                  </a:cubicBezTo>
                  <a:cubicBezTo>
                    <a:pt x="17" y="346"/>
                    <a:pt x="0" y="329"/>
                    <a:pt x="0" y="306"/>
                  </a:cubicBezTo>
                  <a:cubicBezTo>
                    <a:pt x="0" y="265"/>
                    <a:pt x="0" y="227"/>
                    <a:pt x="0" y="190"/>
                  </a:cubicBezTo>
                  <a:cubicBezTo>
                    <a:pt x="0" y="167"/>
                    <a:pt x="17" y="150"/>
                    <a:pt x="39" y="150"/>
                  </a:cubicBezTo>
                  <a:cubicBezTo>
                    <a:pt x="45" y="150"/>
                    <a:pt x="51" y="151"/>
                    <a:pt x="56" y="153"/>
                  </a:cubicBezTo>
                  <a:cubicBezTo>
                    <a:pt x="57" y="154"/>
                    <a:pt x="58" y="154"/>
                    <a:pt x="58" y="15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5" y="130"/>
                    <a:pt x="70" y="110"/>
                    <a:pt x="81" y="91"/>
                  </a:cubicBezTo>
                  <a:cubicBezTo>
                    <a:pt x="91" y="73"/>
                    <a:pt x="106" y="57"/>
                    <a:pt x="124" y="45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5" y="33"/>
                    <a:pt x="148" y="32"/>
                    <a:pt x="152" y="31"/>
                  </a:cubicBezTo>
                  <a:cubicBezTo>
                    <a:pt x="158" y="29"/>
                    <a:pt x="165" y="27"/>
                    <a:pt x="172" y="25"/>
                  </a:cubicBezTo>
                  <a:cubicBezTo>
                    <a:pt x="181" y="23"/>
                    <a:pt x="190" y="22"/>
                    <a:pt x="199" y="22"/>
                  </a:cubicBezTo>
                  <a:cubicBezTo>
                    <a:pt x="216" y="22"/>
                    <a:pt x="233" y="26"/>
                    <a:pt x="250" y="33"/>
                  </a:cubicBezTo>
                  <a:cubicBezTo>
                    <a:pt x="252" y="33"/>
                    <a:pt x="253" y="34"/>
                    <a:pt x="254" y="34"/>
                  </a:cubicBezTo>
                  <a:cubicBezTo>
                    <a:pt x="257" y="34"/>
                    <a:pt x="259" y="31"/>
                    <a:pt x="261" y="30"/>
                  </a:cubicBezTo>
                  <a:cubicBezTo>
                    <a:pt x="265" y="22"/>
                    <a:pt x="270" y="14"/>
                    <a:pt x="276" y="7"/>
                  </a:cubicBezTo>
                  <a:cubicBezTo>
                    <a:pt x="277" y="4"/>
                    <a:pt x="279" y="2"/>
                    <a:pt x="281" y="0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71" y="42"/>
                    <a:pt x="271" y="42"/>
                    <a:pt x="271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318" y="83"/>
                    <a:pt x="326" y="97"/>
                    <a:pt x="334" y="152"/>
                  </a:cubicBezTo>
                  <a:cubicBezTo>
                    <a:pt x="335" y="155"/>
                    <a:pt x="335" y="155"/>
                    <a:pt x="335" y="155"/>
                  </a:cubicBezTo>
                  <a:cubicBezTo>
                    <a:pt x="337" y="154"/>
                    <a:pt x="337" y="154"/>
                    <a:pt x="337" y="154"/>
                  </a:cubicBezTo>
                  <a:cubicBezTo>
                    <a:pt x="339" y="154"/>
                    <a:pt x="341" y="153"/>
                    <a:pt x="343" y="153"/>
                  </a:cubicBezTo>
                  <a:cubicBezTo>
                    <a:pt x="347" y="152"/>
                    <a:pt x="350" y="150"/>
                    <a:pt x="354" y="150"/>
                  </a:cubicBezTo>
                  <a:cubicBezTo>
                    <a:pt x="355" y="150"/>
                    <a:pt x="357" y="150"/>
                    <a:pt x="358" y="150"/>
                  </a:cubicBezTo>
                  <a:cubicBezTo>
                    <a:pt x="381" y="150"/>
                    <a:pt x="397" y="166"/>
                    <a:pt x="398" y="189"/>
                  </a:cubicBezTo>
                  <a:cubicBezTo>
                    <a:pt x="398" y="232"/>
                    <a:pt x="398" y="270"/>
                    <a:pt x="398" y="307"/>
                  </a:cubicBezTo>
                  <a:cubicBezTo>
                    <a:pt x="397" y="329"/>
                    <a:pt x="380" y="346"/>
                    <a:pt x="358" y="346"/>
                  </a:cubicBezTo>
                  <a:cubicBezTo>
                    <a:pt x="352" y="346"/>
                    <a:pt x="346" y="345"/>
                    <a:pt x="341" y="342"/>
                  </a:cubicBezTo>
                  <a:cubicBezTo>
                    <a:pt x="340" y="342"/>
                    <a:pt x="339" y="342"/>
                    <a:pt x="339" y="341"/>
                  </a:cubicBezTo>
                  <a:cubicBezTo>
                    <a:pt x="334" y="340"/>
                    <a:pt x="334" y="340"/>
                    <a:pt x="334" y="340"/>
                  </a:cubicBezTo>
                  <a:cubicBezTo>
                    <a:pt x="334" y="349"/>
                    <a:pt x="334" y="349"/>
                    <a:pt x="334" y="349"/>
                  </a:cubicBezTo>
                  <a:cubicBezTo>
                    <a:pt x="334" y="352"/>
                    <a:pt x="334" y="356"/>
                    <a:pt x="334" y="359"/>
                  </a:cubicBezTo>
                  <a:cubicBezTo>
                    <a:pt x="334" y="376"/>
                    <a:pt x="322" y="388"/>
                    <a:pt x="305" y="388"/>
                  </a:cubicBezTo>
                  <a:cubicBezTo>
                    <a:pt x="303" y="388"/>
                    <a:pt x="302" y="388"/>
                    <a:pt x="301" y="388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2" y="398"/>
                    <a:pt x="292" y="398"/>
                    <a:pt x="292" y="398"/>
                  </a:cubicBezTo>
                  <a:cubicBezTo>
                    <a:pt x="292" y="403"/>
                    <a:pt x="292" y="408"/>
                    <a:pt x="292" y="413"/>
                  </a:cubicBezTo>
                  <a:cubicBezTo>
                    <a:pt x="292" y="417"/>
                    <a:pt x="292" y="420"/>
                    <a:pt x="292" y="424"/>
                  </a:cubicBezTo>
                  <a:cubicBezTo>
                    <a:pt x="292" y="433"/>
                    <a:pt x="292" y="442"/>
                    <a:pt x="291" y="450"/>
                  </a:cubicBezTo>
                  <a:cubicBezTo>
                    <a:pt x="289" y="467"/>
                    <a:pt x="277" y="480"/>
                    <a:pt x="259" y="483"/>
                  </a:cubicBezTo>
                  <a:cubicBezTo>
                    <a:pt x="258" y="484"/>
                    <a:pt x="258" y="484"/>
                    <a:pt x="257" y="484"/>
                  </a:cubicBezTo>
                  <a:lnTo>
                    <a:pt x="246" y="484"/>
                  </a:lnTo>
                  <a:close/>
                  <a:moveTo>
                    <a:pt x="228" y="393"/>
                  </a:moveTo>
                  <a:cubicBezTo>
                    <a:pt x="228" y="409"/>
                    <a:pt x="228" y="425"/>
                    <a:pt x="228" y="441"/>
                  </a:cubicBezTo>
                  <a:cubicBezTo>
                    <a:pt x="228" y="444"/>
                    <a:pt x="228" y="448"/>
                    <a:pt x="229" y="452"/>
                  </a:cubicBezTo>
                  <a:cubicBezTo>
                    <a:pt x="232" y="461"/>
                    <a:pt x="242" y="468"/>
                    <a:pt x="252" y="468"/>
                  </a:cubicBezTo>
                  <a:cubicBezTo>
                    <a:pt x="252" y="468"/>
                    <a:pt x="252" y="468"/>
                    <a:pt x="252" y="468"/>
                  </a:cubicBezTo>
                  <a:cubicBezTo>
                    <a:pt x="253" y="468"/>
                    <a:pt x="254" y="468"/>
                    <a:pt x="255" y="468"/>
                  </a:cubicBezTo>
                  <a:cubicBezTo>
                    <a:pt x="267" y="466"/>
                    <a:pt x="276" y="456"/>
                    <a:pt x="276" y="444"/>
                  </a:cubicBezTo>
                  <a:cubicBezTo>
                    <a:pt x="276" y="432"/>
                    <a:pt x="276" y="419"/>
                    <a:pt x="276" y="407"/>
                  </a:cubicBezTo>
                  <a:cubicBezTo>
                    <a:pt x="276" y="372"/>
                    <a:pt x="276" y="372"/>
                    <a:pt x="276" y="372"/>
                  </a:cubicBezTo>
                  <a:cubicBezTo>
                    <a:pt x="302" y="372"/>
                    <a:pt x="302" y="372"/>
                    <a:pt x="302" y="372"/>
                  </a:cubicBezTo>
                  <a:cubicBezTo>
                    <a:pt x="313" y="372"/>
                    <a:pt x="318" y="368"/>
                    <a:pt x="318" y="356"/>
                  </a:cubicBezTo>
                  <a:cubicBezTo>
                    <a:pt x="318" y="166"/>
                    <a:pt x="318" y="166"/>
                    <a:pt x="318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79" y="343"/>
                    <a:pt x="79" y="350"/>
                    <a:pt x="79" y="356"/>
                  </a:cubicBezTo>
                  <a:cubicBezTo>
                    <a:pt x="79" y="368"/>
                    <a:pt x="84" y="372"/>
                    <a:pt x="96" y="372"/>
                  </a:cubicBezTo>
                  <a:cubicBezTo>
                    <a:pt x="120" y="372"/>
                    <a:pt x="120" y="372"/>
                    <a:pt x="120" y="372"/>
                  </a:cubicBezTo>
                  <a:cubicBezTo>
                    <a:pt x="121" y="372"/>
                    <a:pt x="121" y="373"/>
                    <a:pt x="122" y="373"/>
                  </a:cubicBezTo>
                  <a:cubicBezTo>
                    <a:pt x="122" y="393"/>
                    <a:pt x="122" y="393"/>
                    <a:pt x="122" y="393"/>
                  </a:cubicBezTo>
                  <a:cubicBezTo>
                    <a:pt x="122" y="410"/>
                    <a:pt x="122" y="426"/>
                    <a:pt x="122" y="443"/>
                  </a:cubicBezTo>
                  <a:cubicBezTo>
                    <a:pt x="122" y="448"/>
                    <a:pt x="124" y="453"/>
                    <a:pt x="126" y="457"/>
                  </a:cubicBezTo>
                  <a:cubicBezTo>
                    <a:pt x="130" y="464"/>
                    <a:pt x="137" y="468"/>
                    <a:pt x="145" y="468"/>
                  </a:cubicBezTo>
                  <a:cubicBezTo>
                    <a:pt x="148" y="468"/>
                    <a:pt x="150" y="468"/>
                    <a:pt x="152" y="467"/>
                  </a:cubicBezTo>
                  <a:cubicBezTo>
                    <a:pt x="162" y="464"/>
                    <a:pt x="169" y="455"/>
                    <a:pt x="169" y="445"/>
                  </a:cubicBezTo>
                  <a:cubicBezTo>
                    <a:pt x="169" y="428"/>
                    <a:pt x="169" y="412"/>
                    <a:pt x="169" y="395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228" y="373"/>
                    <a:pt x="228" y="373"/>
                    <a:pt x="228" y="373"/>
                  </a:cubicBezTo>
                  <a:lnTo>
                    <a:pt x="228" y="393"/>
                  </a:lnTo>
                  <a:close/>
                  <a:moveTo>
                    <a:pt x="358" y="166"/>
                  </a:moveTo>
                  <a:cubicBezTo>
                    <a:pt x="355" y="166"/>
                    <a:pt x="353" y="166"/>
                    <a:pt x="350" y="167"/>
                  </a:cubicBezTo>
                  <a:cubicBezTo>
                    <a:pt x="340" y="171"/>
                    <a:pt x="334" y="179"/>
                    <a:pt x="334" y="190"/>
                  </a:cubicBezTo>
                  <a:cubicBezTo>
                    <a:pt x="334" y="203"/>
                    <a:pt x="334" y="216"/>
                    <a:pt x="334" y="229"/>
                  </a:cubicBezTo>
                  <a:cubicBezTo>
                    <a:pt x="334" y="248"/>
                    <a:pt x="334" y="248"/>
                    <a:pt x="334" y="248"/>
                  </a:cubicBezTo>
                  <a:cubicBezTo>
                    <a:pt x="334" y="263"/>
                    <a:pt x="334" y="263"/>
                    <a:pt x="334" y="263"/>
                  </a:cubicBezTo>
                  <a:cubicBezTo>
                    <a:pt x="334" y="276"/>
                    <a:pt x="334" y="290"/>
                    <a:pt x="334" y="304"/>
                  </a:cubicBezTo>
                  <a:cubicBezTo>
                    <a:pt x="334" y="309"/>
                    <a:pt x="335" y="313"/>
                    <a:pt x="337" y="316"/>
                  </a:cubicBezTo>
                  <a:cubicBezTo>
                    <a:pt x="340" y="325"/>
                    <a:pt x="349" y="330"/>
                    <a:pt x="358" y="330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59" y="330"/>
                    <a:pt x="361" y="330"/>
                    <a:pt x="362" y="330"/>
                  </a:cubicBezTo>
                  <a:cubicBezTo>
                    <a:pt x="374" y="327"/>
                    <a:pt x="382" y="318"/>
                    <a:pt x="382" y="306"/>
                  </a:cubicBezTo>
                  <a:cubicBezTo>
                    <a:pt x="382" y="272"/>
                    <a:pt x="382" y="231"/>
                    <a:pt x="382" y="190"/>
                  </a:cubicBezTo>
                  <a:cubicBezTo>
                    <a:pt x="381" y="185"/>
                    <a:pt x="379" y="179"/>
                    <a:pt x="376" y="175"/>
                  </a:cubicBezTo>
                  <a:cubicBezTo>
                    <a:pt x="372" y="169"/>
                    <a:pt x="365" y="166"/>
                    <a:pt x="358" y="166"/>
                  </a:cubicBezTo>
                  <a:close/>
                  <a:moveTo>
                    <a:pt x="40" y="166"/>
                  </a:moveTo>
                  <a:cubicBezTo>
                    <a:pt x="26" y="166"/>
                    <a:pt x="16" y="176"/>
                    <a:pt x="16" y="189"/>
                  </a:cubicBezTo>
                  <a:cubicBezTo>
                    <a:pt x="16" y="226"/>
                    <a:pt x="16" y="265"/>
                    <a:pt x="16" y="306"/>
                  </a:cubicBezTo>
                  <a:cubicBezTo>
                    <a:pt x="16" y="320"/>
                    <a:pt x="26" y="330"/>
                    <a:pt x="40" y="330"/>
                  </a:cubicBezTo>
                  <a:cubicBezTo>
                    <a:pt x="53" y="330"/>
                    <a:pt x="63" y="320"/>
                    <a:pt x="63" y="306"/>
                  </a:cubicBezTo>
                  <a:cubicBezTo>
                    <a:pt x="63" y="292"/>
                    <a:pt x="63" y="279"/>
                    <a:pt x="63" y="265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17"/>
                    <a:pt x="63" y="203"/>
                    <a:pt x="63" y="190"/>
                  </a:cubicBezTo>
                  <a:cubicBezTo>
                    <a:pt x="63" y="176"/>
                    <a:pt x="53" y="166"/>
                    <a:pt x="40" y="166"/>
                  </a:cubicBezTo>
                  <a:close/>
                  <a:moveTo>
                    <a:pt x="199" y="39"/>
                  </a:moveTo>
                  <a:cubicBezTo>
                    <a:pt x="130" y="39"/>
                    <a:pt x="83" y="95"/>
                    <a:pt x="80" y="147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317" y="150"/>
                    <a:pt x="317" y="150"/>
                    <a:pt x="317" y="150"/>
                  </a:cubicBezTo>
                  <a:cubicBezTo>
                    <a:pt x="317" y="147"/>
                    <a:pt x="317" y="147"/>
                    <a:pt x="317" y="147"/>
                  </a:cubicBezTo>
                  <a:cubicBezTo>
                    <a:pt x="315" y="96"/>
                    <a:pt x="270" y="40"/>
                    <a:pt x="201" y="39"/>
                  </a:cubicBezTo>
                  <a:cubicBezTo>
                    <a:pt x="200" y="39"/>
                    <a:pt x="199" y="39"/>
                    <a:pt x="19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44C9AE4A-CB8E-425A-B516-21BA7D3F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-1065213"/>
              <a:ext cx="26987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CAC9C349-1C5C-4B77-831B-25BC5AB7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763" y="-1065213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0B63216-7326-44F8-8BB7-A951F0E23AD4}"/>
              </a:ext>
            </a:extLst>
          </p:cNvPr>
          <p:cNvGrpSpPr/>
          <p:nvPr/>
        </p:nvGrpSpPr>
        <p:grpSpPr>
          <a:xfrm>
            <a:off x="7695915" y="3150536"/>
            <a:ext cx="416846" cy="324785"/>
            <a:chOff x="5529263" y="-1231900"/>
            <a:chExt cx="1157287" cy="9017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385B663-9E9B-47A6-939F-00A526AA9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9263" y="-1231900"/>
              <a:ext cx="1157287" cy="901700"/>
            </a:xfrm>
            <a:custGeom>
              <a:avLst/>
              <a:gdLst>
                <a:gd name="T0" fmla="*/ 147 w 672"/>
                <a:gd name="T1" fmla="*/ 516 h 522"/>
                <a:gd name="T2" fmla="*/ 158 w 672"/>
                <a:gd name="T3" fmla="*/ 432 h 522"/>
                <a:gd name="T4" fmla="*/ 0 w 672"/>
                <a:gd name="T5" fmla="*/ 86 h 522"/>
                <a:gd name="T6" fmla="*/ 197 w 672"/>
                <a:gd name="T7" fmla="*/ 61 h 522"/>
                <a:gd name="T8" fmla="*/ 223 w 672"/>
                <a:gd name="T9" fmla="*/ 76 h 522"/>
                <a:gd name="T10" fmla="*/ 288 w 672"/>
                <a:gd name="T11" fmla="*/ 72 h 522"/>
                <a:gd name="T12" fmla="*/ 346 w 672"/>
                <a:gd name="T13" fmla="*/ 58 h 522"/>
                <a:gd name="T14" fmla="*/ 299 w 672"/>
                <a:gd name="T15" fmla="*/ 85 h 522"/>
                <a:gd name="T16" fmla="*/ 259 w 672"/>
                <a:gd name="T17" fmla="*/ 125 h 522"/>
                <a:gd name="T18" fmla="*/ 312 w 672"/>
                <a:gd name="T19" fmla="*/ 106 h 522"/>
                <a:gd name="T20" fmla="*/ 492 w 672"/>
                <a:gd name="T21" fmla="*/ 18 h 522"/>
                <a:gd name="T22" fmla="*/ 408 w 672"/>
                <a:gd name="T23" fmla="*/ 45 h 522"/>
                <a:gd name="T24" fmla="*/ 386 w 672"/>
                <a:gd name="T25" fmla="*/ 53 h 522"/>
                <a:gd name="T26" fmla="*/ 376 w 672"/>
                <a:gd name="T27" fmla="*/ 43 h 522"/>
                <a:gd name="T28" fmla="*/ 407 w 672"/>
                <a:gd name="T29" fmla="*/ 29 h 522"/>
                <a:gd name="T30" fmla="*/ 490 w 672"/>
                <a:gd name="T31" fmla="*/ 0 h 522"/>
                <a:gd name="T32" fmla="*/ 492 w 672"/>
                <a:gd name="T33" fmla="*/ 58 h 522"/>
                <a:gd name="T34" fmla="*/ 275 w 672"/>
                <a:gd name="T35" fmla="*/ 137 h 522"/>
                <a:gd name="T36" fmla="*/ 275 w 672"/>
                <a:gd name="T37" fmla="*/ 146 h 522"/>
                <a:gd name="T38" fmla="*/ 319 w 672"/>
                <a:gd name="T39" fmla="*/ 161 h 522"/>
                <a:gd name="T40" fmla="*/ 644 w 672"/>
                <a:gd name="T41" fmla="*/ 161 h 522"/>
                <a:gd name="T42" fmla="*/ 664 w 672"/>
                <a:gd name="T43" fmla="*/ 336 h 522"/>
                <a:gd name="T44" fmla="*/ 656 w 672"/>
                <a:gd name="T45" fmla="*/ 299 h 522"/>
                <a:gd name="T46" fmla="*/ 450 w 672"/>
                <a:gd name="T47" fmla="*/ 262 h 522"/>
                <a:gd name="T48" fmla="*/ 17 w 672"/>
                <a:gd name="T49" fmla="*/ 247 h 522"/>
                <a:gd name="T50" fmla="*/ 16 w 672"/>
                <a:gd name="T51" fmla="*/ 293 h 522"/>
                <a:gd name="T52" fmla="*/ 25 w 672"/>
                <a:gd name="T53" fmla="*/ 416 h 522"/>
                <a:gd name="T54" fmla="*/ 95 w 672"/>
                <a:gd name="T55" fmla="*/ 416 h 522"/>
                <a:gd name="T56" fmla="*/ 120 w 672"/>
                <a:gd name="T57" fmla="*/ 381 h 522"/>
                <a:gd name="T58" fmla="*/ 530 w 672"/>
                <a:gd name="T59" fmla="*/ 368 h 522"/>
                <a:gd name="T60" fmla="*/ 577 w 672"/>
                <a:gd name="T61" fmla="*/ 416 h 522"/>
                <a:gd name="T62" fmla="*/ 647 w 672"/>
                <a:gd name="T63" fmla="*/ 416 h 522"/>
                <a:gd name="T64" fmla="*/ 656 w 672"/>
                <a:gd name="T65" fmla="*/ 391 h 522"/>
                <a:gd name="T66" fmla="*/ 664 w 672"/>
                <a:gd name="T67" fmla="*/ 366 h 522"/>
                <a:gd name="T68" fmla="*/ 644 w 672"/>
                <a:gd name="T69" fmla="*/ 432 h 522"/>
                <a:gd name="T70" fmla="*/ 558 w 672"/>
                <a:gd name="T71" fmla="*/ 432 h 522"/>
                <a:gd name="T72" fmla="*/ 525 w 672"/>
                <a:gd name="T73" fmla="*/ 487 h 522"/>
                <a:gd name="T74" fmla="*/ 525 w 672"/>
                <a:gd name="T75" fmla="*/ 516 h 522"/>
                <a:gd name="T76" fmla="*/ 163 w 672"/>
                <a:gd name="T77" fmla="*/ 522 h 522"/>
                <a:gd name="T78" fmla="*/ 489 w 672"/>
                <a:gd name="T79" fmla="*/ 384 h 522"/>
                <a:gd name="T80" fmla="*/ 511 w 672"/>
                <a:gd name="T81" fmla="*/ 416 h 522"/>
                <a:gd name="T82" fmla="*/ 538 w 672"/>
                <a:gd name="T83" fmla="*/ 388 h 522"/>
                <a:gd name="T84" fmla="*/ 505 w 672"/>
                <a:gd name="T85" fmla="*/ 384 h 522"/>
                <a:gd name="T86" fmla="*/ 141 w 672"/>
                <a:gd name="T87" fmla="*/ 384 h 522"/>
                <a:gd name="T88" fmla="*/ 119 w 672"/>
                <a:gd name="T89" fmla="*/ 416 h 522"/>
                <a:gd name="T90" fmla="*/ 152 w 672"/>
                <a:gd name="T91" fmla="*/ 383 h 522"/>
                <a:gd name="T92" fmla="*/ 646 w 672"/>
                <a:gd name="T93" fmla="*/ 271 h 522"/>
                <a:gd name="T94" fmla="*/ 656 w 672"/>
                <a:gd name="T95" fmla="*/ 187 h 522"/>
                <a:gd name="T96" fmla="*/ 645 w 672"/>
                <a:gd name="T97" fmla="*/ 177 h 522"/>
                <a:gd name="T98" fmla="*/ 517 w 672"/>
                <a:gd name="T99" fmla="*/ 177 h 522"/>
                <a:gd name="T100" fmla="*/ 468 w 672"/>
                <a:gd name="T101" fmla="*/ 179 h 522"/>
                <a:gd name="T102" fmla="*/ 468 w 672"/>
                <a:gd name="T103" fmla="*/ 269 h 522"/>
                <a:gd name="T104" fmla="*/ 16 w 672"/>
                <a:gd name="T105" fmla="*/ 228 h 522"/>
                <a:gd name="T106" fmla="*/ 16 w 672"/>
                <a:gd name="T107" fmla="*/ 178 h 522"/>
                <a:gd name="T108" fmla="*/ 18 w 672"/>
                <a:gd name="T109" fmla="*/ 79 h 522"/>
                <a:gd name="T110" fmla="*/ 16 w 672"/>
                <a:gd name="T111" fmla="*/ 154 h 522"/>
                <a:gd name="T112" fmla="*/ 17 w 672"/>
                <a:gd name="T113" fmla="*/ 161 h 522"/>
                <a:gd name="T114" fmla="*/ 263 w 672"/>
                <a:gd name="T115" fmla="*/ 156 h 522"/>
                <a:gd name="T116" fmla="*/ 207 w 672"/>
                <a:gd name="T117" fmla="*/ 82 h 522"/>
                <a:gd name="T118" fmla="*/ 25 w 672"/>
                <a:gd name="T119" fmla="*/ 7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2" h="522">
                  <a:moveTo>
                    <a:pt x="163" y="522"/>
                  </a:moveTo>
                  <a:cubicBezTo>
                    <a:pt x="163" y="522"/>
                    <a:pt x="162" y="522"/>
                    <a:pt x="161" y="522"/>
                  </a:cubicBezTo>
                  <a:cubicBezTo>
                    <a:pt x="155" y="522"/>
                    <a:pt x="150" y="520"/>
                    <a:pt x="147" y="516"/>
                  </a:cubicBezTo>
                  <a:cubicBezTo>
                    <a:pt x="145" y="513"/>
                    <a:pt x="144" y="507"/>
                    <a:pt x="145" y="501"/>
                  </a:cubicBezTo>
                  <a:cubicBezTo>
                    <a:pt x="148" y="486"/>
                    <a:pt x="151" y="471"/>
                    <a:pt x="154" y="455"/>
                  </a:cubicBezTo>
                  <a:cubicBezTo>
                    <a:pt x="158" y="432"/>
                    <a:pt x="158" y="432"/>
                    <a:pt x="158" y="432"/>
                  </a:cubicBezTo>
                  <a:cubicBezTo>
                    <a:pt x="26" y="432"/>
                    <a:pt x="26" y="432"/>
                    <a:pt x="26" y="432"/>
                  </a:cubicBezTo>
                  <a:cubicBezTo>
                    <a:pt x="8" y="432"/>
                    <a:pt x="0" y="424"/>
                    <a:pt x="0" y="40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69"/>
                    <a:pt x="8" y="61"/>
                    <a:pt x="26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42" y="61"/>
                    <a:pt x="169" y="61"/>
                    <a:pt x="197" y="61"/>
                  </a:cubicBezTo>
                  <a:cubicBezTo>
                    <a:pt x="208" y="61"/>
                    <a:pt x="215" y="65"/>
                    <a:pt x="220" y="72"/>
                  </a:cubicBezTo>
                  <a:cubicBezTo>
                    <a:pt x="220" y="73"/>
                    <a:pt x="221" y="74"/>
                    <a:pt x="222" y="75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9" y="85"/>
                    <a:pt x="232" y="89"/>
                    <a:pt x="238" y="89"/>
                  </a:cubicBezTo>
                  <a:cubicBezTo>
                    <a:pt x="242" y="89"/>
                    <a:pt x="246" y="88"/>
                    <a:pt x="253" y="85"/>
                  </a:cubicBezTo>
                  <a:cubicBezTo>
                    <a:pt x="265" y="81"/>
                    <a:pt x="276" y="76"/>
                    <a:pt x="288" y="72"/>
                  </a:cubicBezTo>
                  <a:cubicBezTo>
                    <a:pt x="304" y="66"/>
                    <a:pt x="319" y="61"/>
                    <a:pt x="334" y="55"/>
                  </a:cubicBezTo>
                  <a:cubicBezTo>
                    <a:pt x="337" y="54"/>
                    <a:pt x="338" y="54"/>
                    <a:pt x="340" y="54"/>
                  </a:cubicBezTo>
                  <a:cubicBezTo>
                    <a:pt x="342" y="54"/>
                    <a:pt x="344" y="55"/>
                    <a:pt x="346" y="58"/>
                  </a:cubicBezTo>
                  <a:cubicBezTo>
                    <a:pt x="347" y="60"/>
                    <a:pt x="348" y="62"/>
                    <a:pt x="347" y="64"/>
                  </a:cubicBezTo>
                  <a:cubicBezTo>
                    <a:pt x="346" y="66"/>
                    <a:pt x="344" y="68"/>
                    <a:pt x="340" y="70"/>
                  </a:cubicBezTo>
                  <a:cubicBezTo>
                    <a:pt x="326" y="75"/>
                    <a:pt x="313" y="80"/>
                    <a:pt x="299" y="85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44" y="105"/>
                    <a:pt x="244" y="105"/>
                    <a:pt x="244" y="105"/>
                  </a:cubicBezTo>
                  <a:cubicBezTo>
                    <a:pt x="259" y="125"/>
                    <a:pt x="259" y="125"/>
                    <a:pt x="259" y="125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84" y="117"/>
                    <a:pt x="293" y="113"/>
                    <a:pt x="303" y="110"/>
                  </a:cubicBezTo>
                  <a:cubicBezTo>
                    <a:pt x="312" y="106"/>
                    <a:pt x="312" y="106"/>
                    <a:pt x="312" y="106"/>
                  </a:cubicBezTo>
                  <a:cubicBezTo>
                    <a:pt x="372" y="85"/>
                    <a:pt x="431" y="63"/>
                    <a:pt x="490" y="41"/>
                  </a:cubicBezTo>
                  <a:cubicBezTo>
                    <a:pt x="490" y="41"/>
                    <a:pt x="499" y="38"/>
                    <a:pt x="499" y="34"/>
                  </a:cubicBezTo>
                  <a:cubicBezTo>
                    <a:pt x="497" y="28"/>
                    <a:pt x="495" y="22"/>
                    <a:pt x="492" y="18"/>
                  </a:cubicBezTo>
                  <a:cubicBezTo>
                    <a:pt x="492" y="17"/>
                    <a:pt x="490" y="17"/>
                    <a:pt x="490" y="17"/>
                  </a:cubicBezTo>
                  <a:cubicBezTo>
                    <a:pt x="488" y="17"/>
                    <a:pt x="485" y="17"/>
                    <a:pt x="483" y="18"/>
                  </a:cubicBezTo>
                  <a:cubicBezTo>
                    <a:pt x="458" y="27"/>
                    <a:pt x="433" y="36"/>
                    <a:pt x="408" y="45"/>
                  </a:cubicBezTo>
                  <a:cubicBezTo>
                    <a:pt x="391" y="52"/>
                    <a:pt x="391" y="52"/>
                    <a:pt x="391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8" y="52"/>
                    <a:pt x="387" y="53"/>
                    <a:pt x="386" y="53"/>
                  </a:cubicBezTo>
                  <a:cubicBezTo>
                    <a:pt x="385" y="53"/>
                    <a:pt x="384" y="53"/>
                    <a:pt x="383" y="53"/>
                  </a:cubicBezTo>
                  <a:cubicBezTo>
                    <a:pt x="380" y="53"/>
                    <a:pt x="377" y="52"/>
                    <a:pt x="376" y="49"/>
                  </a:cubicBezTo>
                  <a:cubicBezTo>
                    <a:pt x="375" y="47"/>
                    <a:pt x="375" y="45"/>
                    <a:pt x="376" y="43"/>
                  </a:cubicBezTo>
                  <a:cubicBezTo>
                    <a:pt x="377" y="41"/>
                    <a:pt x="379" y="39"/>
                    <a:pt x="381" y="38"/>
                  </a:cubicBezTo>
                  <a:cubicBezTo>
                    <a:pt x="387" y="36"/>
                    <a:pt x="393" y="34"/>
                    <a:pt x="400" y="31"/>
                  </a:cubicBezTo>
                  <a:cubicBezTo>
                    <a:pt x="402" y="31"/>
                    <a:pt x="404" y="30"/>
                    <a:pt x="407" y="29"/>
                  </a:cubicBezTo>
                  <a:cubicBezTo>
                    <a:pt x="421" y="24"/>
                    <a:pt x="421" y="24"/>
                    <a:pt x="421" y="24"/>
                  </a:cubicBezTo>
                  <a:cubicBezTo>
                    <a:pt x="440" y="17"/>
                    <a:pt x="460" y="10"/>
                    <a:pt x="479" y="3"/>
                  </a:cubicBezTo>
                  <a:cubicBezTo>
                    <a:pt x="483" y="1"/>
                    <a:pt x="487" y="0"/>
                    <a:pt x="490" y="0"/>
                  </a:cubicBezTo>
                  <a:cubicBezTo>
                    <a:pt x="499" y="0"/>
                    <a:pt x="506" y="6"/>
                    <a:pt x="510" y="17"/>
                  </a:cubicBezTo>
                  <a:cubicBezTo>
                    <a:pt x="515" y="28"/>
                    <a:pt x="516" y="36"/>
                    <a:pt x="513" y="42"/>
                  </a:cubicBezTo>
                  <a:cubicBezTo>
                    <a:pt x="510" y="49"/>
                    <a:pt x="503" y="54"/>
                    <a:pt x="492" y="58"/>
                  </a:cubicBezTo>
                  <a:cubicBezTo>
                    <a:pt x="440" y="76"/>
                    <a:pt x="388" y="95"/>
                    <a:pt x="337" y="114"/>
                  </a:cubicBezTo>
                  <a:cubicBezTo>
                    <a:pt x="318" y="121"/>
                    <a:pt x="298" y="128"/>
                    <a:pt x="279" y="135"/>
                  </a:cubicBezTo>
                  <a:cubicBezTo>
                    <a:pt x="277" y="136"/>
                    <a:pt x="276" y="136"/>
                    <a:pt x="275" y="137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2" y="143"/>
                    <a:pt x="274" y="144"/>
                    <a:pt x="275" y="146"/>
                  </a:cubicBezTo>
                  <a:cubicBezTo>
                    <a:pt x="278" y="150"/>
                    <a:pt x="281" y="155"/>
                    <a:pt x="285" y="159"/>
                  </a:cubicBezTo>
                  <a:cubicBezTo>
                    <a:pt x="286" y="161"/>
                    <a:pt x="290" y="161"/>
                    <a:pt x="293" y="161"/>
                  </a:cubicBezTo>
                  <a:cubicBezTo>
                    <a:pt x="302" y="161"/>
                    <a:pt x="311" y="161"/>
                    <a:pt x="319" y="161"/>
                  </a:cubicBezTo>
                  <a:cubicBezTo>
                    <a:pt x="343" y="161"/>
                    <a:pt x="343" y="161"/>
                    <a:pt x="343" y="161"/>
                  </a:cubicBezTo>
                  <a:cubicBezTo>
                    <a:pt x="489" y="161"/>
                    <a:pt x="489" y="161"/>
                    <a:pt x="489" y="161"/>
                  </a:cubicBezTo>
                  <a:cubicBezTo>
                    <a:pt x="531" y="161"/>
                    <a:pt x="587" y="161"/>
                    <a:pt x="644" y="161"/>
                  </a:cubicBezTo>
                  <a:cubicBezTo>
                    <a:pt x="659" y="161"/>
                    <a:pt x="667" y="166"/>
                    <a:pt x="672" y="177"/>
                  </a:cubicBezTo>
                  <a:cubicBezTo>
                    <a:pt x="672" y="330"/>
                    <a:pt x="672" y="330"/>
                    <a:pt x="672" y="330"/>
                  </a:cubicBezTo>
                  <a:cubicBezTo>
                    <a:pt x="669" y="334"/>
                    <a:pt x="667" y="336"/>
                    <a:pt x="664" y="336"/>
                  </a:cubicBezTo>
                  <a:cubicBezTo>
                    <a:pt x="663" y="336"/>
                    <a:pt x="662" y="335"/>
                    <a:pt x="661" y="335"/>
                  </a:cubicBezTo>
                  <a:cubicBezTo>
                    <a:pt x="657" y="333"/>
                    <a:pt x="656" y="330"/>
                    <a:pt x="656" y="324"/>
                  </a:cubicBezTo>
                  <a:cubicBezTo>
                    <a:pt x="656" y="316"/>
                    <a:pt x="656" y="308"/>
                    <a:pt x="656" y="299"/>
                  </a:cubicBezTo>
                  <a:cubicBezTo>
                    <a:pt x="656" y="287"/>
                    <a:pt x="656" y="287"/>
                    <a:pt x="656" y="287"/>
                  </a:cubicBezTo>
                  <a:cubicBezTo>
                    <a:pt x="475" y="287"/>
                    <a:pt x="475" y="287"/>
                    <a:pt x="475" y="287"/>
                  </a:cubicBezTo>
                  <a:cubicBezTo>
                    <a:pt x="458" y="287"/>
                    <a:pt x="450" y="279"/>
                    <a:pt x="450" y="262"/>
                  </a:cubicBezTo>
                  <a:cubicBezTo>
                    <a:pt x="450" y="245"/>
                    <a:pt x="450" y="245"/>
                    <a:pt x="450" y="245"/>
                  </a:cubicBezTo>
                  <a:cubicBezTo>
                    <a:pt x="17" y="245"/>
                    <a:pt x="17" y="245"/>
                    <a:pt x="17" y="245"/>
                  </a:cubicBezTo>
                  <a:cubicBezTo>
                    <a:pt x="17" y="247"/>
                    <a:pt x="17" y="247"/>
                    <a:pt x="17" y="247"/>
                  </a:cubicBezTo>
                  <a:cubicBezTo>
                    <a:pt x="17" y="248"/>
                    <a:pt x="17" y="248"/>
                    <a:pt x="17" y="248"/>
                  </a:cubicBezTo>
                  <a:cubicBezTo>
                    <a:pt x="16" y="248"/>
                    <a:pt x="16" y="249"/>
                    <a:pt x="16" y="249"/>
                  </a:cubicBezTo>
                  <a:cubicBezTo>
                    <a:pt x="16" y="293"/>
                    <a:pt x="16" y="293"/>
                    <a:pt x="16" y="293"/>
                  </a:cubicBezTo>
                  <a:cubicBezTo>
                    <a:pt x="16" y="331"/>
                    <a:pt x="16" y="370"/>
                    <a:pt x="16" y="408"/>
                  </a:cubicBezTo>
                  <a:cubicBezTo>
                    <a:pt x="16" y="411"/>
                    <a:pt x="17" y="413"/>
                    <a:pt x="18" y="414"/>
                  </a:cubicBezTo>
                  <a:cubicBezTo>
                    <a:pt x="20" y="416"/>
                    <a:pt x="22" y="416"/>
                    <a:pt x="25" y="416"/>
                  </a:cubicBezTo>
                  <a:cubicBezTo>
                    <a:pt x="37" y="416"/>
                    <a:pt x="48" y="416"/>
                    <a:pt x="59" y="416"/>
                  </a:cubicBezTo>
                  <a:cubicBezTo>
                    <a:pt x="71" y="416"/>
                    <a:pt x="83" y="416"/>
                    <a:pt x="95" y="416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9" y="416"/>
                    <a:pt x="102" y="415"/>
                    <a:pt x="104" y="411"/>
                  </a:cubicBezTo>
                  <a:cubicBezTo>
                    <a:pt x="106" y="406"/>
                    <a:pt x="109" y="401"/>
                    <a:pt x="112" y="396"/>
                  </a:cubicBezTo>
                  <a:cubicBezTo>
                    <a:pt x="115" y="391"/>
                    <a:pt x="117" y="386"/>
                    <a:pt x="120" y="381"/>
                  </a:cubicBezTo>
                  <a:cubicBezTo>
                    <a:pt x="125" y="372"/>
                    <a:pt x="132" y="368"/>
                    <a:pt x="142" y="368"/>
                  </a:cubicBezTo>
                  <a:cubicBezTo>
                    <a:pt x="209" y="368"/>
                    <a:pt x="276" y="368"/>
                    <a:pt x="344" y="368"/>
                  </a:cubicBezTo>
                  <a:cubicBezTo>
                    <a:pt x="530" y="368"/>
                    <a:pt x="530" y="368"/>
                    <a:pt x="530" y="368"/>
                  </a:cubicBezTo>
                  <a:cubicBezTo>
                    <a:pt x="540" y="368"/>
                    <a:pt x="547" y="372"/>
                    <a:pt x="552" y="381"/>
                  </a:cubicBezTo>
                  <a:cubicBezTo>
                    <a:pt x="557" y="391"/>
                    <a:pt x="563" y="401"/>
                    <a:pt x="569" y="411"/>
                  </a:cubicBezTo>
                  <a:cubicBezTo>
                    <a:pt x="570" y="414"/>
                    <a:pt x="574" y="416"/>
                    <a:pt x="577" y="416"/>
                  </a:cubicBezTo>
                  <a:cubicBezTo>
                    <a:pt x="589" y="416"/>
                    <a:pt x="602" y="416"/>
                    <a:pt x="614" y="416"/>
                  </a:cubicBezTo>
                  <a:cubicBezTo>
                    <a:pt x="625" y="416"/>
                    <a:pt x="636" y="416"/>
                    <a:pt x="647" y="416"/>
                  </a:cubicBezTo>
                  <a:cubicBezTo>
                    <a:pt x="647" y="416"/>
                    <a:pt x="647" y="416"/>
                    <a:pt x="647" y="416"/>
                  </a:cubicBezTo>
                  <a:cubicBezTo>
                    <a:pt x="650" y="416"/>
                    <a:pt x="653" y="416"/>
                    <a:pt x="654" y="414"/>
                  </a:cubicBezTo>
                  <a:cubicBezTo>
                    <a:pt x="656" y="412"/>
                    <a:pt x="656" y="409"/>
                    <a:pt x="656" y="407"/>
                  </a:cubicBezTo>
                  <a:cubicBezTo>
                    <a:pt x="656" y="402"/>
                    <a:pt x="656" y="397"/>
                    <a:pt x="656" y="391"/>
                  </a:cubicBezTo>
                  <a:cubicBezTo>
                    <a:pt x="656" y="387"/>
                    <a:pt x="656" y="382"/>
                    <a:pt x="656" y="378"/>
                  </a:cubicBezTo>
                  <a:cubicBezTo>
                    <a:pt x="656" y="372"/>
                    <a:pt x="656" y="368"/>
                    <a:pt x="661" y="367"/>
                  </a:cubicBezTo>
                  <a:cubicBezTo>
                    <a:pt x="662" y="366"/>
                    <a:pt x="663" y="366"/>
                    <a:pt x="664" y="366"/>
                  </a:cubicBezTo>
                  <a:cubicBezTo>
                    <a:pt x="667" y="366"/>
                    <a:pt x="669" y="368"/>
                    <a:pt x="672" y="371"/>
                  </a:cubicBezTo>
                  <a:cubicBezTo>
                    <a:pt x="672" y="416"/>
                    <a:pt x="672" y="416"/>
                    <a:pt x="672" y="416"/>
                  </a:cubicBezTo>
                  <a:cubicBezTo>
                    <a:pt x="667" y="428"/>
                    <a:pt x="658" y="432"/>
                    <a:pt x="644" y="432"/>
                  </a:cubicBezTo>
                  <a:cubicBezTo>
                    <a:pt x="643" y="432"/>
                    <a:pt x="643" y="432"/>
                    <a:pt x="643" y="432"/>
                  </a:cubicBezTo>
                  <a:cubicBezTo>
                    <a:pt x="628" y="432"/>
                    <a:pt x="612" y="432"/>
                    <a:pt x="592" y="432"/>
                  </a:cubicBezTo>
                  <a:cubicBezTo>
                    <a:pt x="580" y="432"/>
                    <a:pt x="569" y="432"/>
                    <a:pt x="558" y="432"/>
                  </a:cubicBezTo>
                  <a:cubicBezTo>
                    <a:pt x="547" y="432"/>
                    <a:pt x="536" y="432"/>
                    <a:pt x="524" y="432"/>
                  </a:cubicBezTo>
                  <a:cubicBezTo>
                    <a:pt x="514" y="432"/>
                    <a:pt x="514" y="432"/>
                    <a:pt x="514" y="432"/>
                  </a:cubicBezTo>
                  <a:cubicBezTo>
                    <a:pt x="525" y="487"/>
                    <a:pt x="525" y="487"/>
                    <a:pt x="525" y="487"/>
                  </a:cubicBezTo>
                  <a:cubicBezTo>
                    <a:pt x="525" y="489"/>
                    <a:pt x="525" y="491"/>
                    <a:pt x="526" y="493"/>
                  </a:cubicBezTo>
                  <a:cubicBezTo>
                    <a:pt x="526" y="496"/>
                    <a:pt x="527" y="500"/>
                    <a:pt x="528" y="503"/>
                  </a:cubicBezTo>
                  <a:cubicBezTo>
                    <a:pt x="528" y="508"/>
                    <a:pt x="527" y="513"/>
                    <a:pt x="525" y="516"/>
                  </a:cubicBezTo>
                  <a:cubicBezTo>
                    <a:pt x="522" y="520"/>
                    <a:pt x="518" y="522"/>
                    <a:pt x="512" y="522"/>
                  </a:cubicBezTo>
                  <a:cubicBezTo>
                    <a:pt x="511" y="522"/>
                    <a:pt x="510" y="522"/>
                    <a:pt x="509" y="522"/>
                  </a:cubicBezTo>
                  <a:lnTo>
                    <a:pt x="163" y="522"/>
                  </a:lnTo>
                  <a:close/>
                  <a:moveTo>
                    <a:pt x="160" y="506"/>
                  </a:moveTo>
                  <a:cubicBezTo>
                    <a:pt x="512" y="506"/>
                    <a:pt x="512" y="506"/>
                    <a:pt x="512" y="506"/>
                  </a:cubicBezTo>
                  <a:cubicBezTo>
                    <a:pt x="489" y="384"/>
                    <a:pt x="489" y="384"/>
                    <a:pt x="489" y="384"/>
                  </a:cubicBezTo>
                  <a:cubicBezTo>
                    <a:pt x="183" y="384"/>
                    <a:pt x="183" y="384"/>
                    <a:pt x="183" y="384"/>
                  </a:cubicBezTo>
                  <a:lnTo>
                    <a:pt x="160" y="506"/>
                  </a:lnTo>
                  <a:close/>
                  <a:moveTo>
                    <a:pt x="511" y="416"/>
                  </a:moveTo>
                  <a:cubicBezTo>
                    <a:pt x="553" y="416"/>
                    <a:pt x="553" y="416"/>
                    <a:pt x="553" y="416"/>
                  </a:cubicBezTo>
                  <a:cubicBezTo>
                    <a:pt x="548" y="406"/>
                    <a:pt x="548" y="406"/>
                    <a:pt x="548" y="406"/>
                  </a:cubicBezTo>
                  <a:cubicBezTo>
                    <a:pt x="544" y="400"/>
                    <a:pt x="541" y="394"/>
                    <a:pt x="538" y="388"/>
                  </a:cubicBezTo>
                  <a:cubicBezTo>
                    <a:pt x="537" y="386"/>
                    <a:pt x="535" y="384"/>
                    <a:pt x="532" y="384"/>
                  </a:cubicBezTo>
                  <a:cubicBezTo>
                    <a:pt x="528" y="384"/>
                    <a:pt x="524" y="383"/>
                    <a:pt x="520" y="383"/>
                  </a:cubicBezTo>
                  <a:cubicBezTo>
                    <a:pt x="505" y="384"/>
                    <a:pt x="505" y="384"/>
                    <a:pt x="505" y="384"/>
                  </a:cubicBezTo>
                  <a:lnTo>
                    <a:pt x="511" y="416"/>
                  </a:lnTo>
                  <a:close/>
                  <a:moveTo>
                    <a:pt x="152" y="383"/>
                  </a:moveTo>
                  <a:cubicBezTo>
                    <a:pt x="148" y="383"/>
                    <a:pt x="144" y="383"/>
                    <a:pt x="141" y="384"/>
                  </a:cubicBezTo>
                  <a:cubicBezTo>
                    <a:pt x="139" y="384"/>
                    <a:pt x="136" y="385"/>
                    <a:pt x="135" y="387"/>
                  </a:cubicBezTo>
                  <a:cubicBezTo>
                    <a:pt x="131" y="393"/>
                    <a:pt x="128" y="400"/>
                    <a:pt x="124" y="406"/>
                  </a:cubicBezTo>
                  <a:cubicBezTo>
                    <a:pt x="119" y="416"/>
                    <a:pt x="119" y="416"/>
                    <a:pt x="119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7" y="383"/>
                    <a:pt x="167" y="383"/>
                    <a:pt x="167" y="383"/>
                  </a:cubicBezTo>
                  <a:lnTo>
                    <a:pt x="152" y="383"/>
                  </a:lnTo>
                  <a:close/>
                  <a:moveTo>
                    <a:pt x="561" y="271"/>
                  </a:moveTo>
                  <a:cubicBezTo>
                    <a:pt x="589" y="271"/>
                    <a:pt x="618" y="271"/>
                    <a:pt x="646" y="271"/>
                  </a:cubicBezTo>
                  <a:cubicBezTo>
                    <a:pt x="646" y="271"/>
                    <a:pt x="646" y="271"/>
                    <a:pt x="646" y="271"/>
                  </a:cubicBezTo>
                  <a:cubicBezTo>
                    <a:pt x="650" y="271"/>
                    <a:pt x="652" y="270"/>
                    <a:pt x="654" y="269"/>
                  </a:cubicBezTo>
                  <a:cubicBezTo>
                    <a:pt x="656" y="267"/>
                    <a:pt x="656" y="263"/>
                    <a:pt x="656" y="261"/>
                  </a:cubicBezTo>
                  <a:cubicBezTo>
                    <a:pt x="656" y="233"/>
                    <a:pt x="656" y="209"/>
                    <a:pt x="656" y="187"/>
                  </a:cubicBezTo>
                  <a:cubicBezTo>
                    <a:pt x="656" y="183"/>
                    <a:pt x="655" y="181"/>
                    <a:pt x="654" y="179"/>
                  </a:cubicBezTo>
                  <a:cubicBezTo>
                    <a:pt x="652" y="177"/>
                    <a:pt x="648" y="177"/>
                    <a:pt x="646" y="177"/>
                  </a:cubicBezTo>
                  <a:cubicBezTo>
                    <a:pt x="645" y="177"/>
                    <a:pt x="645" y="177"/>
                    <a:pt x="645" y="177"/>
                  </a:cubicBezTo>
                  <a:cubicBezTo>
                    <a:pt x="632" y="177"/>
                    <a:pt x="619" y="177"/>
                    <a:pt x="606" y="177"/>
                  </a:cubicBezTo>
                  <a:cubicBezTo>
                    <a:pt x="561" y="177"/>
                    <a:pt x="561" y="177"/>
                    <a:pt x="561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03" y="177"/>
                    <a:pt x="489" y="177"/>
                    <a:pt x="476" y="177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3" y="177"/>
                    <a:pt x="470" y="177"/>
                    <a:pt x="468" y="179"/>
                  </a:cubicBezTo>
                  <a:cubicBezTo>
                    <a:pt x="466" y="181"/>
                    <a:pt x="466" y="183"/>
                    <a:pt x="466" y="187"/>
                  </a:cubicBezTo>
                  <a:cubicBezTo>
                    <a:pt x="466" y="210"/>
                    <a:pt x="466" y="235"/>
                    <a:pt x="466" y="261"/>
                  </a:cubicBezTo>
                  <a:cubicBezTo>
                    <a:pt x="466" y="265"/>
                    <a:pt x="466" y="267"/>
                    <a:pt x="468" y="269"/>
                  </a:cubicBezTo>
                  <a:cubicBezTo>
                    <a:pt x="470" y="271"/>
                    <a:pt x="473" y="271"/>
                    <a:pt x="476" y="271"/>
                  </a:cubicBezTo>
                  <a:cubicBezTo>
                    <a:pt x="504" y="271"/>
                    <a:pt x="532" y="271"/>
                    <a:pt x="561" y="271"/>
                  </a:cubicBezTo>
                  <a:close/>
                  <a:moveTo>
                    <a:pt x="16" y="228"/>
                  </a:moveTo>
                  <a:cubicBezTo>
                    <a:pt x="450" y="228"/>
                    <a:pt x="450" y="228"/>
                    <a:pt x="450" y="228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16" y="178"/>
                    <a:pt x="16" y="178"/>
                    <a:pt x="16" y="178"/>
                  </a:cubicBezTo>
                  <a:lnTo>
                    <a:pt x="16" y="228"/>
                  </a:lnTo>
                  <a:close/>
                  <a:moveTo>
                    <a:pt x="25" y="77"/>
                  </a:moveTo>
                  <a:cubicBezTo>
                    <a:pt x="22" y="77"/>
                    <a:pt x="20" y="77"/>
                    <a:pt x="18" y="79"/>
                  </a:cubicBezTo>
                  <a:cubicBezTo>
                    <a:pt x="16" y="81"/>
                    <a:pt x="16" y="84"/>
                    <a:pt x="16" y="86"/>
                  </a:cubicBezTo>
                  <a:cubicBezTo>
                    <a:pt x="16" y="101"/>
                    <a:pt x="16" y="117"/>
                    <a:pt x="16" y="132"/>
                  </a:cubicBezTo>
                  <a:cubicBezTo>
                    <a:pt x="16" y="140"/>
                    <a:pt x="16" y="147"/>
                    <a:pt x="16" y="154"/>
                  </a:cubicBezTo>
                  <a:cubicBezTo>
                    <a:pt x="16" y="155"/>
                    <a:pt x="16" y="156"/>
                    <a:pt x="17" y="158"/>
                  </a:cubicBezTo>
                  <a:cubicBezTo>
                    <a:pt x="17" y="158"/>
                    <a:pt x="17" y="159"/>
                    <a:pt x="17" y="159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265" y="161"/>
                    <a:pt x="265" y="161"/>
                    <a:pt x="265" y="161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2" y="156"/>
                    <a:pt x="262" y="155"/>
                    <a:pt x="262" y="155"/>
                  </a:cubicBezTo>
                  <a:cubicBezTo>
                    <a:pt x="251" y="141"/>
                    <a:pt x="251" y="141"/>
                    <a:pt x="251" y="141"/>
                  </a:cubicBezTo>
                  <a:cubicBezTo>
                    <a:pt x="237" y="122"/>
                    <a:pt x="222" y="101"/>
                    <a:pt x="207" y="82"/>
                  </a:cubicBezTo>
                  <a:cubicBezTo>
                    <a:pt x="205" y="79"/>
                    <a:pt x="201" y="77"/>
                    <a:pt x="197" y="77"/>
                  </a:cubicBezTo>
                  <a:cubicBezTo>
                    <a:pt x="165" y="77"/>
                    <a:pt x="133" y="77"/>
                    <a:pt x="100" y="77"/>
                  </a:cubicBezTo>
                  <a:cubicBezTo>
                    <a:pt x="75" y="77"/>
                    <a:pt x="50" y="77"/>
                    <a:pt x="2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78A848D-D6AE-49D3-AB04-6C79BCB95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-439738"/>
              <a:ext cx="369887" cy="26987"/>
            </a:xfrm>
            <a:custGeom>
              <a:avLst/>
              <a:gdLst>
                <a:gd name="T0" fmla="*/ 205 w 214"/>
                <a:gd name="T1" fmla="*/ 16 h 16"/>
                <a:gd name="T2" fmla="*/ 203 w 214"/>
                <a:gd name="T3" fmla="*/ 16 h 16"/>
                <a:gd name="T4" fmla="*/ 201 w 214"/>
                <a:gd name="T5" fmla="*/ 16 h 16"/>
                <a:gd name="T6" fmla="*/ 82 w 214"/>
                <a:gd name="T7" fmla="*/ 16 h 16"/>
                <a:gd name="T8" fmla="*/ 13 w 214"/>
                <a:gd name="T9" fmla="*/ 16 h 16"/>
                <a:gd name="T10" fmla="*/ 0 w 214"/>
                <a:gd name="T11" fmla="*/ 8 h 16"/>
                <a:gd name="T12" fmla="*/ 2 w 214"/>
                <a:gd name="T13" fmla="*/ 3 h 16"/>
                <a:gd name="T14" fmla="*/ 13 w 214"/>
                <a:gd name="T15" fmla="*/ 0 h 16"/>
                <a:gd name="T16" fmla="*/ 145 w 214"/>
                <a:gd name="T17" fmla="*/ 0 h 16"/>
                <a:gd name="T18" fmla="*/ 202 w 214"/>
                <a:gd name="T19" fmla="*/ 0 h 16"/>
                <a:gd name="T20" fmla="*/ 208 w 214"/>
                <a:gd name="T21" fmla="*/ 0 h 16"/>
                <a:gd name="T22" fmla="*/ 214 w 214"/>
                <a:gd name="T23" fmla="*/ 7 h 16"/>
                <a:gd name="T24" fmla="*/ 208 w 214"/>
                <a:gd name="T25" fmla="*/ 15 h 16"/>
                <a:gd name="T26" fmla="*/ 205 w 214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16">
                  <a:moveTo>
                    <a:pt x="205" y="16"/>
                  </a:moveTo>
                  <a:cubicBezTo>
                    <a:pt x="204" y="16"/>
                    <a:pt x="204" y="16"/>
                    <a:pt x="203" y="16"/>
                  </a:cubicBezTo>
                  <a:cubicBezTo>
                    <a:pt x="202" y="16"/>
                    <a:pt x="202" y="16"/>
                    <a:pt x="201" y="16"/>
                  </a:cubicBezTo>
                  <a:cubicBezTo>
                    <a:pt x="162" y="16"/>
                    <a:pt x="122" y="16"/>
                    <a:pt x="8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" y="16"/>
                    <a:pt x="0" y="11"/>
                    <a:pt x="0" y="8"/>
                  </a:cubicBezTo>
                  <a:cubicBezTo>
                    <a:pt x="0" y="6"/>
                    <a:pt x="0" y="4"/>
                    <a:pt x="2" y="3"/>
                  </a:cubicBezTo>
                  <a:cubicBezTo>
                    <a:pt x="4" y="1"/>
                    <a:pt x="7" y="0"/>
                    <a:pt x="1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3" y="0"/>
                    <a:pt x="202" y="0"/>
                    <a:pt x="202" y="0"/>
                  </a:cubicBezTo>
                  <a:cubicBezTo>
                    <a:pt x="204" y="0"/>
                    <a:pt x="206" y="0"/>
                    <a:pt x="208" y="0"/>
                  </a:cubicBezTo>
                  <a:cubicBezTo>
                    <a:pt x="211" y="1"/>
                    <a:pt x="214" y="3"/>
                    <a:pt x="214" y="7"/>
                  </a:cubicBezTo>
                  <a:cubicBezTo>
                    <a:pt x="213" y="9"/>
                    <a:pt x="211" y="12"/>
                    <a:pt x="208" y="15"/>
                  </a:cubicBezTo>
                  <a:cubicBezTo>
                    <a:pt x="207" y="16"/>
                    <a:pt x="206" y="16"/>
                    <a:pt x="20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AED7AE9-1A73-4F52-AEBE-E1A30C50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538" y="-522288"/>
              <a:ext cx="311150" cy="28575"/>
            </a:xfrm>
            <a:custGeom>
              <a:avLst/>
              <a:gdLst>
                <a:gd name="T0" fmla="*/ 10 w 181"/>
                <a:gd name="T1" fmla="*/ 16 h 16"/>
                <a:gd name="T2" fmla="*/ 1 w 181"/>
                <a:gd name="T3" fmla="*/ 9 h 16"/>
                <a:gd name="T4" fmla="*/ 2 w 181"/>
                <a:gd name="T5" fmla="*/ 4 h 16"/>
                <a:gd name="T6" fmla="*/ 8 w 181"/>
                <a:gd name="T7" fmla="*/ 0 h 16"/>
                <a:gd name="T8" fmla="*/ 11 w 181"/>
                <a:gd name="T9" fmla="*/ 0 h 16"/>
                <a:gd name="T10" fmla="*/ 14 w 181"/>
                <a:gd name="T11" fmla="*/ 0 h 16"/>
                <a:gd name="T12" fmla="*/ 171 w 181"/>
                <a:gd name="T13" fmla="*/ 0 h 16"/>
                <a:gd name="T14" fmla="*/ 172 w 181"/>
                <a:gd name="T15" fmla="*/ 0 h 16"/>
                <a:gd name="T16" fmla="*/ 181 w 181"/>
                <a:gd name="T17" fmla="*/ 8 h 16"/>
                <a:gd name="T18" fmla="*/ 172 w 181"/>
                <a:gd name="T19" fmla="*/ 16 h 16"/>
                <a:gd name="T20" fmla="*/ 134 w 181"/>
                <a:gd name="T21" fmla="*/ 16 h 16"/>
                <a:gd name="T22" fmla="*/ 49 w 181"/>
                <a:gd name="T23" fmla="*/ 16 h 16"/>
                <a:gd name="T24" fmla="*/ 10 w 181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6">
                  <a:moveTo>
                    <a:pt x="10" y="16"/>
                  </a:moveTo>
                  <a:cubicBezTo>
                    <a:pt x="5" y="16"/>
                    <a:pt x="2" y="14"/>
                    <a:pt x="1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2" y="0"/>
                    <a:pt x="172" y="0"/>
                  </a:cubicBezTo>
                  <a:cubicBezTo>
                    <a:pt x="178" y="0"/>
                    <a:pt x="181" y="3"/>
                    <a:pt x="181" y="8"/>
                  </a:cubicBezTo>
                  <a:cubicBezTo>
                    <a:pt x="181" y="13"/>
                    <a:pt x="178" y="16"/>
                    <a:pt x="172" y="16"/>
                  </a:cubicBezTo>
                  <a:cubicBezTo>
                    <a:pt x="160" y="16"/>
                    <a:pt x="147" y="16"/>
                    <a:pt x="134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36" y="16"/>
                    <a:pt x="2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E837065-2776-482F-9B44-3A222C51D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100" y="-895350"/>
              <a:ext cx="101600" cy="101600"/>
            </a:xfrm>
            <a:custGeom>
              <a:avLst/>
              <a:gdLst>
                <a:gd name="T0" fmla="*/ 29 w 59"/>
                <a:gd name="T1" fmla="*/ 58 h 58"/>
                <a:gd name="T2" fmla="*/ 0 w 59"/>
                <a:gd name="T3" fmla="*/ 29 h 58"/>
                <a:gd name="T4" fmla="*/ 29 w 59"/>
                <a:gd name="T5" fmla="*/ 0 h 58"/>
                <a:gd name="T6" fmla="*/ 58 w 59"/>
                <a:gd name="T7" fmla="*/ 29 h 58"/>
                <a:gd name="T8" fmla="*/ 50 w 59"/>
                <a:gd name="T9" fmla="*/ 49 h 58"/>
                <a:gd name="T10" fmla="*/ 30 w 59"/>
                <a:gd name="T11" fmla="*/ 58 h 58"/>
                <a:gd name="T12" fmla="*/ 29 w 59"/>
                <a:gd name="T13" fmla="*/ 58 h 58"/>
                <a:gd name="T14" fmla="*/ 29 w 59"/>
                <a:gd name="T15" fmla="*/ 16 h 58"/>
                <a:gd name="T16" fmla="*/ 16 w 59"/>
                <a:gd name="T17" fmla="*/ 28 h 58"/>
                <a:gd name="T18" fmla="*/ 20 w 59"/>
                <a:gd name="T19" fmla="*/ 38 h 58"/>
                <a:gd name="T20" fmla="*/ 29 w 59"/>
                <a:gd name="T21" fmla="*/ 42 h 58"/>
                <a:gd name="T22" fmla="*/ 29 w 59"/>
                <a:gd name="T23" fmla="*/ 42 h 58"/>
                <a:gd name="T24" fmla="*/ 39 w 59"/>
                <a:gd name="T25" fmla="*/ 38 h 58"/>
                <a:gd name="T26" fmla="*/ 43 w 59"/>
                <a:gd name="T27" fmla="*/ 29 h 58"/>
                <a:gd name="T28" fmla="*/ 29 w 59"/>
                <a:gd name="T29" fmla="*/ 16 h 58"/>
                <a:gd name="T30" fmla="*/ 29 w 59"/>
                <a:gd name="T3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58">
                  <a:moveTo>
                    <a:pt x="29" y="58"/>
                  </a:moveTo>
                  <a:cubicBezTo>
                    <a:pt x="13" y="58"/>
                    <a:pt x="1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9" y="36"/>
                    <a:pt x="56" y="44"/>
                    <a:pt x="50" y="49"/>
                  </a:cubicBezTo>
                  <a:cubicBezTo>
                    <a:pt x="45" y="55"/>
                    <a:pt x="37" y="58"/>
                    <a:pt x="30" y="58"/>
                  </a:cubicBezTo>
                  <a:lnTo>
                    <a:pt x="29" y="58"/>
                  </a:lnTo>
                  <a:close/>
                  <a:moveTo>
                    <a:pt x="29" y="16"/>
                  </a:moveTo>
                  <a:cubicBezTo>
                    <a:pt x="22" y="16"/>
                    <a:pt x="16" y="21"/>
                    <a:pt x="16" y="28"/>
                  </a:cubicBezTo>
                  <a:cubicBezTo>
                    <a:pt x="16" y="32"/>
                    <a:pt x="17" y="36"/>
                    <a:pt x="20" y="38"/>
                  </a:cubicBezTo>
                  <a:cubicBezTo>
                    <a:pt x="22" y="41"/>
                    <a:pt x="26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3" y="42"/>
                    <a:pt x="36" y="41"/>
                    <a:pt x="39" y="38"/>
                  </a:cubicBezTo>
                  <a:cubicBezTo>
                    <a:pt x="41" y="36"/>
                    <a:pt x="43" y="32"/>
                    <a:pt x="43" y="29"/>
                  </a:cubicBezTo>
                  <a:cubicBezTo>
                    <a:pt x="43" y="22"/>
                    <a:pt x="36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48AFDF88-5D64-49F3-AC09-4ECAD7CA3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400" y="-895350"/>
              <a:ext cx="100012" cy="101600"/>
            </a:xfrm>
            <a:custGeom>
              <a:avLst/>
              <a:gdLst>
                <a:gd name="T0" fmla="*/ 29 w 58"/>
                <a:gd name="T1" fmla="*/ 58 h 58"/>
                <a:gd name="T2" fmla="*/ 0 w 58"/>
                <a:gd name="T3" fmla="*/ 29 h 58"/>
                <a:gd name="T4" fmla="*/ 9 w 58"/>
                <a:gd name="T5" fmla="*/ 9 h 58"/>
                <a:gd name="T6" fmla="*/ 29 w 58"/>
                <a:gd name="T7" fmla="*/ 0 h 58"/>
                <a:gd name="T8" fmla="*/ 58 w 58"/>
                <a:gd name="T9" fmla="*/ 29 h 58"/>
                <a:gd name="T10" fmla="*/ 50 w 58"/>
                <a:gd name="T11" fmla="*/ 49 h 58"/>
                <a:gd name="T12" fmla="*/ 29 w 58"/>
                <a:gd name="T13" fmla="*/ 58 h 58"/>
                <a:gd name="T14" fmla="*/ 29 w 58"/>
                <a:gd name="T15" fmla="*/ 16 h 58"/>
                <a:gd name="T16" fmla="*/ 16 w 58"/>
                <a:gd name="T17" fmla="*/ 29 h 58"/>
                <a:gd name="T18" fmla="*/ 20 w 58"/>
                <a:gd name="T19" fmla="*/ 38 h 58"/>
                <a:gd name="T20" fmla="*/ 29 w 58"/>
                <a:gd name="T21" fmla="*/ 42 h 58"/>
                <a:gd name="T22" fmla="*/ 29 w 58"/>
                <a:gd name="T23" fmla="*/ 42 h 58"/>
                <a:gd name="T24" fmla="*/ 39 w 58"/>
                <a:gd name="T25" fmla="*/ 38 h 58"/>
                <a:gd name="T26" fmla="*/ 42 w 58"/>
                <a:gd name="T27" fmla="*/ 29 h 58"/>
                <a:gd name="T28" fmla="*/ 30 w 58"/>
                <a:gd name="T29" fmla="*/ 16 h 58"/>
                <a:gd name="T30" fmla="*/ 29 w 58"/>
                <a:gd name="T3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37"/>
                    <a:pt x="55" y="44"/>
                    <a:pt x="50" y="49"/>
                  </a:cubicBezTo>
                  <a:cubicBezTo>
                    <a:pt x="44" y="55"/>
                    <a:pt x="37" y="58"/>
                    <a:pt x="29" y="58"/>
                  </a:cubicBezTo>
                  <a:close/>
                  <a:moveTo>
                    <a:pt x="29" y="16"/>
                  </a:moveTo>
                  <a:cubicBezTo>
                    <a:pt x="22" y="16"/>
                    <a:pt x="16" y="22"/>
                    <a:pt x="16" y="29"/>
                  </a:cubicBezTo>
                  <a:cubicBezTo>
                    <a:pt x="16" y="32"/>
                    <a:pt x="17" y="35"/>
                    <a:pt x="20" y="38"/>
                  </a:cubicBezTo>
                  <a:cubicBezTo>
                    <a:pt x="22" y="41"/>
                    <a:pt x="26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3" y="42"/>
                    <a:pt x="36" y="41"/>
                    <a:pt x="39" y="38"/>
                  </a:cubicBezTo>
                  <a:cubicBezTo>
                    <a:pt x="41" y="36"/>
                    <a:pt x="42" y="32"/>
                    <a:pt x="42" y="29"/>
                  </a:cubicBezTo>
                  <a:cubicBezTo>
                    <a:pt x="42" y="22"/>
                    <a:pt x="37" y="16"/>
                    <a:pt x="30" y="16"/>
                  </a:cubicBezTo>
                  <a:lnTo>
                    <a:pt x="2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B869ED-1AF4-4B23-BE37-1DDEB8F40FDC}"/>
              </a:ext>
            </a:extLst>
          </p:cNvPr>
          <p:cNvGrpSpPr/>
          <p:nvPr/>
        </p:nvGrpSpPr>
        <p:grpSpPr>
          <a:xfrm>
            <a:off x="6607837" y="3131015"/>
            <a:ext cx="379703" cy="378245"/>
            <a:chOff x="3816350" y="-2379663"/>
            <a:chExt cx="827087" cy="823912"/>
          </a:xfrm>
          <a:solidFill>
            <a:schemeClr val="bg1"/>
          </a:solidFill>
        </p:grpSpPr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9CB7B7A2-CFC1-431F-A7ED-059E8E3E7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6350" y="-2379663"/>
              <a:ext cx="665162" cy="441325"/>
            </a:xfrm>
            <a:custGeom>
              <a:avLst/>
              <a:gdLst>
                <a:gd name="T0" fmla="*/ 21 w 386"/>
                <a:gd name="T1" fmla="*/ 186 h 255"/>
                <a:gd name="T2" fmla="*/ 32 w 386"/>
                <a:gd name="T3" fmla="*/ 143 h 255"/>
                <a:gd name="T4" fmla="*/ 20 w 386"/>
                <a:gd name="T5" fmla="*/ 115 h 255"/>
                <a:gd name="T6" fmla="*/ 11 w 386"/>
                <a:gd name="T7" fmla="*/ 62 h 255"/>
                <a:gd name="T8" fmla="*/ 73 w 386"/>
                <a:gd name="T9" fmla="*/ 3 h 255"/>
                <a:gd name="T10" fmla="*/ 100 w 386"/>
                <a:gd name="T11" fmla="*/ 9 h 255"/>
                <a:gd name="T12" fmla="*/ 133 w 386"/>
                <a:gd name="T13" fmla="*/ 27 h 255"/>
                <a:gd name="T14" fmla="*/ 160 w 386"/>
                <a:gd name="T15" fmla="*/ 36 h 255"/>
                <a:gd name="T16" fmla="*/ 183 w 386"/>
                <a:gd name="T17" fmla="*/ 14 h 255"/>
                <a:gd name="T18" fmla="*/ 356 w 386"/>
                <a:gd name="T19" fmla="*/ 153 h 255"/>
                <a:gd name="T20" fmla="*/ 342 w 386"/>
                <a:gd name="T21" fmla="*/ 184 h 255"/>
                <a:gd name="T22" fmla="*/ 349 w 386"/>
                <a:gd name="T23" fmla="*/ 201 h 255"/>
                <a:gd name="T24" fmla="*/ 361 w 386"/>
                <a:gd name="T25" fmla="*/ 201 h 255"/>
                <a:gd name="T26" fmla="*/ 361 w 386"/>
                <a:gd name="T27" fmla="*/ 245 h 255"/>
                <a:gd name="T28" fmla="*/ 338 w 386"/>
                <a:gd name="T29" fmla="*/ 208 h 255"/>
                <a:gd name="T30" fmla="*/ 319 w 386"/>
                <a:gd name="T31" fmla="*/ 196 h 255"/>
                <a:gd name="T32" fmla="*/ 277 w 386"/>
                <a:gd name="T33" fmla="*/ 205 h 255"/>
                <a:gd name="T34" fmla="*/ 241 w 386"/>
                <a:gd name="T35" fmla="*/ 169 h 255"/>
                <a:gd name="T36" fmla="*/ 222 w 386"/>
                <a:gd name="T37" fmla="*/ 181 h 255"/>
                <a:gd name="T38" fmla="*/ 194 w 386"/>
                <a:gd name="T39" fmla="*/ 166 h 255"/>
                <a:gd name="T40" fmla="*/ 184 w 386"/>
                <a:gd name="T41" fmla="*/ 166 h 255"/>
                <a:gd name="T42" fmla="*/ 164 w 386"/>
                <a:gd name="T43" fmla="*/ 175 h 255"/>
                <a:gd name="T44" fmla="*/ 128 w 386"/>
                <a:gd name="T45" fmla="*/ 190 h 255"/>
                <a:gd name="T46" fmla="*/ 127 w 386"/>
                <a:gd name="T47" fmla="*/ 190 h 255"/>
                <a:gd name="T48" fmla="*/ 124 w 386"/>
                <a:gd name="T49" fmla="*/ 192 h 255"/>
                <a:gd name="T50" fmla="*/ 114 w 386"/>
                <a:gd name="T51" fmla="*/ 202 h 255"/>
                <a:gd name="T52" fmla="*/ 116 w 386"/>
                <a:gd name="T53" fmla="*/ 207 h 255"/>
                <a:gd name="T54" fmla="*/ 114 w 386"/>
                <a:gd name="T55" fmla="*/ 248 h 255"/>
                <a:gd name="T56" fmla="*/ 39 w 386"/>
                <a:gd name="T57" fmla="*/ 156 h 255"/>
                <a:gd name="T58" fmla="*/ 34 w 386"/>
                <a:gd name="T59" fmla="*/ 181 h 255"/>
                <a:gd name="T60" fmla="*/ 110 w 386"/>
                <a:gd name="T61" fmla="*/ 235 h 255"/>
                <a:gd name="T62" fmla="*/ 111 w 386"/>
                <a:gd name="T63" fmla="*/ 219 h 255"/>
                <a:gd name="T64" fmla="*/ 43 w 386"/>
                <a:gd name="T65" fmla="*/ 154 h 255"/>
                <a:gd name="T66" fmla="*/ 361 w 386"/>
                <a:gd name="T67" fmla="*/ 213 h 255"/>
                <a:gd name="T68" fmla="*/ 361 w 386"/>
                <a:gd name="T69" fmla="*/ 232 h 255"/>
                <a:gd name="T70" fmla="*/ 368 w 386"/>
                <a:gd name="T71" fmla="*/ 216 h 255"/>
                <a:gd name="T72" fmla="*/ 201 w 386"/>
                <a:gd name="T73" fmla="*/ 19 h 255"/>
                <a:gd name="T74" fmla="*/ 162 w 386"/>
                <a:gd name="T75" fmla="*/ 53 h 255"/>
                <a:gd name="T76" fmla="*/ 290 w 386"/>
                <a:gd name="T77" fmla="*/ 196 h 255"/>
                <a:gd name="T78" fmla="*/ 348 w 386"/>
                <a:gd name="T79" fmla="*/ 162 h 255"/>
                <a:gd name="T80" fmla="*/ 209 w 386"/>
                <a:gd name="T81" fmla="*/ 23 h 255"/>
                <a:gd name="T82" fmla="*/ 74 w 386"/>
                <a:gd name="T83" fmla="*/ 17 h 255"/>
                <a:gd name="T84" fmla="*/ 33 w 386"/>
                <a:gd name="T85" fmla="*/ 116 h 255"/>
                <a:gd name="T86" fmla="*/ 96 w 386"/>
                <a:gd name="T87" fmla="*/ 186 h 255"/>
                <a:gd name="T88" fmla="*/ 111 w 386"/>
                <a:gd name="T89" fmla="*/ 188 h 255"/>
                <a:gd name="T90" fmla="*/ 101 w 386"/>
                <a:gd name="T91" fmla="*/ 164 h 255"/>
                <a:gd name="T92" fmla="*/ 91 w 386"/>
                <a:gd name="T93" fmla="*/ 142 h 255"/>
                <a:gd name="T94" fmla="*/ 123 w 386"/>
                <a:gd name="T95" fmla="*/ 168 h 255"/>
                <a:gd name="T96" fmla="*/ 145 w 386"/>
                <a:gd name="T97" fmla="*/ 177 h 255"/>
                <a:gd name="T98" fmla="*/ 126 w 386"/>
                <a:gd name="T99" fmla="*/ 144 h 255"/>
                <a:gd name="T100" fmla="*/ 111 w 386"/>
                <a:gd name="T101" fmla="*/ 120 h 255"/>
                <a:gd name="T102" fmla="*/ 122 w 386"/>
                <a:gd name="T103" fmla="*/ 122 h 255"/>
                <a:gd name="T104" fmla="*/ 159 w 386"/>
                <a:gd name="T105" fmla="*/ 159 h 255"/>
                <a:gd name="T106" fmla="*/ 176 w 386"/>
                <a:gd name="T107" fmla="*/ 155 h 255"/>
                <a:gd name="T108" fmla="*/ 135 w 386"/>
                <a:gd name="T109" fmla="*/ 108 h 255"/>
                <a:gd name="T110" fmla="*/ 138 w 386"/>
                <a:gd name="T111" fmla="*/ 96 h 255"/>
                <a:gd name="T112" fmla="*/ 169 w 386"/>
                <a:gd name="T113" fmla="*/ 124 h 255"/>
                <a:gd name="T114" fmla="*/ 218 w 386"/>
                <a:gd name="T115" fmla="*/ 168 h 255"/>
                <a:gd name="T116" fmla="*/ 223 w 386"/>
                <a:gd name="T117" fmla="*/ 151 h 255"/>
                <a:gd name="T118" fmla="*/ 152 w 386"/>
                <a:gd name="T119" fmla="*/ 80 h 255"/>
                <a:gd name="T120" fmla="*/ 149 w 386"/>
                <a:gd name="T121" fmla="*/ 47 h 255"/>
                <a:gd name="T122" fmla="*/ 143 w 386"/>
                <a:gd name="T123" fmla="*/ 43 h 255"/>
                <a:gd name="T124" fmla="*/ 82 w 386"/>
                <a:gd name="T125" fmla="*/ 1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6" h="255">
                  <a:moveTo>
                    <a:pt x="99" y="255"/>
                  </a:moveTo>
                  <a:cubicBezTo>
                    <a:pt x="93" y="255"/>
                    <a:pt x="87" y="252"/>
                    <a:pt x="83" y="248"/>
                  </a:cubicBezTo>
                  <a:cubicBezTo>
                    <a:pt x="62" y="228"/>
                    <a:pt x="41" y="207"/>
                    <a:pt x="21" y="186"/>
                  </a:cubicBezTo>
                  <a:cubicBezTo>
                    <a:pt x="12" y="177"/>
                    <a:pt x="12" y="164"/>
                    <a:pt x="21" y="154"/>
                  </a:cubicBezTo>
                  <a:cubicBezTo>
                    <a:pt x="23" y="152"/>
                    <a:pt x="26" y="149"/>
                    <a:pt x="28" y="147"/>
                  </a:cubicBezTo>
                  <a:cubicBezTo>
                    <a:pt x="30" y="146"/>
                    <a:pt x="31" y="145"/>
                    <a:pt x="32" y="143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25" y="134"/>
                    <a:pt x="23" y="125"/>
                    <a:pt x="20" y="115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7" y="107"/>
                    <a:pt x="14" y="101"/>
                    <a:pt x="10" y="96"/>
                  </a:cubicBezTo>
                  <a:cubicBezTo>
                    <a:pt x="0" y="84"/>
                    <a:pt x="1" y="72"/>
                    <a:pt x="11" y="6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34" y="39"/>
                    <a:pt x="49" y="23"/>
                    <a:pt x="65" y="8"/>
                  </a:cubicBezTo>
                  <a:cubicBezTo>
                    <a:pt x="67" y="6"/>
                    <a:pt x="70" y="5"/>
                    <a:pt x="73" y="3"/>
                  </a:cubicBezTo>
                  <a:cubicBezTo>
                    <a:pt x="75" y="2"/>
                    <a:pt x="76" y="1"/>
                    <a:pt x="7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2" y="2"/>
                    <a:pt x="96" y="6"/>
                    <a:pt x="100" y="9"/>
                  </a:cubicBezTo>
                  <a:cubicBezTo>
                    <a:pt x="101" y="10"/>
                    <a:pt x="102" y="11"/>
                    <a:pt x="103" y="12"/>
                  </a:cubicBezTo>
                  <a:cubicBezTo>
                    <a:pt x="108" y="16"/>
                    <a:pt x="114" y="19"/>
                    <a:pt x="121" y="23"/>
                  </a:cubicBezTo>
                  <a:cubicBezTo>
                    <a:pt x="125" y="24"/>
                    <a:pt x="129" y="26"/>
                    <a:pt x="133" y="27"/>
                  </a:cubicBezTo>
                  <a:cubicBezTo>
                    <a:pt x="136" y="27"/>
                    <a:pt x="138" y="28"/>
                    <a:pt x="141" y="29"/>
                  </a:cubicBezTo>
                  <a:cubicBezTo>
                    <a:pt x="145" y="30"/>
                    <a:pt x="149" y="32"/>
                    <a:pt x="154" y="34"/>
                  </a:cubicBezTo>
                  <a:cubicBezTo>
                    <a:pt x="156" y="35"/>
                    <a:pt x="158" y="36"/>
                    <a:pt x="160" y="3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73" y="25"/>
                    <a:pt x="178" y="19"/>
                    <a:pt x="183" y="14"/>
                  </a:cubicBezTo>
                  <a:cubicBezTo>
                    <a:pt x="189" y="9"/>
                    <a:pt x="195" y="6"/>
                    <a:pt x="201" y="6"/>
                  </a:cubicBezTo>
                  <a:cubicBezTo>
                    <a:pt x="206" y="6"/>
                    <a:pt x="212" y="9"/>
                    <a:pt x="218" y="14"/>
                  </a:cubicBezTo>
                  <a:cubicBezTo>
                    <a:pt x="264" y="60"/>
                    <a:pt x="310" y="106"/>
                    <a:pt x="356" y="153"/>
                  </a:cubicBezTo>
                  <a:cubicBezTo>
                    <a:pt x="361" y="157"/>
                    <a:pt x="362" y="162"/>
                    <a:pt x="362" y="166"/>
                  </a:cubicBezTo>
                  <a:cubicBezTo>
                    <a:pt x="361" y="171"/>
                    <a:pt x="358" y="175"/>
                    <a:pt x="352" y="178"/>
                  </a:cubicBezTo>
                  <a:cubicBezTo>
                    <a:pt x="349" y="180"/>
                    <a:pt x="346" y="182"/>
                    <a:pt x="342" y="184"/>
                  </a:cubicBezTo>
                  <a:cubicBezTo>
                    <a:pt x="335" y="188"/>
                    <a:pt x="335" y="188"/>
                    <a:pt x="335" y="188"/>
                  </a:cubicBezTo>
                  <a:cubicBezTo>
                    <a:pt x="335" y="188"/>
                    <a:pt x="338" y="191"/>
                    <a:pt x="340" y="193"/>
                  </a:cubicBezTo>
                  <a:cubicBezTo>
                    <a:pt x="343" y="196"/>
                    <a:pt x="346" y="199"/>
                    <a:pt x="349" y="201"/>
                  </a:cubicBezTo>
                  <a:cubicBezTo>
                    <a:pt x="350" y="202"/>
                    <a:pt x="350" y="202"/>
                    <a:pt x="351" y="202"/>
                  </a:cubicBezTo>
                  <a:cubicBezTo>
                    <a:pt x="353" y="202"/>
                    <a:pt x="354" y="202"/>
                    <a:pt x="355" y="201"/>
                  </a:cubicBezTo>
                  <a:cubicBezTo>
                    <a:pt x="357" y="201"/>
                    <a:pt x="359" y="201"/>
                    <a:pt x="361" y="201"/>
                  </a:cubicBezTo>
                  <a:cubicBezTo>
                    <a:pt x="370" y="201"/>
                    <a:pt x="378" y="205"/>
                    <a:pt x="381" y="213"/>
                  </a:cubicBezTo>
                  <a:cubicBezTo>
                    <a:pt x="386" y="223"/>
                    <a:pt x="383" y="234"/>
                    <a:pt x="374" y="241"/>
                  </a:cubicBezTo>
                  <a:cubicBezTo>
                    <a:pt x="371" y="244"/>
                    <a:pt x="366" y="245"/>
                    <a:pt x="361" y="245"/>
                  </a:cubicBezTo>
                  <a:cubicBezTo>
                    <a:pt x="357" y="245"/>
                    <a:pt x="352" y="244"/>
                    <a:pt x="349" y="241"/>
                  </a:cubicBezTo>
                  <a:cubicBezTo>
                    <a:pt x="341" y="236"/>
                    <a:pt x="337" y="226"/>
                    <a:pt x="340" y="217"/>
                  </a:cubicBezTo>
                  <a:cubicBezTo>
                    <a:pt x="341" y="213"/>
                    <a:pt x="340" y="211"/>
                    <a:pt x="338" y="208"/>
                  </a:cubicBezTo>
                  <a:cubicBezTo>
                    <a:pt x="334" y="205"/>
                    <a:pt x="330" y="201"/>
                    <a:pt x="326" y="197"/>
                  </a:cubicBezTo>
                  <a:cubicBezTo>
                    <a:pt x="326" y="196"/>
                    <a:pt x="324" y="195"/>
                    <a:pt x="322" y="195"/>
                  </a:cubicBezTo>
                  <a:cubicBezTo>
                    <a:pt x="321" y="195"/>
                    <a:pt x="320" y="195"/>
                    <a:pt x="319" y="196"/>
                  </a:cubicBezTo>
                  <a:cubicBezTo>
                    <a:pt x="312" y="200"/>
                    <a:pt x="305" y="204"/>
                    <a:pt x="297" y="208"/>
                  </a:cubicBezTo>
                  <a:cubicBezTo>
                    <a:pt x="294" y="210"/>
                    <a:pt x="291" y="210"/>
                    <a:pt x="288" y="210"/>
                  </a:cubicBezTo>
                  <a:cubicBezTo>
                    <a:pt x="285" y="210"/>
                    <a:pt x="281" y="209"/>
                    <a:pt x="277" y="205"/>
                  </a:cubicBezTo>
                  <a:cubicBezTo>
                    <a:pt x="270" y="198"/>
                    <a:pt x="263" y="191"/>
                    <a:pt x="256" y="183"/>
                  </a:cubicBezTo>
                  <a:cubicBezTo>
                    <a:pt x="244" y="171"/>
                    <a:pt x="244" y="171"/>
                    <a:pt x="244" y="171"/>
                  </a:cubicBezTo>
                  <a:cubicBezTo>
                    <a:pt x="243" y="171"/>
                    <a:pt x="242" y="170"/>
                    <a:pt x="241" y="169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4" y="175"/>
                    <a:pt x="229" y="179"/>
                    <a:pt x="222" y="181"/>
                  </a:cubicBezTo>
                  <a:cubicBezTo>
                    <a:pt x="220" y="181"/>
                    <a:pt x="219" y="181"/>
                    <a:pt x="217" y="181"/>
                  </a:cubicBezTo>
                  <a:cubicBezTo>
                    <a:pt x="211" y="181"/>
                    <a:pt x="206" y="179"/>
                    <a:pt x="202" y="175"/>
                  </a:cubicBezTo>
                  <a:cubicBezTo>
                    <a:pt x="199" y="172"/>
                    <a:pt x="197" y="169"/>
                    <a:pt x="194" y="166"/>
                  </a:cubicBezTo>
                  <a:cubicBezTo>
                    <a:pt x="193" y="165"/>
                    <a:pt x="190" y="162"/>
                    <a:pt x="190" y="162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87" y="164"/>
                    <a:pt x="186" y="165"/>
                    <a:pt x="184" y="166"/>
                  </a:cubicBezTo>
                  <a:cubicBezTo>
                    <a:pt x="182" y="169"/>
                    <a:pt x="179" y="171"/>
                    <a:pt x="177" y="173"/>
                  </a:cubicBezTo>
                  <a:cubicBezTo>
                    <a:pt x="174" y="174"/>
                    <a:pt x="172" y="174"/>
                    <a:pt x="169" y="175"/>
                  </a:cubicBezTo>
                  <a:cubicBezTo>
                    <a:pt x="167" y="175"/>
                    <a:pt x="166" y="175"/>
                    <a:pt x="164" y="175"/>
                  </a:cubicBezTo>
                  <a:cubicBezTo>
                    <a:pt x="161" y="176"/>
                    <a:pt x="160" y="177"/>
                    <a:pt x="159" y="178"/>
                  </a:cubicBezTo>
                  <a:cubicBezTo>
                    <a:pt x="156" y="187"/>
                    <a:pt x="147" y="192"/>
                    <a:pt x="138" y="192"/>
                  </a:cubicBezTo>
                  <a:cubicBezTo>
                    <a:pt x="135" y="192"/>
                    <a:pt x="131" y="192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7" y="190"/>
                    <a:pt x="127" y="190"/>
                    <a:pt x="127" y="190"/>
                  </a:cubicBezTo>
                  <a:cubicBezTo>
                    <a:pt x="127" y="190"/>
                    <a:pt x="127" y="190"/>
                    <a:pt x="127" y="190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5" y="190"/>
                    <a:pt x="125" y="190"/>
                    <a:pt x="125" y="190"/>
                  </a:cubicBezTo>
                  <a:cubicBezTo>
                    <a:pt x="125" y="191"/>
                    <a:pt x="124" y="192"/>
                    <a:pt x="124" y="192"/>
                  </a:cubicBezTo>
                  <a:cubicBezTo>
                    <a:pt x="123" y="194"/>
                    <a:pt x="122" y="196"/>
                    <a:pt x="120" y="197"/>
                  </a:cubicBezTo>
                  <a:cubicBezTo>
                    <a:pt x="119" y="198"/>
                    <a:pt x="118" y="199"/>
                    <a:pt x="116" y="200"/>
                  </a:cubicBezTo>
                  <a:cubicBezTo>
                    <a:pt x="115" y="201"/>
                    <a:pt x="115" y="202"/>
                    <a:pt x="114" y="202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114" y="205"/>
                    <a:pt x="114" y="205"/>
                    <a:pt x="114" y="205"/>
                  </a:cubicBezTo>
                  <a:cubicBezTo>
                    <a:pt x="114" y="205"/>
                    <a:pt x="115" y="206"/>
                    <a:pt x="116" y="207"/>
                  </a:cubicBezTo>
                  <a:cubicBezTo>
                    <a:pt x="117" y="208"/>
                    <a:pt x="119" y="209"/>
                    <a:pt x="120" y="211"/>
                  </a:cubicBezTo>
                  <a:cubicBezTo>
                    <a:pt x="129" y="220"/>
                    <a:pt x="129" y="233"/>
                    <a:pt x="120" y="243"/>
                  </a:cubicBezTo>
                  <a:cubicBezTo>
                    <a:pt x="118" y="245"/>
                    <a:pt x="116" y="246"/>
                    <a:pt x="114" y="248"/>
                  </a:cubicBezTo>
                  <a:cubicBezTo>
                    <a:pt x="110" y="252"/>
                    <a:pt x="104" y="255"/>
                    <a:pt x="99" y="255"/>
                  </a:cubicBezTo>
                  <a:close/>
                  <a:moveTo>
                    <a:pt x="41" y="154"/>
                  </a:moveTo>
                  <a:cubicBezTo>
                    <a:pt x="40" y="155"/>
                    <a:pt x="39" y="155"/>
                    <a:pt x="39" y="156"/>
                  </a:cubicBezTo>
                  <a:cubicBezTo>
                    <a:pt x="37" y="157"/>
                    <a:pt x="35" y="158"/>
                    <a:pt x="34" y="159"/>
                  </a:cubicBezTo>
                  <a:cubicBezTo>
                    <a:pt x="29" y="164"/>
                    <a:pt x="27" y="167"/>
                    <a:pt x="27" y="170"/>
                  </a:cubicBezTo>
                  <a:cubicBezTo>
                    <a:pt x="27" y="173"/>
                    <a:pt x="29" y="176"/>
                    <a:pt x="34" y="181"/>
                  </a:cubicBezTo>
                  <a:cubicBezTo>
                    <a:pt x="88" y="235"/>
                    <a:pt x="88" y="235"/>
                    <a:pt x="88" y="235"/>
                  </a:cubicBezTo>
                  <a:cubicBezTo>
                    <a:pt x="92" y="239"/>
                    <a:pt x="95" y="242"/>
                    <a:pt x="99" y="242"/>
                  </a:cubicBezTo>
                  <a:cubicBezTo>
                    <a:pt x="102" y="242"/>
                    <a:pt x="105" y="239"/>
                    <a:pt x="110" y="235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11" y="234"/>
                    <a:pt x="111" y="234"/>
                  </a:cubicBezTo>
                  <a:cubicBezTo>
                    <a:pt x="115" y="229"/>
                    <a:pt x="115" y="224"/>
                    <a:pt x="111" y="219"/>
                  </a:cubicBezTo>
                  <a:cubicBezTo>
                    <a:pt x="90" y="198"/>
                    <a:pt x="69" y="178"/>
                    <a:pt x="49" y="158"/>
                  </a:cubicBezTo>
                  <a:cubicBezTo>
                    <a:pt x="48" y="157"/>
                    <a:pt x="47" y="156"/>
                    <a:pt x="45" y="155"/>
                  </a:cubicBezTo>
                  <a:cubicBezTo>
                    <a:pt x="44" y="155"/>
                    <a:pt x="44" y="155"/>
                    <a:pt x="43" y="154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41" y="154"/>
                  </a:lnTo>
                  <a:close/>
                  <a:moveTo>
                    <a:pt x="361" y="213"/>
                  </a:moveTo>
                  <a:cubicBezTo>
                    <a:pt x="359" y="213"/>
                    <a:pt x="356" y="214"/>
                    <a:pt x="354" y="216"/>
                  </a:cubicBezTo>
                  <a:cubicBezTo>
                    <a:pt x="353" y="218"/>
                    <a:pt x="352" y="220"/>
                    <a:pt x="352" y="223"/>
                  </a:cubicBezTo>
                  <a:cubicBezTo>
                    <a:pt x="352" y="228"/>
                    <a:pt x="356" y="232"/>
                    <a:pt x="361" y="232"/>
                  </a:cubicBezTo>
                  <a:cubicBezTo>
                    <a:pt x="361" y="232"/>
                    <a:pt x="361" y="232"/>
                    <a:pt x="361" y="232"/>
                  </a:cubicBezTo>
                  <a:cubicBezTo>
                    <a:pt x="367" y="232"/>
                    <a:pt x="371" y="228"/>
                    <a:pt x="371" y="223"/>
                  </a:cubicBezTo>
                  <a:cubicBezTo>
                    <a:pt x="371" y="220"/>
                    <a:pt x="370" y="218"/>
                    <a:pt x="368" y="216"/>
                  </a:cubicBezTo>
                  <a:cubicBezTo>
                    <a:pt x="366" y="214"/>
                    <a:pt x="364" y="213"/>
                    <a:pt x="361" y="213"/>
                  </a:cubicBezTo>
                  <a:cubicBezTo>
                    <a:pt x="361" y="213"/>
                    <a:pt x="361" y="213"/>
                    <a:pt x="361" y="213"/>
                  </a:cubicBezTo>
                  <a:close/>
                  <a:moveTo>
                    <a:pt x="201" y="19"/>
                  </a:moveTo>
                  <a:cubicBezTo>
                    <a:pt x="198" y="19"/>
                    <a:pt x="195" y="20"/>
                    <a:pt x="192" y="24"/>
                  </a:cubicBezTo>
                  <a:cubicBezTo>
                    <a:pt x="182" y="33"/>
                    <a:pt x="173" y="43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55" y="61"/>
                    <a:pt x="155" y="65"/>
                    <a:pt x="162" y="72"/>
                  </a:cubicBezTo>
                  <a:cubicBezTo>
                    <a:pt x="280" y="190"/>
                    <a:pt x="280" y="190"/>
                    <a:pt x="280" y="190"/>
                  </a:cubicBezTo>
                  <a:cubicBezTo>
                    <a:pt x="284" y="194"/>
                    <a:pt x="287" y="196"/>
                    <a:pt x="290" y="196"/>
                  </a:cubicBezTo>
                  <a:cubicBezTo>
                    <a:pt x="292" y="196"/>
                    <a:pt x="294" y="195"/>
                    <a:pt x="299" y="192"/>
                  </a:cubicBezTo>
                  <a:cubicBezTo>
                    <a:pt x="350" y="165"/>
                    <a:pt x="350" y="165"/>
                    <a:pt x="350" y="165"/>
                  </a:cubicBezTo>
                  <a:cubicBezTo>
                    <a:pt x="348" y="162"/>
                    <a:pt x="348" y="162"/>
                    <a:pt x="348" y="162"/>
                  </a:cubicBezTo>
                  <a:cubicBezTo>
                    <a:pt x="347" y="162"/>
                    <a:pt x="347" y="162"/>
                    <a:pt x="347" y="161"/>
                  </a:cubicBezTo>
                  <a:cubicBezTo>
                    <a:pt x="327" y="141"/>
                    <a:pt x="327" y="141"/>
                    <a:pt x="327" y="141"/>
                  </a:cubicBezTo>
                  <a:cubicBezTo>
                    <a:pt x="288" y="102"/>
                    <a:pt x="248" y="63"/>
                    <a:pt x="209" y="23"/>
                  </a:cubicBezTo>
                  <a:cubicBezTo>
                    <a:pt x="206" y="20"/>
                    <a:pt x="203" y="19"/>
                    <a:pt x="201" y="19"/>
                  </a:cubicBezTo>
                  <a:close/>
                  <a:moveTo>
                    <a:pt x="82" y="13"/>
                  </a:moveTo>
                  <a:cubicBezTo>
                    <a:pt x="79" y="13"/>
                    <a:pt x="77" y="14"/>
                    <a:pt x="74" y="17"/>
                  </a:cubicBezTo>
                  <a:cubicBezTo>
                    <a:pt x="56" y="35"/>
                    <a:pt x="37" y="53"/>
                    <a:pt x="19" y="72"/>
                  </a:cubicBezTo>
                  <a:cubicBezTo>
                    <a:pt x="14" y="77"/>
                    <a:pt x="14" y="82"/>
                    <a:pt x="19" y="86"/>
                  </a:cubicBezTo>
                  <a:cubicBezTo>
                    <a:pt x="26" y="94"/>
                    <a:pt x="31" y="103"/>
                    <a:pt x="33" y="116"/>
                  </a:cubicBezTo>
                  <a:cubicBezTo>
                    <a:pt x="35" y="123"/>
                    <a:pt x="38" y="129"/>
                    <a:pt x="44" y="135"/>
                  </a:cubicBezTo>
                  <a:cubicBezTo>
                    <a:pt x="56" y="146"/>
                    <a:pt x="67" y="157"/>
                    <a:pt x="78" y="169"/>
                  </a:cubicBezTo>
                  <a:cubicBezTo>
                    <a:pt x="84" y="174"/>
                    <a:pt x="96" y="186"/>
                    <a:pt x="96" y="186"/>
                  </a:cubicBezTo>
                  <a:cubicBezTo>
                    <a:pt x="97" y="187"/>
                    <a:pt x="98" y="189"/>
                    <a:pt x="99" y="189"/>
                  </a:cubicBezTo>
                  <a:cubicBezTo>
                    <a:pt x="101" y="190"/>
                    <a:pt x="103" y="191"/>
                    <a:pt x="104" y="191"/>
                  </a:cubicBezTo>
                  <a:cubicBezTo>
                    <a:pt x="107" y="191"/>
                    <a:pt x="109" y="190"/>
                    <a:pt x="111" y="188"/>
                  </a:cubicBezTo>
                  <a:cubicBezTo>
                    <a:pt x="114" y="185"/>
                    <a:pt x="115" y="182"/>
                    <a:pt x="113" y="177"/>
                  </a:cubicBezTo>
                  <a:cubicBezTo>
                    <a:pt x="112" y="176"/>
                    <a:pt x="111" y="174"/>
                    <a:pt x="110" y="173"/>
                  </a:cubicBezTo>
                  <a:cubicBezTo>
                    <a:pt x="107" y="170"/>
                    <a:pt x="104" y="167"/>
                    <a:pt x="101" y="164"/>
                  </a:cubicBezTo>
                  <a:cubicBezTo>
                    <a:pt x="97" y="160"/>
                    <a:pt x="93" y="156"/>
                    <a:pt x="89" y="152"/>
                  </a:cubicBezTo>
                  <a:cubicBezTo>
                    <a:pt x="87" y="150"/>
                    <a:pt x="86" y="148"/>
                    <a:pt x="87" y="146"/>
                  </a:cubicBezTo>
                  <a:cubicBezTo>
                    <a:pt x="87" y="144"/>
                    <a:pt x="89" y="142"/>
                    <a:pt x="91" y="142"/>
                  </a:cubicBezTo>
                  <a:cubicBezTo>
                    <a:pt x="91" y="141"/>
                    <a:pt x="92" y="141"/>
                    <a:pt x="93" y="141"/>
                  </a:cubicBezTo>
                  <a:cubicBezTo>
                    <a:pt x="95" y="141"/>
                    <a:pt x="97" y="142"/>
                    <a:pt x="98" y="144"/>
                  </a:cubicBezTo>
                  <a:cubicBezTo>
                    <a:pt x="107" y="152"/>
                    <a:pt x="115" y="160"/>
                    <a:pt x="123" y="168"/>
                  </a:cubicBezTo>
                  <a:cubicBezTo>
                    <a:pt x="129" y="174"/>
                    <a:pt x="129" y="174"/>
                    <a:pt x="129" y="174"/>
                  </a:cubicBezTo>
                  <a:cubicBezTo>
                    <a:pt x="132" y="178"/>
                    <a:pt x="136" y="179"/>
                    <a:pt x="139" y="179"/>
                  </a:cubicBezTo>
                  <a:cubicBezTo>
                    <a:pt x="141" y="179"/>
                    <a:pt x="143" y="179"/>
                    <a:pt x="145" y="177"/>
                  </a:cubicBezTo>
                  <a:cubicBezTo>
                    <a:pt x="147" y="175"/>
                    <a:pt x="148" y="173"/>
                    <a:pt x="148" y="171"/>
                  </a:cubicBezTo>
                  <a:cubicBezTo>
                    <a:pt x="148" y="168"/>
                    <a:pt x="146" y="164"/>
                    <a:pt x="143" y="161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4" y="143"/>
                    <a:pt x="123" y="141"/>
                    <a:pt x="122" y="140"/>
                  </a:cubicBezTo>
                  <a:cubicBezTo>
                    <a:pt x="118" y="136"/>
                    <a:pt x="115" y="133"/>
                    <a:pt x="111" y="129"/>
                  </a:cubicBezTo>
                  <a:cubicBezTo>
                    <a:pt x="109" y="127"/>
                    <a:pt x="109" y="123"/>
                    <a:pt x="111" y="120"/>
                  </a:cubicBezTo>
                  <a:cubicBezTo>
                    <a:pt x="113" y="119"/>
                    <a:pt x="114" y="119"/>
                    <a:pt x="116" y="119"/>
                  </a:cubicBezTo>
                  <a:cubicBezTo>
                    <a:pt x="117" y="119"/>
                    <a:pt x="119" y="119"/>
                    <a:pt x="120" y="120"/>
                  </a:cubicBezTo>
                  <a:cubicBezTo>
                    <a:pt x="121" y="121"/>
                    <a:pt x="122" y="122"/>
                    <a:pt x="122" y="122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1" y="141"/>
                    <a:pt x="150" y="150"/>
                    <a:pt x="159" y="159"/>
                  </a:cubicBezTo>
                  <a:cubicBezTo>
                    <a:pt x="161" y="161"/>
                    <a:pt x="164" y="163"/>
                    <a:pt x="167" y="163"/>
                  </a:cubicBezTo>
                  <a:cubicBezTo>
                    <a:pt x="168" y="163"/>
                    <a:pt x="169" y="162"/>
                    <a:pt x="171" y="162"/>
                  </a:cubicBezTo>
                  <a:cubicBezTo>
                    <a:pt x="174" y="160"/>
                    <a:pt x="176" y="158"/>
                    <a:pt x="176" y="155"/>
                  </a:cubicBezTo>
                  <a:cubicBezTo>
                    <a:pt x="177" y="152"/>
                    <a:pt x="175" y="148"/>
                    <a:pt x="173" y="145"/>
                  </a:cubicBezTo>
                  <a:cubicBezTo>
                    <a:pt x="164" y="137"/>
                    <a:pt x="156" y="129"/>
                    <a:pt x="148" y="121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4" y="107"/>
                    <a:pt x="133" y="106"/>
                  </a:cubicBezTo>
                  <a:cubicBezTo>
                    <a:pt x="131" y="103"/>
                    <a:pt x="132" y="100"/>
                    <a:pt x="134" y="98"/>
                  </a:cubicBezTo>
                  <a:cubicBezTo>
                    <a:pt x="135" y="96"/>
                    <a:pt x="137" y="96"/>
                    <a:pt x="138" y="96"/>
                  </a:cubicBezTo>
                  <a:cubicBezTo>
                    <a:pt x="140" y="96"/>
                    <a:pt x="141" y="96"/>
                    <a:pt x="142" y="97"/>
                  </a:cubicBezTo>
                  <a:cubicBezTo>
                    <a:pt x="143" y="98"/>
                    <a:pt x="144" y="99"/>
                    <a:pt x="145" y="100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82" y="137"/>
                    <a:pt x="196" y="151"/>
                    <a:pt x="209" y="164"/>
                  </a:cubicBezTo>
                  <a:cubicBezTo>
                    <a:pt x="212" y="167"/>
                    <a:pt x="215" y="168"/>
                    <a:pt x="218" y="168"/>
                  </a:cubicBezTo>
                  <a:cubicBezTo>
                    <a:pt x="218" y="168"/>
                    <a:pt x="218" y="168"/>
                    <a:pt x="218" y="168"/>
                  </a:cubicBezTo>
                  <a:cubicBezTo>
                    <a:pt x="220" y="168"/>
                    <a:pt x="222" y="167"/>
                    <a:pt x="224" y="166"/>
                  </a:cubicBezTo>
                  <a:cubicBezTo>
                    <a:pt x="226" y="164"/>
                    <a:pt x="227" y="162"/>
                    <a:pt x="227" y="159"/>
                  </a:cubicBezTo>
                  <a:cubicBezTo>
                    <a:pt x="227" y="156"/>
                    <a:pt x="226" y="153"/>
                    <a:pt x="223" y="151"/>
                  </a:cubicBezTo>
                  <a:cubicBezTo>
                    <a:pt x="222" y="150"/>
                    <a:pt x="222" y="149"/>
                    <a:pt x="221" y="14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5" y="113"/>
                    <a:pt x="169" y="96"/>
                    <a:pt x="152" y="80"/>
                  </a:cubicBezTo>
                  <a:cubicBezTo>
                    <a:pt x="146" y="74"/>
                    <a:pt x="144" y="68"/>
                    <a:pt x="145" y="62"/>
                  </a:cubicBezTo>
                  <a:cubicBezTo>
                    <a:pt x="145" y="59"/>
                    <a:pt x="146" y="56"/>
                    <a:pt x="147" y="52"/>
                  </a:cubicBezTo>
                  <a:cubicBezTo>
                    <a:pt x="147" y="50"/>
                    <a:pt x="148" y="49"/>
                    <a:pt x="149" y="47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4"/>
                    <a:pt x="144" y="44"/>
                    <a:pt x="143" y="43"/>
                  </a:cubicBezTo>
                  <a:cubicBezTo>
                    <a:pt x="139" y="42"/>
                    <a:pt x="135" y="40"/>
                    <a:pt x="131" y="39"/>
                  </a:cubicBezTo>
                  <a:cubicBezTo>
                    <a:pt x="114" y="34"/>
                    <a:pt x="99" y="29"/>
                    <a:pt x="89" y="16"/>
                  </a:cubicBezTo>
                  <a:cubicBezTo>
                    <a:pt x="87" y="14"/>
                    <a:pt x="84" y="13"/>
                    <a:pt x="8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B824ADCE-75EA-4789-84D5-9B1ED422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-1992313"/>
              <a:ext cx="119062" cy="119062"/>
            </a:xfrm>
            <a:custGeom>
              <a:avLst/>
              <a:gdLst>
                <a:gd name="T0" fmla="*/ 62 w 69"/>
                <a:gd name="T1" fmla="*/ 69 h 69"/>
                <a:gd name="T2" fmla="*/ 60 w 69"/>
                <a:gd name="T3" fmla="*/ 69 h 69"/>
                <a:gd name="T4" fmla="*/ 56 w 69"/>
                <a:gd name="T5" fmla="*/ 62 h 69"/>
                <a:gd name="T6" fmla="*/ 56 w 69"/>
                <a:gd name="T7" fmla="*/ 48 h 69"/>
                <a:gd name="T8" fmla="*/ 56 w 69"/>
                <a:gd name="T9" fmla="*/ 32 h 69"/>
                <a:gd name="T10" fmla="*/ 36 w 69"/>
                <a:gd name="T11" fmla="*/ 13 h 69"/>
                <a:gd name="T12" fmla="*/ 9 w 69"/>
                <a:gd name="T13" fmla="*/ 13 h 69"/>
                <a:gd name="T14" fmla="*/ 0 w 69"/>
                <a:gd name="T15" fmla="*/ 7 h 69"/>
                <a:gd name="T16" fmla="*/ 1 w 69"/>
                <a:gd name="T17" fmla="*/ 3 h 69"/>
                <a:gd name="T18" fmla="*/ 9 w 69"/>
                <a:gd name="T19" fmla="*/ 0 h 69"/>
                <a:gd name="T20" fmla="*/ 24 w 69"/>
                <a:gd name="T21" fmla="*/ 0 h 69"/>
                <a:gd name="T22" fmla="*/ 37 w 69"/>
                <a:gd name="T23" fmla="*/ 0 h 69"/>
                <a:gd name="T24" fmla="*/ 68 w 69"/>
                <a:gd name="T25" fmla="*/ 24 h 69"/>
                <a:gd name="T26" fmla="*/ 68 w 69"/>
                <a:gd name="T27" fmla="*/ 25 h 69"/>
                <a:gd name="T28" fmla="*/ 69 w 69"/>
                <a:gd name="T29" fmla="*/ 26 h 69"/>
                <a:gd name="T30" fmla="*/ 69 w 69"/>
                <a:gd name="T31" fmla="*/ 65 h 69"/>
                <a:gd name="T32" fmla="*/ 67 w 69"/>
                <a:gd name="T33" fmla="*/ 66 h 69"/>
                <a:gd name="T34" fmla="*/ 62 w 69"/>
                <a:gd name="T3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62" y="69"/>
                  </a:moveTo>
                  <a:cubicBezTo>
                    <a:pt x="62" y="69"/>
                    <a:pt x="61" y="69"/>
                    <a:pt x="60" y="69"/>
                  </a:cubicBezTo>
                  <a:cubicBezTo>
                    <a:pt x="57" y="68"/>
                    <a:pt x="56" y="66"/>
                    <a:pt x="56" y="62"/>
                  </a:cubicBezTo>
                  <a:cubicBezTo>
                    <a:pt x="56" y="58"/>
                    <a:pt x="56" y="53"/>
                    <a:pt x="56" y="48"/>
                  </a:cubicBezTo>
                  <a:cubicBezTo>
                    <a:pt x="56" y="43"/>
                    <a:pt x="56" y="38"/>
                    <a:pt x="56" y="32"/>
                  </a:cubicBezTo>
                  <a:cubicBezTo>
                    <a:pt x="56" y="20"/>
                    <a:pt x="49" y="13"/>
                    <a:pt x="3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3"/>
                    <a:pt x="0" y="12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0"/>
                    <a:pt x="37" y="0"/>
                  </a:cubicBezTo>
                  <a:cubicBezTo>
                    <a:pt x="53" y="0"/>
                    <a:pt x="63" y="9"/>
                    <a:pt x="68" y="24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8"/>
                    <a:pt x="64" y="69"/>
                    <a:pt x="6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1EC9D1C-8E25-43AE-8B1A-F92C16631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-1674813"/>
              <a:ext cx="119062" cy="119062"/>
            </a:xfrm>
            <a:custGeom>
              <a:avLst/>
              <a:gdLst>
                <a:gd name="T0" fmla="*/ 25 w 69"/>
                <a:gd name="T1" fmla="*/ 69 h 69"/>
                <a:gd name="T2" fmla="*/ 12 w 69"/>
                <a:gd name="T3" fmla="*/ 69 h 69"/>
                <a:gd name="T4" fmla="*/ 7 w 69"/>
                <a:gd name="T5" fmla="*/ 69 h 69"/>
                <a:gd name="T6" fmla="*/ 1 w 69"/>
                <a:gd name="T7" fmla="*/ 67 h 69"/>
                <a:gd name="T8" fmla="*/ 0 w 69"/>
                <a:gd name="T9" fmla="*/ 62 h 69"/>
                <a:gd name="T10" fmla="*/ 7 w 69"/>
                <a:gd name="T11" fmla="*/ 56 h 69"/>
                <a:gd name="T12" fmla="*/ 16 w 69"/>
                <a:gd name="T13" fmla="*/ 56 h 69"/>
                <a:gd name="T14" fmla="*/ 29 w 69"/>
                <a:gd name="T15" fmla="*/ 56 h 69"/>
                <a:gd name="T16" fmla="*/ 37 w 69"/>
                <a:gd name="T17" fmla="*/ 56 h 69"/>
                <a:gd name="T18" fmla="*/ 56 w 69"/>
                <a:gd name="T19" fmla="*/ 37 h 69"/>
                <a:gd name="T20" fmla="*/ 56 w 69"/>
                <a:gd name="T21" fmla="*/ 33 h 69"/>
                <a:gd name="T22" fmla="*/ 56 w 69"/>
                <a:gd name="T23" fmla="*/ 9 h 69"/>
                <a:gd name="T24" fmla="*/ 60 w 69"/>
                <a:gd name="T25" fmla="*/ 1 h 69"/>
                <a:gd name="T26" fmla="*/ 62 w 69"/>
                <a:gd name="T27" fmla="*/ 0 h 69"/>
                <a:gd name="T28" fmla="*/ 69 w 69"/>
                <a:gd name="T29" fmla="*/ 5 h 69"/>
                <a:gd name="T30" fmla="*/ 69 w 69"/>
                <a:gd name="T31" fmla="*/ 43 h 69"/>
                <a:gd name="T32" fmla="*/ 67 w 69"/>
                <a:gd name="T33" fmla="*/ 46 h 69"/>
                <a:gd name="T34" fmla="*/ 65 w 69"/>
                <a:gd name="T35" fmla="*/ 53 h 69"/>
                <a:gd name="T36" fmla="*/ 39 w 69"/>
                <a:gd name="T37" fmla="*/ 69 h 69"/>
                <a:gd name="T38" fmla="*/ 25 w 69"/>
                <a:gd name="T3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69">
                  <a:moveTo>
                    <a:pt x="25" y="69"/>
                  </a:moveTo>
                  <a:cubicBezTo>
                    <a:pt x="21" y="69"/>
                    <a:pt x="17" y="69"/>
                    <a:pt x="12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5" y="69"/>
                    <a:pt x="3" y="68"/>
                    <a:pt x="1" y="67"/>
                  </a:cubicBezTo>
                  <a:cubicBezTo>
                    <a:pt x="0" y="66"/>
                    <a:pt x="0" y="64"/>
                    <a:pt x="0" y="62"/>
                  </a:cubicBezTo>
                  <a:cubicBezTo>
                    <a:pt x="0" y="59"/>
                    <a:pt x="3" y="56"/>
                    <a:pt x="7" y="56"/>
                  </a:cubicBezTo>
                  <a:cubicBezTo>
                    <a:pt x="10" y="56"/>
                    <a:pt x="13" y="56"/>
                    <a:pt x="16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56"/>
                    <a:pt x="34" y="56"/>
                    <a:pt x="37" y="56"/>
                  </a:cubicBezTo>
                  <a:cubicBezTo>
                    <a:pt x="49" y="56"/>
                    <a:pt x="56" y="49"/>
                    <a:pt x="56" y="37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5"/>
                    <a:pt x="56" y="17"/>
                    <a:pt x="56" y="9"/>
                  </a:cubicBezTo>
                  <a:cubicBezTo>
                    <a:pt x="56" y="4"/>
                    <a:pt x="57" y="2"/>
                    <a:pt x="60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5" y="0"/>
                    <a:pt x="67" y="2"/>
                    <a:pt x="69" y="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44"/>
                    <a:pt x="68" y="45"/>
                    <a:pt x="67" y="46"/>
                  </a:cubicBezTo>
                  <a:cubicBezTo>
                    <a:pt x="67" y="49"/>
                    <a:pt x="66" y="51"/>
                    <a:pt x="65" y="53"/>
                  </a:cubicBezTo>
                  <a:cubicBezTo>
                    <a:pt x="59" y="63"/>
                    <a:pt x="50" y="69"/>
                    <a:pt x="39" y="69"/>
                  </a:cubicBezTo>
                  <a:cubicBezTo>
                    <a:pt x="35" y="69"/>
                    <a:pt x="30" y="69"/>
                    <a:pt x="2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373335E-1CEB-4812-BD34-15F51F53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-1936750"/>
              <a:ext cx="22225" cy="325437"/>
            </a:xfrm>
            <a:custGeom>
              <a:avLst/>
              <a:gdLst>
                <a:gd name="T0" fmla="*/ 7 w 13"/>
                <a:gd name="T1" fmla="*/ 189 h 189"/>
                <a:gd name="T2" fmla="*/ 0 w 13"/>
                <a:gd name="T3" fmla="*/ 184 h 189"/>
                <a:gd name="T4" fmla="*/ 0 w 13"/>
                <a:gd name="T5" fmla="*/ 180 h 189"/>
                <a:gd name="T6" fmla="*/ 0 w 13"/>
                <a:gd name="T7" fmla="*/ 10 h 189"/>
                <a:gd name="T8" fmla="*/ 0 w 13"/>
                <a:gd name="T9" fmla="*/ 9 h 189"/>
                <a:gd name="T10" fmla="*/ 0 w 13"/>
                <a:gd name="T11" fmla="*/ 7 h 189"/>
                <a:gd name="T12" fmla="*/ 6 w 13"/>
                <a:gd name="T13" fmla="*/ 0 h 189"/>
                <a:gd name="T14" fmla="*/ 12 w 13"/>
                <a:gd name="T15" fmla="*/ 8 h 189"/>
                <a:gd name="T16" fmla="*/ 13 w 13"/>
                <a:gd name="T17" fmla="*/ 45 h 189"/>
                <a:gd name="T18" fmla="*/ 13 w 13"/>
                <a:gd name="T19" fmla="*/ 179 h 189"/>
                <a:gd name="T20" fmla="*/ 12 w 13"/>
                <a:gd name="T21" fmla="*/ 183 h 189"/>
                <a:gd name="T22" fmla="*/ 7 w 13"/>
                <a:gd name="T2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9">
                  <a:moveTo>
                    <a:pt x="7" y="189"/>
                  </a:moveTo>
                  <a:cubicBezTo>
                    <a:pt x="3" y="189"/>
                    <a:pt x="1" y="187"/>
                    <a:pt x="0" y="184"/>
                  </a:cubicBezTo>
                  <a:cubicBezTo>
                    <a:pt x="0" y="183"/>
                    <a:pt x="0" y="181"/>
                    <a:pt x="0" y="180"/>
                  </a:cubicBezTo>
                  <a:cubicBezTo>
                    <a:pt x="0" y="123"/>
                    <a:pt x="0" y="67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8"/>
                  </a:cubicBezTo>
                  <a:cubicBezTo>
                    <a:pt x="13" y="20"/>
                    <a:pt x="13" y="33"/>
                    <a:pt x="13" y="45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3" y="181"/>
                    <a:pt x="13" y="182"/>
                    <a:pt x="12" y="183"/>
                  </a:cubicBezTo>
                  <a:cubicBezTo>
                    <a:pt x="12" y="187"/>
                    <a:pt x="10" y="189"/>
                    <a:pt x="7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CD4520BF-B590-4BEA-8572-1342963BE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5" y="-1936750"/>
              <a:ext cx="22225" cy="325437"/>
            </a:xfrm>
            <a:custGeom>
              <a:avLst/>
              <a:gdLst>
                <a:gd name="T0" fmla="*/ 6 w 13"/>
                <a:gd name="T1" fmla="*/ 189 h 189"/>
                <a:gd name="T2" fmla="*/ 0 w 13"/>
                <a:gd name="T3" fmla="*/ 183 h 189"/>
                <a:gd name="T4" fmla="*/ 0 w 13"/>
                <a:gd name="T5" fmla="*/ 173 h 189"/>
                <a:gd name="T6" fmla="*/ 0 w 13"/>
                <a:gd name="T7" fmla="*/ 169 h 189"/>
                <a:gd name="T8" fmla="*/ 0 w 13"/>
                <a:gd name="T9" fmla="*/ 10 h 189"/>
                <a:gd name="T10" fmla="*/ 0 w 13"/>
                <a:gd name="T11" fmla="*/ 6 h 189"/>
                <a:gd name="T12" fmla="*/ 6 w 13"/>
                <a:gd name="T13" fmla="*/ 0 h 189"/>
                <a:gd name="T14" fmla="*/ 12 w 13"/>
                <a:gd name="T15" fmla="*/ 5 h 189"/>
                <a:gd name="T16" fmla="*/ 13 w 13"/>
                <a:gd name="T17" fmla="*/ 10 h 189"/>
                <a:gd name="T18" fmla="*/ 13 w 13"/>
                <a:gd name="T19" fmla="*/ 179 h 189"/>
                <a:gd name="T20" fmla="*/ 12 w 13"/>
                <a:gd name="T21" fmla="*/ 184 h 189"/>
                <a:gd name="T22" fmla="*/ 6 w 13"/>
                <a:gd name="T2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9">
                  <a:moveTo>
                    <a:pt x="6" y="189"/>
                  </a:moveTo>
                  <a:cubicBezTo>
                    <a:pt x="3" y="189"/>
                    <a:pt x="0" y="186"/>
                    <a:pt x="0" y="183"/>
                  </a:cubicBezTo>
                  <a:cubicBezTo>
                    <a:pt x="0" y="180"/>
                    <a:pt x="0" y="176"/>
                    <a:pt x="0" y="173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3" y="8"/>
                    <a:pt x="13" y="10"/>
                  </a:cubicBezTo>
                  <a:cubicBezTo>
                    <a:pt x="13" y="66"/>
                    <a:pt x="13" y="123"/>
                    <a:pt x="13" y="179"/>
                  </a:cubicBezTo>
                  <a:cubicBezTo>
                    <a:pt x="13" y="181"/>
                    <a:pt x="13" y="182"/>
                    <a:pt x="12" y="184"/>
                  </a:cubicBezTo>
                  <a:cubicBezTo>
                    <a:pt x="12" y="187"/>
                    <a:pt x="9" y="189"/>
                    <a:pt x="6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5A7CE31-D4A2-4FFE-AC2F-BBCA2553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-1936750"/>
              <a:ext cx="22225" cy="325437"/>
            </a:xfrm>
            <a:custGeom>
              <a:avLst/>
              <a:gdLst>
                <a:gd name="T0" fmla="*/ 6 w 13"/>
                <a:gd name="T1" fmla="*/ 189 h 189"/>
                <a:gd name="T2" fmla="*/ 0 w 13"/>
                <a:gd name="T3" fmla="*/ 181 h 189"/>
                <a:gd name="T4" fmla="*/ 0 w 13"/>
                <a:gd name="T5" fmla="*/ 137 h 189"/>
                <a:gd name="T6" fmla="*/ 0 w 13"/>
                <a:gd name="T7" fmla="*/ 82 h 189"/>
                <a:gd name="T8" fmla="*/ 0 w 13"/>
                <a:gd name="T9" fmla="*/ 10 h 189"/>
                <a:gd name="T10" fmla="*/ 0 w 13"/>
                <a:gd name="T11" fmla="*/ 8 h 189"/>
                <a:gd name="T12" fmla="*/ 0 w 13"/>
                <a:gd name="T13" fmla="*/ 5 h 189"/>
                <a:gd name="T14" fmla="*/ 6 w 13"/>
                <a:gd name="T15" fmla="*/ 1 h 189"/>
                <a:gd name="T16" fmla="*/ 7 w 13"/>
                <a:gd name="T17" fmla="*/ 0 h 189"/>
                <a:gd name="T18" fmla="*/ 12 w 13"/>
                <a:gd name="T19" fmla="*/ 4 h 189"/>
                <a:gd name="T20" fmla="*/ 13 w 13"/>
                <a:gd name="T21" fmla="*/ 10 h 189"/>
                <a:gd name="T22" fmla="*/ 13 w 13"/>
                <a:gd name="T23" fmla="*/ 157 h 189"/>
                <a:gd name="T24" fmla="*/ 13 w 13"/>
                <a:gd name="T25" fmla="*/ 180 h 189"/>
                <a:gd name="T26" fmla="*/ 13 w 13"/>
                <a:gd name="T27" fmla="*/ 181 h 189"/>
                <a:gd name="T28" fmla="*/ 6 w 13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89">
                  <a:moveTo>
                    <a:pt x="6" y="189"/>
                  </a:moveTo>
                  <a:cubicBezTo>
                    <a:pt x="2" y="189"/>
                    <a:pt x="0" y="186"/>
                    <a:pt x="0" y="181"/>
                  </a:cubicBezTo>
                  <a:cubicBezTo>
                    <a:pt x="0" y="167"/>
                    <a:pt x="0" y="152"/>
                    <a:pt x="0" y="13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58"/>
                    <a:pt x="0" y="34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2" y="3"/>
                    <a:pt x="4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2"/>
                    <a:pt x="12" y="4"/>
                  </a:cubicBezTo>
                  <a:cubicBezTo>
                    <a:pt x="13" y="6"/>
                    <a:pt x="13" y="8"/>
                    <a:pt x="13" y="10"/>
                  </a:cubicBezTo>
                  <a:cubicBezTo>
                    <a:pt x="13" y="59"/>
                    <a:pt x="13" y="108"/>
                    <a:pt x="13" y="157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0"/>
                    <a:pt x="13" y="181"/>
                    <a:pt x="13" y="181"/>
                  </a:cubicBezTo>
                  <a:cubicBezTo>
                    <a:pt x="12" y="186"/>
                    <a:pt x="10" y="189"/>
                    <a:pt x="6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C53CB3A-9C13-4841-B27E-62C68F002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0" y="-1935163"/>
              <a:ext cx="22225" cy="323850"/>
            </a:xfrm>
            <a:custGeom>
              <a:avLst/>
              <a:gdLst>
                <a:gd name="T0" fmla="*/ 6 w 13"/>
                <a:gd name="T1" fmla="*/ 188 h 188"/>
                <a:gd name="T2" fmla="*/ 0 w 13"/>
                <a:gd name="T3" fmla="*/ 180 h 188"/>
                <a:gd name="T4" fmla="*/ 0 w 13"/>
                <a:gd name="T5" fmla="*/ 116 h 188"/>
                <a:gd name="T6" fmla="*/ 0 w 13"/>
                <a:gd name="T7" fmla="*/ 77 h 188"/>
                <a:gd name="T8" fmla="*/ 0 w 13"/>
                <a:gd name="T9" fmla="*/ 8 h 188"/>
                <a:gd name="T10" fmla="*/ 1 w 13"/>
                <a:gd name="T11" fmla="*/ 2 h 188"/>
                <a:gd name="T12" fmla="*/ 7 w 13"/>
                <a:gd name="T13" fmla="*/ 0 h 188"/>
                <a:gd name="T14" fmla="*/ 7 w 13"/>
                <a:gd name="T15" fmla="*/ 0 h 188"/>
                <a:gd name="T16" fmla="*/ 12 w 13"/>
                <a:gd name="T17" fmla="*/ 5 h 188"/>
                <a:gd name="T18" fmla="*/ 13 w 13"/>
                <a:gd name="T19" fmla="*/ 8 h 188"/>
                <a:gd name="T20" fmla="*/ 13 w 13"/>
                <a:gd name="T21" fmla="*/ 9 h 188"/>
                <a:gd name="T22" fmla="*/ 13 w 13"/>
                <a:gd name="T23" fmla="*/ 157 h 188"/>
                <a:gd name="T24" fmla="*/ 13 w 13"/>
                <a:gd name="T25" fmla="*/ 179 h 188"/>
                <a:gd name="T26" fmla="*/ 13 w 13"/>
                <a:gd name="T27" fmla="*/ 180 h 188"/>
                <a:gd name="T28" fmla="*/ 6 w 13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88">
                  <a:moveTo>
                    <a:pt x="6" y="188"/>
                  </a:moveTo>
                  <a:cubicBezTo>
                    <a:pt x="2" y="188"/>
                    <a:pt x="0" y="185"/>
                    <a:pt x="0" y="180"/>
                  </a:cubicBezTo>
                  <a:cubicBezTo>
                    <a:pt x="0" y="159"/>
                    <a:pt x="0" y="138"/>
                    <a:pt x="0" y="1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4"/>
                    <a:pt x="0" y="31"/>
                    <a:pt x="0" y="8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0" y="2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59"/>
                    <a:pt x="13" y="108"/>
                    <a:pt x="13" y="157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3" y="179"/>
                    <a:pt x="13" y="180"/>
                    <a:pt x="13" y="180"/>
                  </a:cubicBezTo>
                  <a:cubicBezTo>
                    <a:pt x="12" y="185"/>
                    <a:pt x="10" y="188"/>
                    <a:pt x="6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043CFCD6-DCE5-490B-A7C3-4F1F3DE5B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-1936750"/>
              <a:ext cx="23812" cy="325437"/>
            </a:xfrm>
            <a:custGeom>
              <a:avLst/>
              <a:gdLst>
                <a:gd name="T0" fmla="*/ 6 w 13"/>
                <a:gd name="T1" fmla="*/ 189 h 189"/>
                <a:gd name="T2" fmla="*/ 0 w 13"/>
                <a:gd name="T3" fmla="*/ 179 h 189"/>
                <a:gd name="T4" fmla="*/ 0 w 13"/>
                <a:gd name="T5" fmla="*/ 10 h 189"/>
                <a:gd name="T6" fmla="*/ 0 w 13"/>
                <a:gd name="T7" fmla="*/ 9 h 189"/>
                <a:gd name="T8" fmla="*/ 6 w 13"/>
                <a:gd name="T9" fmla="*/ 0 h 189"/>
                <a:gd name="T10" fmla="*/ 13 w 13"/>
                <a:gd name="T11" fmla="*/ 8 h 189"/>
                <a:gd name="T12" fmla="*/ 13 w 13"/>
                <a:gd name="T13" fmla="*/ 72 h 189"/>
                <a:gd name="T14" fmla="*/ 13 w 13"/>
                <a:gd name="T15" fmla="*/ 179 h 189"/>
                <a:gd name="T16" fmla="*/ 6 w 1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89">
                  <a:moveTo>
                    <a:pt x="6" y="189"/>
                  </a:moveTo>
                  <a:cubicBezTo>
                    <a:pt x="3" y="189"/>
                    <a:pt x="0" y="188"/>
                    <a:pt x="0" y="1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6"/>
                    <a:pt x="1" y="0"/>
                    <a:pt x="6" y="0"/>
                  </a:cubicBezTo>
                  <a:cubicBezTo>
                    <a:pt x="12" y="1"/>
                    <a:pt x="13" y="6"/>
                    <a:pt x="13" y="8"/>
                  </a:cubicBezTo>
                  <a:cubicBezTo>
                    <a:pt x="13" y="30"/>
                    <a:pt x="13" y="51"/>
                    <a:pt x="13" y="72"/>
                  </a:cubicBezTo>
                  <a:cubicBezTo>
                    <a:pt x="13" y="72"/>
                    <a:pt x="13" y="156"/>
                    <a:pt x="13" y="179"/>
                  </a:cubicBezTo>
                  <a:cubicBezTo>
                    <a:pt x="13" y="189"/>
                    <a:pt x="8" y="189"/>
                    <a:pt x="6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F540379E-A0C6-4C84-9BAD-E3D70FAB8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-1936750"/>
              <a:ext cx="22225" cy="325437"/>
            </a:xfrm>
            <a:custGeom>
              <a:avLst/>
              <a:gdLst>
                <a:gd name="T0" fmla="*/ 6 w 13"/>
                <a:gd name="T1" fmla="*/ 189 h 189"/>
                <a:gd name="T2" fmla="*/ 0 w 13"/>
                <a:gd name="T3" fmla="*/ 184 h 189"/>
                <a:gd name="T4" fmla="*/ 0 w 13"/>
                <a:gd name="T5" fmla="*/ 180 h 189"/>
                <a:gd name="T6" fmla="*/ 0 w 13"/>
                <a:gd name="T7" fmla="*/ 179 h 189"/>
                <a:gd name="T8" fmla="*/ 0 w 13"/>
                <a:gd name="T9" fmla="*/ 9 h 189"/>
                <a:gd name="T10" fmla="*/ 0 w 13"/>
                <a:gd name="T11" fmla="*/ 8 h 189"/>
                <a:gd name="T12" fmla="*/ 6 w 13"/>
                <a:gd name="T13" fmla="*/ 0 h 189"/>
                <a:gd name="T14" fmla="*/ 6 w 13"/>
                <a:gd name="T15" fmla="*/ 0 h 189"/>
                <a:gd name="T16" fmla="*/ 12 w 13"/>
                <a:gd name="T17" fmla="*/ 8 h 189"/>
                <a:gd name="T18" fmla="*/ 12 w 13"/>
                <a:gd name="T19" fmla="*/ 71 h 189"/>
                <a:gd name="T20" fmla="*/ 12 w 13"/>
                <a:gd name="T21" fmla="*/ 114 h 189"/>
                <a:gd name="T22" fmla="*/ 12 w 13"/>
                <a:gd name="T23" fmla="*/ 180 h 189"/>
                <a:gd name="T24" fmla="*/ 10 w 13"/>
                <a:gd name="T25" fmla="*/ 187 h 189"/>
                <a:gd name="T26" fmla="*/ 6 w 13"/>
                <a:gd name="T2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89">
                  <a:moveTo>
                    <a:pt x="6" y="189"/>
                  </a:moveTo>
                  <a:cubicBezTo>
                    <a:pt x="4" y="189"/>
                    <a:pt x="1" y="187"/>
                    <a:pt x="0" y="184"/>
                  </a:cubicBezTo>
                  <a:cubicBezTo>
                    <a:pt x="0" y="183"/>
                    <a:pt x="0" y="181"/>
                    <a:pt x="0" y="18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2" y="3"/>
                    <a:pt x="12" y="8"/>
                  </a:cubicBezTo>
                  <a:cubicBezTo>
                    <a:pt x="12" y="29"/>
                    <a:pt x="12" y="50"/>
                    <a:pt x="12" y="7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36"/>
                    <a:pt x="13" y="158"/>
                    <a:pt x="12" y="180"/>
                  </a:cubicBezTo>
                  <a:cubicBezTo>
                    <a:pt x="12" y="183"/>
                    <a:pt x="11" y="186"/>
                    <a:pt x="10" y="187"/>
                  </a:cubicBezTo>
                  <a:cubicBezTo>
                    <a:pt x="9" y="189"/>
                    <a:pt x="7" y="189"/>
                    <a:pt x="6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E6860566-DEFB-4857-9A82-2DA3B530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0" y="-1936750"/>
              <a:ext cx="22225" cy="325437"/>
            </a:xfrm>
            <a:custGeom>
              <a:avLst/>
              <a:gdLst>
                <a:gd name="T0" fmla="*/ 6 w 13"/>
                <a:gd name="T1" fmla="*/ 189 h 189"/>
                <a:gd name="T2" fmla="*/ 0 w 13"/>
                <a:gd name="T3" fmla="*/ 183 h 189"/>
                <a:gd name="T4" fmla="*/ 0 w 13"/>
                <a:gd name="T5" fmla="*/ 180 h 189"/>
                <a:gd name="T6" fmla="*/ 0 w 13"/>
                <a:gd name="T7" fmla="*/ 9 h 189"/>
                <a:gd name="T8" fmla="*/ 0 w 13"/>
                <a:gd name="T9" fmla="*/ 6 h 189"/>
                <a:gd name="T10" fmla="*/ 6 w 13"/>
                <a:gd name="T11" fmla="*/ 0 h 189"/>
                <a:gd name="T12" fmla="*/ 6 w 13"/>
                <a:gd name="T13" fmla="*/ 0 h 189"/>
                <a:gd name="T14" fmla="*/ 12 w 13"/>
                <a:gd name="T15" fmla="*/ 6 h 189"/>
                <a:gd name="T16" fmla="*/ 13 w 13"/>
                <a:gd name="T17" fmla="*/ 9 h 189"/>
                <a:gd name="T18" fmla="*/ 13 w 13"/>
                <a:gd name="T19" fmla="*/ 180 h 189"/>
                <a:gd name="T20" fmla="*/ 12 w 13"/>
                <a:gd name="T21" fmla="*/ 184 h 189"/>
                <a:gd name="T22" fmla="*/ 6 w 13"/>
                <a:gd name="T2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9">
                  <a:moveTo>
                    <a:pt x="6" y="189"/>
                  </a:moveTo>
                  <a:cubicBezTo>
                    <a:pt x="3" y="189"/>
                    <a:pt x="0" y="186"/>
                    <a:pt x="0" y="183"/>
                  </a:cubicBezTo>
                  <a:cubicBezTo>
                    <a:pt x="0" y="182"/>
                    <a:pt x="0" y="181"/>
                    <a:pt x="0" y="1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3" y="7"/>
                    <a:pt x="13" y="8"/>
                    <a:pt x="13" y="9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2"/>
                    <a:pt x="13" y="183"/>
                    <a:pt x="12" y="184"/>
                  </a:cubicBezTo>
                  <a:cubicBezTo>
                    <a:pt x="12" y="187"/>
                    <a:pt x="9" y="189"/>
                    <a:pt x="6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3E9623A9-A99D-4050-9AB2-CBF9510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-1674813"/>
              <a:ext cx="117475" cy="119062"/>
            </a:xfrm>
            <a:custGeom>
              <a:avLst/>
              <a:gdLst>
                <a:gd name="T0" fmla="*/ 43 w 68"/>
                <a:gd name="T1" fmla="*/ 69 h 69"/>
                <a:gd name="T2" fmla="*/ 38 w 68"/>
                <a:gd name="T3" fmla="*/ 69 h 69"/>
                <a:gd name="T4" fmla="*/ 24 w 68"/>
                <a:gd name="T5" fmla="*/ 68 h 69"/>
                <a:gd name="T6" fmla="*/ 0 w 68"/>
                <a:gd name="T7" fmla="*/ 40 h 69"/>
                <a:gd name="T8" fmla="*/ 0 w 68"/>
                <a:gd name="T9" fmla="*/ 13 h 69"/>
                <a:gd name="T10" fmla="*/ 0 w 68"/>
                <a:gd name="T11" fmla="*/ 8 h 69"/>
                <a:gd name="T12" fmla="*/ 6 w 68"/>
                <a:gd name="T13" fmla="*/ 0 h 69"/>
                <a:gd name="T14" fmla="*/ 6 w 68"/>
                <a:gd name="T15" fmla="*/ 0 h 69"/>
                <a:gd name="T16" fmla="*/ 13 w 68"/>
                <a:gd name="T17" fmla="*/ 7 h 69"/>
                <a:gd name="T18" fmla="*/ 13 w 68"/>
                <a:gd name="T19" fmla="*/ 25 h 69"/>
                <a:gd name="T20" fmla="*/ 13 w 68"/>
                <a:gd name="T21" fmla="*/ 37 h 69"/>
                <a:gd name="T22" fmla="*/ 32 w 68"/>
                <a:gd name="T23" fmla="*/ 56 h 69"/>
                <a:gd name="T24" fmla="*/ 41 w 68"/>
                <a:gd name="T25" fmla="*/ 56 h 69"/>
                <a:gd name="T26" fmla="*/ 54 w 68"/>
                <a:gd name="T27" fmla="*/ 56 h 69"/>
                <a:gd name="T28" fmla="*/ 61 w 68"/>
                <a:gd name="T29" fmla="*/ 56 h 69"/>
                <a:gd name="T30" fmla="*/ 68 w 68"/>
                <a:gd name="T31" fmla="*/ 63 h 69"/>
                <a:gd name="T32" fmla="*/ 67 w 68"/>
                <a:gd name="T33" fmla="*/ 67 h 69"/>
                <a:gd name="T34" fmla="*/ 60 w 68"/>
                <a:gd name="T35" fmla="*/ 69 h 69"/>
                <a:gd name="T36" fmla="*/ 54 w 68"/>
                <a:gd name="T37" fmla="*/ 69 h 69"/>
                <a:gd name="T38" fmla="*/ 43 w 68"/>
                <a:gd name="T3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69">
                  <a:moveTo>
                    <a:pt x="43" y="69"/>
                  </a:moveTo>
                  <a:cubicBezTo>
                    <a:pt x="42" y="69"/>
                    <a:pt x="40" y="69"/>
                    <a:pt x="38" y="69"/>
                  </a:cubicBezTo>
                  <a:cubicBezTo>
                    <a:pt x="34" y="69"/>
                    <a:pt x="29" y="69"/>
                    <a:pt x="24" y="68"/>
                  </a:cubicBezTo>
                  <a:cubicBezTo>
                    <a:pt x="11" y="66"/>
                    <a:pt x="1" y="54"/>
                    <a:pt x="0" y="40"/>
                  </a:cubicBezTo>
                  <a:cubicBezTo>
                    <a:pt x="0" y="31"/>
                    <a:pt x="0" y="22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3"/>
                    <a:pt x="13" y="19"/>
                    <a:pt x="13" y="25"/>
                  </a:cubicBezTo>
                  <a:cubicBezTo>
                    <a:pt x="13" y="29"/>
                    <a:pt x="13" y="33"/>
                    <a:pt x="13" y="37"/>
                  </a:cubicBezTo>
                  <a:cubicBezTo>
                    <a:pt x="13" y="49"/>
                    <a:pt x="20" y="56"/>
                    <a:pt x="32" y="56"/>
                  </a:cubicBezTo>
                  <a:cubicBezTo>
                    <a:pt x="35" y="56"/>
                    <a:pt x="38" y="56"/>
                    <a:pt x="41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6" y="56"/>
                    <a:pt x="68" y="58"/>
                    <a:pt x="68" y="63"/>
                  </a:cubicBezTo>
                  <a:cubicBezTo>
                    <a:pt x="68" y="64"/>
                    <a:pt x="68" y="66"/>
                    <a:pt x="67" y="67"/>
                  </a:cubicBezTo>
                  <a:cubicBezTo>
                    <a:pt x="66" y="68"/>
                    <a:pt x="63" y="69"/>
                    <a:pt x="60" y="69"/>
                  </a:cubicBezTo>
                  <a:cubicBezTo>
                    <a:pt x="58" y="69"/>
                    <a:pt x="56" y="69"/>
                    <a:pt x="54" y="69"/>
                  </a:cubicBezTo>
                  <a:cubicBezTo>
                    <a:pt x="43" y="69"/>
                    <a:pt x="43" y="69"/>
                    <a:pt x="4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B6A3BB0-7C31-4EFA-8394-E3E175174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-1992313"/>
              <a:ext cx="117475" cy="119062"/>
            </a:xfrm>
            <a:custGeom>
              <a:avLst/>
              <a:gdLst>
                <a:gd name="T0" fmla="*/ 7 w 68"/>
                <a:gd name="T1" fmla="*/ 69 h 69"/>
                <a:gd name="T2" fmla="*/ 4 w 68"/>
                <a:gd name="T3" fmla="*/ 68 h 69"/>
                <a:gd name="T4" fmla="*/ 0 w 68"/>
                <a:gd name="T5" fmla="*/ 62 h 69"/>
                <a:gd name="T6" fmla="*/ 0 w 68"/>
                <a:gd name="T7" fmla="*/ 50 h 69"/>
                <a:gd name="T8" fmla="*/ 0 w 68"/>
                <a:gd name="T9" fmla="*/ 46 h 69"/>
                <a:gd name="T10" fmla="*/ 0 w 68"/>
                <a:gd name="T11" fmla="*/ 45 h 69"/>
                <a:gd name="T12" fmla="*/ 0 w 68"/>
                <a:gd name="T13" fmla="*/ 40 h 69"/>
                <a:gd name="T14" fmla="*/ 0 w 68"/>
                <a:gd name="T15" fmla="*/ 29 h 69"/>
                <a:gd name="T16" fmla="*/ 30 w 68"/>
                <a:gd name="T17" fmla="*/ 0 h 69"/>
                <a:gd name="T18" fmla="*/ 44 w 68"/>
                <a:gd name="T19" fmla="*/ 0 h 69"/>
                <a:gd name="T20" fmla="*/ 58 w 68"/>
                <a:gd name="T21" fmla="*/ 0 h 69"/>
                <a:gd name="T22" fmla="*/ 61 w 68"/>
                <a:gd name="T23" fmla="*/ 0 h 69"/>
                <a:gd name="T24" fmla="*/ 68 w 68"/>
                <a:gd name="T25" fmla="*/ 7 h 69"/>
                <a:gd name="T26" fmla="*/ 67 w 68"/>
                <a:gd name="T27" fmla="*/ 11 h 69"/>
                <a:gd name="T28" fmla="*/ 61 w 68"/>
                <a:gd name="T29" fmla="*/ 13 h 69"/>
                <a:gd name="T30" fmla="*/ 52 w 68"/>
                <a:gd name="T31" fmla="*/ 13 h 69"/>
                <a:gd name="T32" fmla="*/ 39 w 68"/>
                <a:gd name="T33" fmla="*/ 13 h 69"/>
                <a:gd name="T34" fmla="*/ 31 w 68"/>
                <a:gd name="T35" fmla="*/ 13 h 69"/>
                <a:gd name="T36" fmla="*/ 13 w 68"/>
                <a:gd name="T37" fmla="*/ 32 h 69"/>
                <a:gd name="T38" fmla="*/ 13 w 68"/>
                <a:gd name="T39" fmla="*/ 45 h 69"/>
                <a:gd name="T40" fmla="*/ 13 w 68"/>
                <a:gd name="T41" fmla="*/ 62 h 69"/>
                <a:gd name="T42" fmla="*/ 7 w 68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69">
                  <a:moveTo>
                    <a:pt x="7" y="69"/>
                  </a:moveTo>
                  <a:cubicBezTo>
                    <a:pt x="6" y="69"/>
                    <a:pt x="5" y="69"/>
                    <a:pt x="4" y="68"/>
                  </a:cubicBezTo>
                  <a:cubicBezTo>
                    <a:pt x="2" y="67"/>
                    <a:pt x="0" y="64"/>
                    <a:pt x="0" y="62"/>
                  </a:cubicBezTo>
                  <a:cubicBezTo>
                    <a:pt x="0" y="58"/>
                    <a:pt x="0" y="54"/>
                    <a:pt x="0" y="50"/>
                  </a:cubicBezTo>
                  <a:cubicBezTo>
                    <a:pt x="0" y="49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6"/>
                    <a:pt x="0" y="32"/>
                    <a:pt x="0" y="29"/>
                  </a:cubicBezTo>
                  <a:cubicBezTo>
                    <a:pt x="1" y="13"/>
                    <a:pt x="14" y="1"/>
                    <a:pt x="30" y="0"/>
                  </a:cubicBezTo>
                  <a:cubicBezTo>
                    <a:pt x="34" y="0"/>
                    <a:pt x="39" y="0"/>
                    <a:pt x="44" y="0"/>
                  </a:cubicBezTo>
                  <a:cubicBezTo>
                    <a:pt x="48" y="0"/>
                    <a:pt x="53" y="0"/>
                    <a:pt x="5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4" y="0"/>
                    <a:pt x="68" y="1"/>
                    <a:pt x="68" y="7"/>
                  </a:cubicBezTo>
                  <a:cubicBezTo>
                    <a:pt x="68" y="8"/>
                    <a:pt x="68" y="10"/>
                    <a:pt x="67" y="11"/>
                  </a:cubicBezTo>
                  <a:cubicBezTo>
                    <a:pt x="66" y="12"/>
                    <a:pt x="63" y="13"/>
                    <a:pt x="61" y="13"/>
                  </a:cubicBezTo>
                  <a:cubicBezTo>
                    <a:pt x="58" y="13"/>
                    <a:pt x="55" y="13"/>
                    <a:pt x="52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3"/>
                    <a:pt x="34" y="13"/>
                    <a:pt x="31" y="13"/>
                  </a:cubicBezTo>
                  <a:cubicBezTo>
                    <a:pt x="20" y="13"/>
                    <a:pt x="13" y="20"/>
                    <a:pt x="13" y="32"/>
                  </a:cubicBezTo>
                  <a:cubicBezTo>
                    <a:pt x="13" y="36"/>
                    <a:pt x="13" y="41"/>
                    <a:pt x="13" y="45"/>
                  </a:cubicBezTo>
                  <a:cubicBezTo>
                    <a:pt x="13" y="51"/>
                    <a:pt x="13" y="56"/>
                    <a:pt x="13" y="62"/>
                  </a:cubicBezTo>
                  <a:cubicBezTo>
                    <a:pt x="13" y="66"/>
                    <a:pt x="10" y="69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EFD47E-4CEC-4E25-86EA-A15DEEEE3EDD}"/>
              </a:ext>
            </a:extLst>
          </p:cNvPr>
          <p:cNvGrpSpPr/>
          <p:nvPr/>
        </p:nvGrpSpPr>
        <p:grpSpPr>
          <a:xfrm>
            <a:off x="5462462" y="3148644"/>
            <a:ext cx="398883" cy="398883"/>
            <a:chOff x="7135813" y="-1222375"/>
            <a:chExt cx="989012" cy="9890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17BE4A2-60EB-405A-A131-5FD68EF53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5813" y="-1222375"/>
              <a:ext cx="989012" cy="989012"/>
            </a:xfrm>
            <a:custGeom>
              <a:avLst/>
              <a:gdLst>
                <a:gd name="T0" fmla="*/ 350 w 574"/>
                <a:gd name="T1" fmla="*/ 443 h 573"/>
                <a:gd name="T2" fmla="*/ 289 w 574"/>
                <a:gd name="T3" fmla="*/ 213 h 573"/>
                <a:gd name="T4" fmla="*/ 246 w 574"/>
                <a:gd name="T5" fmla="*/ 182 h 573"/>
                <a:gd name="T6" fmla="*/ 0 w 574"/>
                <a:gd name="T7" fmla="*/ 168 h 573"/>
                <a:gd name="T8" fmla="*/ 93 w 574"/>
                <a:gd name="T9" fmla="*/ 167 h 573"/>
                <a:gd name="T10" fmla="*/ 168 w 574"/>
                <a:gd name="T11" fmla="*/ 5 h 573"/>
                <a:gd name="T12" fmla="*/ 228 w 574"/>
                <a:gd name="T13" fmla="*/ 168 h 573"/>
                <a:gd name="T14" fmla="*/ 300 w 574"/>
                <a:gd name="T15" fmla="*/ 196 h 573"/>
                <a:gd name="T16" fmla="*/ 304 w 574"/>
                <a:gd name="T17" fmla="*/ 352 h 573"/>
                <a:gd name="T18" fmla="*/ 343 w 574"/>
                <a:gd name="T19" fmla="*/ 224 h 573"/>
                <a:gd name="T20" fmla="*/ 373 w 574"/>
                <a:gd name="T21" fmla="*/ 233 h 573"/>
                <a:gd name="T22" fmla="*/ 333 w 574"/>
                <a:gd name="T23" fmla="*/ 90 h 573"/>
                <a:gd name="T24" fmla="*/ 303 w 574"/>
                <a:gd name="T25" fmla="*/ 135 h 573"/>
                <a:gd name="T26" fmla="*/ 290 w 574"/>
                <a:gd name="T27" fmla="*/ 19 h 573"/>
                <a:gd name="T28" fmla="*/ 574 w 574"/>
                <a:gd name="T29" fmla="*/ 414 h 573"/>
                <a:gd name="T30" fmla="*/ 501 w 574"/>
                <a:gd name="T31" fmla="*/ 444 h 573"/>
                <a:gd name="T32" fmla="*/ 336 w 574"/>
                <a:gd name="T33" fmla="*/ 573 h 573"/>
                <a:gd name="T34" fmla="*/ 476 w 574"/>
                <a:gd name="T35" fmla="*/ 503 h 573"/>
                <a:gd name="T36" fmla="*/ 452 w 574"/>
                <a:gd name="T37" fmla="*/ 503 h 573"/>
                <a:gd name="T38" fmla="*/ 342 w 574"/>
                <a:gd name="T39" fmla="*/ 239 h 573"/>
                <a:gd name="T40" fmla="*/ 352 w 574"/>
                <a:gd name="T41" fmla="*/ 386 h 573"/>
                <a:gd name="T42" fmla="*/ 369 w 574"/>
                <a:gd name="T43" fmla="*/ 465 h 573"/>
                <a:gd name="T44" fmla="*/ 513 w 574"/>
                <a:gd name="T45" fmla="*/ 379 h 573"/>
                <a:gd name="T46" fmla="*/ 511 w 574"/>
                <a:gd name="T47" fmla="*/ 229 h 573"/>
                <a:gd name="T48" fmla="*/ 484 w 574"/>
                <a:gd name="T49" fmla="*/ 288 h 573"/>
                <a:gd name="T50" fmla="*/ 462 w 574"/>
                <a:gd name="T51" fmla="*/ 201 h 573"/>
                <a:gd name="T52" fmla="*/ 447 w 574"/>
                <a:gd name="T53" fmla="*/ 182 h 573"/>
                <a:gd name="T54" fmla="*/ 425 w 574"/>
                <a:gd name="T55" fmla="*/ 189 h 573"/>
                <a:gd name="T56" fmla="*/ 400 w 574"/>
                <a:gd name="T57" fmla="*/ 117 h 573"/>
                <a:gd name="T58" fmla="*/ 387 w 574"/>
                <a:gd name="T59" fmla="*/ 312 h 573"/>
                <a:gd name="T60" fmla="*/ 368 w 574"/>
                <a:gd name="T61" fmla="*/ 253 h 573"/>
                <a:gd name="T62" fmla="*/ 324 w 574"/>
                <a:gd name="T63" fmla="*/ 429 h 573"/>
                <a:gd name="T64" fmla="*/ 351 w 574"/>
                <a:gd name="T65" fmla="*/ 415 h 573"/>
                <a:gd name="T66" fmla="*/ 304 w 574"/>
                <a:gd name="T67" fmla="*/ 384 h 573"/>
                <a:gd name="T68" fmla="*/ 528 w 574"/>
                <a:gd name="T69" fmla="*/ 384 h 573"/>
                <a:gd name="T70" fmla="*/ 497 w 574"/>
                <a:gd name="T71" fmla="*/ 428 h 573"/>
                <a:gd name="T72" fmla="*/ 559 w 574"/>
                <a:gd name="T73" fmla="*/ 369 h 573"/>
                <a:gd name="T74" fmla="*/ 515 w 574"/>
                <a:gd name="T75" fmla="*/ 215 h 573"/>
                <a:gd name="T76" fmla="*/ 559 w 574"/>
                <a:gd name="T77" fmla="*/ 71 h 573"/>
                <a:gd name="T78" fmla="*/ 458 w 574"/>
                <a:gd name="T79" fmla="*/ 77 h 573"/>
                <a:gd name="T80" fmla="*/ 467 w 574"/>
                <a:gd name="T81" fmla="*/ 178 h 573"/>
                <a:gd name="T82" fmla="*/ 501 w 574"/>
                <a:gd name="T83" fmla="*/ 215 h 573"/>
                <a:gd name="T84" fmla="*/ 343 w 574"/>
                <a:gd name="T85" fmla="*/ 133 h 573"/>
                <a:gd name="T86" fmla="*/ 373 w 574"/>
                <a:gd name="T87" fmla="*/ 149 h 573"/>
                <a:gd name="T88" fmla="*/ 425 w 574"/>
                <a:gd name="T89" fmla="*/ 149 h 573"/>
                <a:gd name="T90" fmla="*/ 443 w 574"/>
                <a:gd name="T91" fmla="*/ 156 h 573"/>
                <a:gd name="T92" fmla="*/ 56 w 574"/>
                <a:gd name="T93" fmla="*/ 108 h 573"/>
                <a:gd name="T94" fmla="*/ 205 w 574"/>
                <a:gd name="T95" fmla="*/ 15 h 573"/>
                <a:gd name="T96" fmla="*/ 130 w 574"/>
                <a:gd name="T97" fmla="*/ 71 h 573"/>
                <a:gd name="T98" fmla="*/ 304 w 574"/>
                <a:gd name="T99" fmla="*/ 27 h 573"/>
                <a:gd name="T100" fmla="*/ 330 w 574"/>
                <a:gd name="T101" fmla="*/ 56 h 573"/>
                <a:gd name="T102" fmla="*/ 430 w 574"/>
                <a:gd name="T103" fmla="*/ 53 h 573"/>
                <a:gd name="T104" fmla="*/ 559 w 574"/>
                <a:gd name="T105" fmla="*/ 45 h 573"/>
                <a:gd name="T106" fmla="*/ 542 w 574"/>
                <a:gd name="T107" fmla="*/ 1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4" h="573">
                  <a:moveTo>
                    <a:pt x="336" y="573"/>
                  </a:moveTo>
                  <a:cubicBezTo>
                    <a:pt x="336" y="466"/>
                    <a:pt x="336" y="466"/>
                    <a:pt x="336" y="466"/>
                  </a:cubicBezTo>
                  <a:cubicBezTo>
                    <a:pt x="354" y="466"/>
                    <a:pt x="354" y="466"/>
                    <a:pt x="354" y="466"/>
                  </a:cubicBezTo>
                  <a:cubicBezTo>
                    <a:pt x="354" y="443"/>
                    <a:pt x="354" y="443"/>
                    <a:pt x="354" y="443"/>
                  </a:cubicBezTo>
                  <a:cubicBezTo>
                    <a:pt x="350" y="443"/>
                    <a:pt x="350" y="443"/>
                    <a:pt x="350" y="443"/>
                  </a:cubicBezTo>
                  <a:cubicBezTo>
                    <a:pt x="349" y="443"/>
                    <a:pt x="347" y="443"/>
                    <a:pt x="346" y="443"/>
                  </a:cubicBezTo>
                  <a:cubicBezTo>
                    <a:pt x="327" y="443"/>
                    <a:pt x="327" y="443"/>
                    <a:pt x="327" y="443"/>
                  </a:cubicBezTo>
                  <a:cubicBezTo>
                    <a:pt x="324" y="443"/>
                    <a:pt x="321" y="443"/>
                    <a:pt x="317" y="443"/>
                  </a:cubicBezTo>
                  <a:cubicBezTo>
                    <a:pt x="299" y="443"/>
                    <a:pt x="289" y="432"/>
                    <a:pt x="289" y="414"/>
                  </a:cubicBezTo>
                  <a:cubicBezTo>
                    <a:pt x="289" y="347"/>
                    <a:pt x="289" y="280"/>
                    <a:pt x="289" y="213"/>
                  </a:cubicBezTo>
                  <a:cubicBezTo>
                    <a:pt x="289" y="209"/>
                    <a:pt x="288" y="205"/>
                    <a:pt x="284" y="201"/>
                  </a:cubicBezTo>
                  <a:cubicBezTo>
                    <a:pt x="282" y="199"/>
                    <a:pt x="280" y="197"/>
                    <a:pt x="278" y="195"/>
                  </a:cubicBezTo>
                  <a:cubicBezTo>
                    <a:pt x="274" y="190"/>
                    <a:pt x="270" y="185"/>
                    <a:pt x="265" y="183"/>
                  </a:cubicBezTo>
                  <a:cubicBezTo>
                    <a:pt x="262" y="182"/>
                    <a:pt x="258" y="181"/>
                    <a:pt x="254" y="181"/>
                  </a:cubicBezTo>
                  <a:cubicBezTo>
                    <a:pt x="251" y="181"/>
                    <a:pt x="248" y="182"/>
                    <a:pt x="246" y="182"/>
                  </a:cubicBezTo>
                  <a:cubicBezTo>
                    <a:pt x="243" y="182"/>
                    <a:pt x="241" y="182"/>
                    <a:pt x="238" y="182"/>
                  </a:cubicBezTo>
                  <a:cubicBezTo>
                    <a:pt x="185" y="182"/>
                    <a:pt x="5" y="182"/>
                    <a:pt x="5" y="182"/>
                  </a:cubicBezTo>
                  <a:cubicBezTo>
                    <a:pt x="3" y="182"/>
                    <a:pt x="2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167"/>
                    <a:pt x="71" y="167"/>
                    <a:pt x="71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68" y="167"/>
                    <a:pt x="168" y="167"/>
                    <a:pt x="168" y="167"/>
                  </a:cubicBezTo>
                  <a:cubicBezTo>
                    <a:pt x="168" y="167"/>
                    <a:pt x="168" y="47"/>
                    <a:pt x="168" y="5"/>
                  </a:cubicBezTo>
                  <a:cubicBezTo>
                    <a:pt x="168" y="3"/>
                    <a:pt x="168" y="2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168"/>
                    <a:pt x="219" y="168"/>
                    <a:pt x="219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2" y="168"/>
                    <a:pt x="245" y="168"/>
                    <a:pt x="249" y="168"/>
                  </a:cubicBezTo>
                  <a:cubicBezTo>
                    <a:pt x="255" y="168"/>
                    <a:pt x="261" y="168"/>
                    <a:pt x="267" y="168"/>
                  </a:cubicBezTo>
                  <a:cubicBezTo>
                    <a:pt x="270" y="168"/>
                    <a:pt x="272" y="169"/>
                    <a:pt x="274" y="171"/>
                  </a:cubicBezTo>
                  <a:cubicBezTo>
                    <a:pt x="279" y="175"/>
                    <a:pt x="284" y="180"/>
                    <a:pt x="288" y="184"/>
                  </a:cubicBezTo>
                  <a:cubicBezTo>
                    <a:pt x="292" y="188"/>
                    <a:pt x="296" y="192"/>
                    <a:pt x="300" y="196"/>
                  </a:cubicBezTo>
                  <a:cubicBezTo>
                    <a:pt x="303" y="199"/>
                    <a:pt x="304" y="201"/>
                    <a:pt x="304" y="205"/>
                  </a:cubicBezTo>
                  <a:cubicBezTo>
                    <a:pt x="304" y="246"/>
                    <a:pt x="304" y="288"/>
                    <a:pt x="304" y="329"/>
                  </a:cubicBezTo>
                  <a:cubicBezTo>
                    <a:pt x="304" y="345"/>
                    <a:pt x="304" y="345"/>
                    <a:pt x="304" y="345"/>
                  </a:cubicBezTo>
                  <a:cubicBezTo>
                    <a:pt x="304" y="346"/>
                    <a:pt x="304" y="348"/>
                    <a:pt x="304" y="349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4" y="354"/>
                    <a:pt x="304" y="354"/>
                    <a:pt x="304" y="354"/>
                  </a:cubicBezTo>
                  <a:cubicBezTo>
                    <a:pt x="326" y="354"/>
                    <a:pt x="326" y="354"/>
                    <a:pt x="326" y="354"/>
                  </a:cubicBezTo>
                  <a:cubicBezTo>
                    <a:pt x="326" y="291"/>
                    <a:pt x="326" y="291"/>
                    <a:pt x="326" y="291"/>
                  </a:cubicBezTo>
                  <a:cubicBezTo>
                    <a:pt x="326" y="275"/>
                    <a:pt x="326" y="259"/>
                    <a:pt x="326" y="243"/>
                  </a:cubicBezTo>
                  <a:cubicBezTo>
                    <a:pt x="326" y="231"/>
                    <a:pt x="332" y="224"/>
                    <a:pt x="343" y="224"/>
                  </a:cubicBezTo>
                  <a:cubicBezTo>
                    <a:pt x="344" y="224"/>
                    <a:pt x="346" y="224"/>
                    <a:pt x="348" y="224"/>
                  </a:cubicBezTo>
                  <a:cubicBezTo>
                    <a:pt x="352" y="225"/>
                    <a:pt x="356" y="226"/>
                    <a:pt x="360" y="228"/>
                  </a:cubicBezTo>
                  <a:cubicBezTo>
                    <a:pt x="362" y="229"/>
                    <a:pt x="364" y="230"/>
                    <a:pt x="366" y="230"/>
                  </a:cubicBezTo>
                  <a:cubicBezTo>
                    <a:pt x="367" y="231"/>
                    <a:pt x="368" y="231"/>
                    <a:pt x="368" y="231"/>
                  </a:cubicBezTo>
                  <a:cubicBezTo>
                    <a:pt x="373" y="233"/>
                    <a:pt x="373" y="233"/>
                    <a:pt x="373" y="233"/>
                  </a:cubicBezTo>
                  <a:cubicBezTo>
                    <a:pt x="373" y="230"/>
                    <a:pt x="373" y="230"/>
                    <a:pt x="373" y="230"/>
                  </a:cubicBezTo>
                  <a:cubicBezTo>
                    <a:pt x="373" y="227"/>
                    <a:pt x="373" y="223"/>
                    <a:pt x="373" y="220"/>
                  </a:cubicBezTo>
                  <a:cubicBezTo>
                    <a:pt x="372" y="211"/>
                    <a:pt x="372" y="203"/>
                    <a:pt x="373" y="195"/>
                  </a:cubicBezTo>
                  <a:cubicBezTo>
                    <a:pt x="373" y="188"/>
                    <a:pt x="370" y="185"/>
                    <a:pt x="365" y="182"/>
                  </a:cubicBezTo>
                  <a:cubicBezTo>
                    <a:pt x="332" y="166"/>
                    <a:pt x="317" y="124"/>
                    <a:pt x="333" y="90"/>
                  </a:cubicBezTo>
                  <a:cubicBezTo>
                    <a:pt x="334" y="86"/>
                    <a:pt x="336" y="83"/>
                    <a:pt x="338" y="79"/>
                  </a:cubicBezTo>
                  <a:cubicBezTo>
                    <a:pt x="339" y="77"/>
                    <a:pt x="340" y="75"/>
                    <a:pt x="341" y="74"/>
                  </a:cubicBezTo>
                  <a:cubicBezTo>
                    <a:pt x="343" y="71"/>
                    <a:pt x="343" y="71"/>
                    <a:pt x="343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289" y="135"/>
                    <a:pt x="289" y="135"/>
                    <a:pt x="289" y="135"/>
                  </a:cubicBezTo>
                  <a:cubicBezTo>
                    <a:pt x="289" y="135"/>
                    <a:pt x="289" y="135"/>
                    <a:pt x="289" y="134"/>
                  </a:cubicBezTo>
                  <a:cubicBezTo>
                    <a:pt x="289" y="123"/>
                    <a:pt x="289" y="123"/>
                    <a:pt x="289" y="123"/>
                  </a:cubicBezTo>
                  <a:cubicBezTo>
                    <a:pt x="289" y="91"/>
                    <a:pt x="289" y="59"/>
                    <a:pt x="289" y="27"/>
                  </a:cubicBezTo>
                  <a:cubicBezTo>
                    <a:pt x="289" y="24"/>
                    <a:pt x="289" y="21"/>
                    <a:pt x="290" y="19"/>
                  </a:cubicBezTo>
                  <a:cubicBezTo>
                    <a:pt x="292" y="10"/>
                    <a:pt x="299" y="4"/>
                    <a:pt x="31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64" y="4"/>
                    <a:pt x="571" y="10"/>
                    <a:pt x="573" y="20"/>
                  </a:cubicBezTo>
                  <a:cubicBezTo>
                    <a:pt x="573" y="22"/>
                    <a:pt x="574" y="25"/>
                    <a:pt x="574" y="29"/>
                  </a:cubicBezTo>
                  <a:cubicBezTo>
                    <a:pt x="574" y="157"/>
                    <a:pt x="574" y="286"/>
                    <a:pt x="574" y="414"/>
                  </a:cubicBezTo>
                  <a:cubicBezTo>
                    <a:pt x="574" y="433"/>
                    <a:pt x="563" y="443"/>
                    <a:pt x="545" y="443"/>
                  </a:cubicBezTo>
                  <a:cubicBezTo>
                    <a:pt x="536" y="443"/>
                    <a:pt x="528" y="443"/>
                    <a:pt x="519" y="443"/>
                  </a:cubicBezTo>
                  <a:cubicBezTo>
                    <a:pt x="503" y="443"/>
                    <a:pt x="503" y="443"/>
                    <a:pt x="503" y="443"/>
                  </a:cubicBezTo>
                  <a:cubicBezTo>
                    <a:pt x="503" y="443"/>
                    <a:pt x="502" y="443"/>
                    <a:pt x="502" y="443"/>
                  </a:cubicBezTo>
                  <a:cubicBezTo>
                    <a:pt x="501" y="444"/>
                    <a:pt x="501" y="444"/>
                    <a:pt x="501" y="444"/>
                  </a:cubicBezTo>
                  <a:cubicBezTo>
                    <a:pt x="500" y="444"/>
                    <a:pt x="500" y="444"/>
                    <a:pt x="500" y="444"/>
                  </a:cubicBezTo>
                  <a:cubicBezTo>
                    <a:pt x="500" y="466"/>
                    <a:pt x="500" y="466"/>
                    <a:pt x="500" y="466"/>
                  </a:cubicBezTo>
                  <a:cubicBezTo>
                    <a:pt x="517" y="466"/>
                    <a:pt x="517" y="466"/>
                    <a:pt x="517" y="466"/>
                  </a:cubicBezTo>
                  <a:cubicBezTo>
                    <a:pt x="517" y="573"/>
                    <a:pt x="517" y="573"/>
                    <a:pt x="517" y="573"/>
                  </a:cubicBezTo>
                  <a:lnTo>
                    <a:pt x="336" y="573"/>
                  </a:lnTo>
                  <a:close/>
                  <a:moveTo>
                    <a:pt x="350" y="558"/>
                  </a:moveTo>
                  <a:cubicBezTo>
                    <a:pt x="503" y="558"/>
                    <a:pt x="503" y="558"/>
                    <a:pt x="503" y="558"/>
                  </a:cubicBezTo>
                  <a:cubicBezTo>
                    <a:pt x="503" y="517"/>
                    <a:pt x="503" y="517"/>
                    <a:pt x="503" y="517"/>
                  </a:cubicBezTo>
                  <a:cubicBezTo>
                    <a:pt x="476" y="517"/>
                    <a:pt x="476" y="517"/>
                    <a:pt x="476" y="517"/>
                  </a:cubicBezTo>
                  <a:cubicBezTo>
                    <a:pt x="476" y="503"/>
                    <a:pt x="476" y="503"/>
                    <a:pt x="476" y="503"/>
                  </a:cubicBezTo>
                  <a:cubicBezTo>
                    <a:pt x="503" y="503"/>
                    <a:pt x="503" y="503"/>
                    <a:pt x="503" y="503"/>
                  </a:cubicBezTo>
                  <a:cubicBezTo>
                    <a:pt x="503" y="481"/>
                    <a:pt x="503" y="481"/>
                    <a:pt x="503" y="481"/>
                  </a:cubicBezTo>
                  <a:cubicBezTo>
                    <a:pt x="351" y="481"/>
                    <a:pt x="351" y="481"/>
                    <a:pt x="351" y="481"/>
                  </a:cubicBezTo>
                  <a:cubicBezTo>
                    <a:pt x="351" y="503"/>
                    <a:pt x="351" y="503"/>
                    <a:pt x="351" y="503"/>
                  </a:cubicBezTo>
                  <a:cubicBezTo>
                    <a:pt x="452" y="503"/>
                    <a:pt x="452" y="503"/>
                    <a:pt x="452" y="503"/>
                  </a:cubicBezTo>
                  <a:cubicBezTo>
                    <a:pt x="452" y="518"/>
                    <a:pt x="452" y="518"/>
                    <a:pt x="452" y="518"/>
                  </a:cubicBezTo>
                  <a:cubicBezTo>
                    <a:pt x="350" y="518"/>
                    <a:pt x="350" y="518"/>
                    <a:pt x="350" y="518"/>
                  </a:cubicBezTo>
                  <a:lnTo>
                    <a:pt x="350" y="558"/>
                  </a:lnTo>
                  <a:close/>
                  <a:moveTo>
                    <a:pt x="346" y="239"/>
                  </a:moveTo>
                  <a:cubicBezTo>
                    <a:pt x="345" y="239"/>
                    <a:pt x="344" y="239"/>
                    <a:pt x="342" y="239"/>
                  </a:cubicBezTo>
                  <a:cubicBezTo>
                    <a:pt x="341" y="240"/>
                    <a:pt x="341" y="240"/>
                    <a:pt x="341" y="240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41" y="295"/>
                    <a:pt x="341" y="316"/>
                    <a:pt x="341" y="336"/>
                  </a:cubicBezTo>
                  <a:cubicBezTo>
                    <a:pt x="341" y="342"/>
                    <a:pt x="341" y="347"/>
                    <a:pt x="341" y="350"/>
                  </a:cubicBezTo>
                  <a:cubicBezTo>
                    <a:pt x="341" y="369"/>
                    <a:pt x="341" y="369"/>
                    <a:pt x="352" y="386"/>
                  </a:cubicBezTo>
                  <a:cubicBezTo>
                    <a:pt x="353" y="389"/>
                    <a:pt x="355" y="392"/>
                    <a:pt x="358" y="396"/>
                  </a:cubicBezTo>
                  <a:cubicBezTo>
                    <a:pt x="367" y="410"/>
                    <a:pt x="370" y="423"/>
                    <a:pt x="369" y="437"/>
                  </a:cubicBezTo>
                  <a:cubicBezTo>
                    <a:pt x="368" y="443"/>
                    <a:pt x="368" y="449"/>
                    <a:pt x="368" y="455"/>
                  </a:cubicBezTo>
                  <a:cubicBezTo>
                    <a:pt x="369" y="458"/>
                    <a:pt x="369" y="461"/>
                    <a:pt x="369" y="463"/>
                  </a:cubicBezTo>
                  <a:cubicBezTo>
                    <a:pt x="369" y="465"/>
                    <a:pt x="369" y="465"/>
                    <a:pt x="369" y="465"/>
                  </a:cubicBezTo>
                  <a:cubicBezTo>
                    <a:pt x="484" y="465"/>
                    <a:pt x="484" y="465"/>
                    <a:pt x="484" y="465"/>
                  </a:cubicBezTo>
                  <a:cubicBezTo>
                    <a:pt x="484" y="465"/>
                    <a:pt x="484" y="455"/>
                    <a:pt x="484" y="451"/>
                  </a:cubicBezTo>
                  <a:cubicBezTo>
                    <a:pt x="484" y="440"/>
                    <a:pt x="484" y="430"/>
                    <a:pt x="485" y="419"/>
                  </a:cubicBezTo>
                  <a:cubicBezTo>
                    <a:pt x="485" y="417"/>
                    <a:pt x="486" y="413"/>
                    <a:pt x="488" y="411"/>
                  </a:cubicBezTo>
                  <a:cubicBezTo>
                    <a:pt x="495" y="401"/>
                    <a:pt x="504" y="390"/>
                    <a:pt x="513" y="379"/>
                  </a:cubicBezTo>
                  <a:cubicBezTo>
                    <a:pt x="519" y="372"/>
                    <a:pt x="522" y="364"/>
                    <a:pt x="522" y="354"/>
                  </a:cubicBezTo>
                  <a:cubicBezTo>
                    <a:pt x="522" y="329"/>
                    <a:pt x="522" y="305"/>
                    <a:pt x="522" y="280"/>
                  </a:cubicBezTo>
                  <a:cubicBezTo>
                    <a:pt x="522" y="269"/>
                    <a:pt x="522" y="245"/>
                    <a:pt x="522" y="245"/>
                  </a:cubicBezTo>
                  <a:cubicBezTo>
                    <a:pt x="522" y="242"/>
                    <a:pt x="522" y="240"/>
                    <a:pt x="521" y="238"/>
                  </a:cubicBezTo>
                  <a:cubicBezTo>
                    <a:pt x="520" y="232"/>
                    <a:pt x="516" y="229"/>
                    <a:pt x="511" y="229"/>
                  </a:cubicBezTo>
                  <a:cubicBezTo>
                    <a:pt x="505" y="229"/>
                    <a:pt x="501" y="232"/>
                    <a:pt x="500" y="238"/>
                  </a:cubicBezTo>
                  <a:cubicBezTo>
                    <a:pt x="499" y="240"/>
                    <a:pt x="499" y="241"/>
                    <a:pt x="499" y="243"/>
                  </a:cubicBezTo>
                  <a:cubicBezTo>
                    <a:pt x="499" y="312"/>
                    <a:pt x="499" y="312"/>
                    <a:pt x="499" y="312"/>
                  </a:cubicBezTo>
                  <a:cubicBezTo>
                    <a:pt x="484" y="312"/>
                    <a:pt x="484" y="312"/>
                    <a:pt x="484" y="312"/>
                  </a:cubicBezTo>
                  <a:cubicBezTo>
                    <a:pt x="484" y="288"/>
                    <a:pt x="484" y="288"/>
                    <a:pt x="484" y="288"/>
                  </a:cubicBezTo>
                  <a:cubicBezTo>
                    <a:pt x="484" y="261"/>
                    <a:pt x="484" y="235"/>
                    <a:pt x="484" y="208"/>
                  </a:cubicBezTo>
                  <a:cubicBezTo>
                    <a:pt x="484" y="207"/>
                    <a:pt x="484" y="207"/>
                    <a:pt x="484" y="207"/>
                  </a:cubicBezTo>
                  <a:cubicBezTo>
                    <a:pt x="484" y="205"/>
                    <a:pt x="484" y="203"/>
                    <a:pt x="484" y="201"/>
                  </a:cubicBezTo>
                  <a:cubicBezTo>
                    <a:pt x="482" y="195"/>
                    <a:pt x="479" y="192"/>
                    <a:pt x="473" y="192"/>
                  </a:cubicBezTo>
                  <a:cubicBezTo>
                    <a:pt x="467" y="192"/>
                    <a:pt x="463" y="195"/>
                    <a:pt x="462" y="201"/>
                  </a:cubicBezTo>
                  <a:cubicBezTo>
                    <a:pt x="462" y="203"/>
                    <a:pt x="462" y="204"/>
                    <a:pt x="462" y="206"/>
                  </a:cubicBezTo>
                  <a:cubicBezTo>
                    <a:pt x="462" y="312"/>
                    <a:pt x="462" y="312"/>
                    <a:pt x="462" y="312"/>
                  </a:cubicBezTo>
                  <a:cubicBezTo>
                    <a:pt x="447" y="312"/>
                    <a:pt x="447" y="312"/>
                    <a:pt x="447" y="312"/>
                  </a:cubicBezTo>
                  <a:cubicBezTo>
                    <a:pt x="447" y="189"/>
                    <a:pt x="447" y="189"/>
                    <a:pt x="447" y="189"/>
                  </a:cubicBezTo>
                  <a:cubicBezTo>
                    <a:pt x="447" y="187"/>
                    <a:pt x="447" y="184"/>
                    <a:pt x="447" y="182"/>
                  </a:cubicBezTo>
                  <a:cubicBezTo>
                    <a:pt x="445" y="176"/>
                    <a:pt x="442" y="173"/>
                    <a:pt x="436" y="173"/>
                  </a:cubicBezTo>
                  <a:cubicBezTo>
                    <a:pt x="436" y="173"/>
                    <a:pt x="436" y="173"/>
                    <a:pt x="436" y="173"/>
                  </a:cubicBezTo>
                  <a:cubicBezTo>
                    <a:pt x="430" y="173"/>
                    <a:pt x="426" y="177"/>
                    <a:pt x="425" y="183"/>
                  </a:cubicBezTo>
                  <a:cubicBezTo>
                    <a:pt x="425" y="185"/>
                    <a:pt x="425" y="186"/>
                    <a:pt x="425" y="188"/>
                  </a:cubicBezTo>
                  <a:cubicBezTo>
                    <a:pt x="425" y="189"/>
                    <a:pt x="425" y="189"/>
                    <a:pt x="425" y="189"/>
                  </a:cubicBezTo>
                  <a:cubicBezTo>
                    <a:pt x="425" y="312"/>
                    <a:pt x="425" y="312"/>
                    <a:pt x="425" y="312"/>
                  </a:cubicBezTo>
                  <a:cubicBezTo>
                    <a:pt x="410" y="312"/>
                    <a:pt x="410" y="312"/>
                    <a:pt x="410" y="312"/>
                  </a:cubicBezTo>
                  <a:cubicBezTo>
                    <a:pt x="410" y="133"/>
                    <a:pt x="410" y="133"/>
                    <a:pt x="410" y="133"/>
                  </a:cubicBezTo>
                  <a:cubicBezTo>
                    <a:pt x="410" y="131"/>
                    <a:pt x="410" y="129"/>
                    <a:pt x="410" y="127"/>
                  </a:cubicBezTo>
                  <a:cubicBezTo>
                    <a:pt x="409" y="121"/>
                    <a:pt x="406" y="118"/>
                    <a:pt x="400" y="117"/>
                  </a:cubicBezTo>
                  <a:cubicBezTo>
                    <a:pt x="400" y="117"/>
                    <a:pt x="399" y="117"/>
                    <a:pt x="398" y="117"/>
                  </a:cubicBezTo>
                  <a:cubicBezTo>
                    <a:pt x="394" y="117"/>
                    <a:pt x="390" y="120"/>
                    <a:pt x="389" y="124"/>
                  </a:cubicBezTo>
                  <a:cubicBezTo>
                    <a:pt x="388" y="127"/>
                    <a:pt x="388" y="131"/>
                    <a:pt x="388" y="134"/>
                  </a:cubicBezTo>
                  <a:cubicBezTo>
                    <a:pt x="387" y="182"/>
                    <a:pt x="387" y="230"/>
                    <a:pt x="387" y="278"/>
                  </a:cubicBezTo>
                  <a:cubicBezTo>
                    <a:pt x="387" y="312"/>
                    <a:pt x="387" y="312"/>
                    <a:pt x="387" y="312"/>
                  </a:cubicBezTo>
                  <a:cubicBezTo>
                    <a:pt x="373" y="312"/>
                    <a:pt x="373" y="312"/>
                    <a:pt x="373" y="312"/>
                  </a:cubicBezTo>
                  <a:cubicBezTo>
                    <a:pt x="373" y="308"/>
                    <a:pt x="373" y="308"/>
                    <a:pt x="373" y="308"/>
                  </a:cubicBezTo>
                  <a:cubicBezTo>
                    <a:pt x="373" y="304"/>
                    <a:pt x="373" y="301"/>
                    <a:pt x="373" y="297"/>
                  </a:cubicBezTo>
                  <a:cubicBezTo>
                    <a:pt x="373" y="288"/>
                    <a:pt x="373" y="279"/>
                    <a:pt x="372" y="270"/>
                  </a:cubicBezTo>
                  <a:cubicBezTo>
                    <a:pt x="372" y="264"/>
                    <a:pt x="371" y="258"/>
                    <a:pt x="368" y="253"/>
                  </a:cubicBezTo>
                  <a:cubicBezTo>
                    <a:pt x="364" y="245"/>
                    <a:pt x="355" y="239"/>
                    <a:pt x="346" y="239"/>
                  </a:cubicBezTo>
                  <a:close/>
                  <a:moveTo>
                    <a:pt x="304" y="384"/>
                  </a:moveTo>
                  <a:cubicBezTo>
                    <a:pt x="304" y="396"/>
                    <a:pt x="304" y="407"/>
                    <a:pt x="304" y="418"/>
                  </a:cubicBezTo>
                  <a:cubicBezTo>
                    <a:pt x="304" y="424"/>
                    <a:pt x="309" y="428"/>
                    <a:pt x="316" y="428"/>
                  </a:cubicBezTo>
                  <a:cubicBezTo>
                    <a:pt x="319" y="429"/>
                    <a:pt x="322" y="429"/>
                    <a:pt x="324" y="429"/>
                  </a:cubicBezTo>
                  <a:cubicBezTo>
                    <a:pt x="336" y="428"/>
                    <a:pt x="336" y="428"/>
                    <a:pt x="336" y="428"/>
                  </a:cubicBezTo>
                  <a:cubicBezTo>
                    <a:pt x="356" y="428"/>
                    <a:pt x="356" y="428"/>
                    <a:pt x="356" y="428"/>
                  </a:cubicBezTo>
                  <a:cubicBezTo>
                    <a:pt x="355" y="426"/>
                    <a:pt x="355" y="426"/>
                    <a:pt x="355" y="426"/>
                  </a:cubicBezTo>
                  <a:cubicBezTo>
                    <a:pt x="355" y="424"/>
                    <a:pt x="354" y="423"/>
                    <a:pt x="354" y="422"/>
                  </a:cubicBezTo>
                  <a:cubicBezTo>
                    <a:pt x="353" y="419"/>
                    <a:pt x="352" y="417"/>
                    <a:pt x="351" y="415"/>
                  </a:cubicBezTo>
                  <a:cubicBezTo>
                    <a:pt x="343" y="399"/>
                    <a:pt x="335" y="384"/>
                    <a:pt x="328" y="372"/>
                  </a:cubicBezTo>
                  <a:cubicBezTo>
                    <a:pt x="327" y="370"/>
                    <a:pt x="325" y="369"/>
                    <a:pt x="323" y="369"/>
                  </a:cubicBezTo>
                  <a:cubicBezTo>
                    <a:pt x="320" y="368"/>
                    <a:pt x="318" y="368"/>
                    <a:pt x="315" y="368"/>
                  </a:cubicBezTo>
                  <a:cubicBezTo>
                    <a:pt x="304" y="368"/>
                    <a:pt x="304" y="368"/>
                    <a:pt x="304" y="368"/>
                  </a:cubicBezTo>
                  <a:cubicBezTo>
                    <a:pt x="304" y="368"/>
                    <a:pt x="304" y="380"/>
                    <a:pt x="304" y="384"/>
                  </a:cubicBezTo>
                  <a:close/>
                  <a:moveTo>
                    <a:pt x="545" y="368"/>
                  </a:moveTo>
                  <a:cubicBezTo>
                    <a:pt x="542" y="368"/>
                    <a:pt x="539" y="369"/>
                    <a:pt x="537" y="369"/>
                  </a:cubicBezTo>
                  <a:cubicBezTo>
                    <a:pt x="534" y="370"/>
                    <a:pt x="533" y="373"/>
                    <a:pt x="531" y="377"/>
                  </a:cubicBezTo>
                  <a:cubicBezTo>
                    <a:pt x="531" y="378"/>
                    <a:pt x="530" y="379"/>
                    <a:pt x="530" y="381"/>
                  </a:cubicBezTo>
                  <a:cubicBezTo>
                    <a:pt x="529" y="382"/>
                    <a:pt x="528" y="383"/>
                    <a:pt x="528" y="384"/>
                  </a:cubicBezTo>
                  <a:cubicBezTo>
                    <a:pt x="525" y="387"/>
                    <a:pt x="523" y="390"/>
                    <a:pt x="520" y="393"/>
                  </a:cubicBezTo>
                  <a:cubicBezTo>
                    <a:pt x="514" y="401"/>
                    <a:pt x="508" y="408"/>
                    <a:pt x="502" y="416"/>
                  </a:cubicBezTo>
                  <a:cubicBezTo>
                    <a:pt x="501" y="418"/>
                    <a:pt x="500" y="420"/>
                    <a:pt x="500" y="422"/>
                  </a:cubicBezTo>
                  <a:cubicBezTo>
                    <a:pt x="499" y="423"/>
                    <a:pt x="499" y="425"/>
                    <a:pt x="498" y="426"/>
                  </a:cubicBezTo>
                  <a:cubicBezTo>
                    <a:pt x="497" y="428"/>
                    <a:pt x="497" y="428"/>
                    <a:pt x="497" y="428"/>
                  </a:cubicBezTo>
                  <a:cubicBezTo>
                    <a:pt x="528" y="429"/>
                    <a:pt x="528" y="429"/>
                    <a:pt x="528" y="429"/>
                  </a:cubicBezTo>
                  <a:cubicBezTo>
                    <a:pt x="534" y="429"/>
                    <a:pt x="541" y="428"/>
                    <a:pt x="547" y="428"/>
                  </a:cubicBezTo>
                  <a:cubicBezTo>
                    <a:pt x="554" y="428"/>
                    <a:pt x="559" y="424"/>
                    <a:pt x="559" y="418"/>
                  </a:cubicBezTo>
                  <a:cubicBezTo>
                    <a:pt x="559" y="407"/>
                    <a:pt x="559" y="396"/>
                    <a:pt x="559" y="384"/>
                  </a:cubicBezTo>
                  <a:cubicBezTo>
                    <a:pt x="559" y="380"/>
                    <a:pt x="559" y="369"/>
                    <a:pt x="559" y="369"/>
                  </a:cubicBezTo>
                  <a:cubicBezTo>
                    <a:pt x="557" y="369"/>
                    <a:pt x="557" y="369"/>
                    <a:pt x="557" y="369"/>
                  </a:cubicBezTo>
                  <a:cubicBezTo>
                    <a:pt x="555" y="369"/>
                    <a:pt x="553" y="369"/>
                    <a:pt x="551" y="368"/>
                  </a:cubicBezTo>
                  <a:cubicBezTo>
                    <a:pt x="549" y="368"/>
                    <a:pt x="547" y="368"/>
                    <a:pt x="545" y="368"/>
                  </a:cubicBezTo>
                  <a:close/>
                  <a:moveTo>
                    <a:pt x="511" y="214"/>
                  </a:moveTo>
                  <a:cubicBezTo>
                    <a:pt x="512" y="214"/>
                    <a:pt x="514" y="214"/>
                    <a:pt x="515" y="215"/>
                  </a:cubicBezTo>
                  <a:cubicBezTo>
                    <a:pt x="528" y="217"/>
                    <a:pt x="536" y="228"/>
                    <a:pt x="536" y="243"/>
                  </a:cubicBezTo>
                  <a:cubicBezTo>
                    <a:pt x="537" y="267"/>
                    <a:pt x="537" y="290"/>
                    <a:pt x="537" y="314"/>
                  </a:cubicBezTo>
                  <a:cubicBezTo>
                    <a:pt x="536" y="354"/>
                    <a:pt x="536" y="354"/>
                    <a:pt x="536" y="354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9" y="71"/>
                    <a:pt x="559" y="71"/>
                    <a:pt x="559" y="71"/>
                  </a:cubicBezTo>
                  <a:cubicBezTo>
                    <a:pt x="455" y="71"/>
                    <a:pt x="455" y="71"/>
                    <a:pt x="455" y="71"/>
                  </a:cubicBezTo>
                  <a:cubicBezTo>
                    <a:pt x="456" y="73"/>
                    <a:pt x="456" y="73"/>
                    <a:pt x="456" y="73"/>
                  </a:cubicBezTo>
                  <a:cubicBezTo>
                    <a:pt x="456" y="73"/>
                    <a:pt x="456" y="73"/>
                    <a:pt x="456" y="73"/>
                  </a:cubicBezTo>
                  <a:cubicBezTo>
                    <a:pt x="456" y="74"/>
                    <a:pt x="456" y="74"/>
                    <a:pt x="456" y="75"/>
                  </a:cubicBezTo>
                  <a:cubicBezTo>
                    <a:pt x="457" y="76"/>
                    <a:pt x="457" y="77"/>
                    <a:pt x="458" y="77"/>
                  </a:cubicBezTo>
                  <a:cubicBezTo>
                    <a:pt x="459" y="79"/>
                    <a:pt x="460" y="80"/>
                    <a:pt x="460" y="81"/>
                  </a:cubicBezTo>
                  <a:cubicBezTo>
                    <a:pt x="475" y="106"/>
                    <a:pt x="475" y="132"/>
                    <a:pt x="460" y="156"/>
                  </a:cubicBezTo>
                  <a:cubicBezTo>
                    <a:pt x="457" y="162"/>
                    <a:pt x="454" y="167"/>
                    <a:pt x="459" y="174"/>
                  </a:cubicBezTo>
                  <a:cubicBezTo>
                    <a:pt x="461" y="176"/>
                    <a:pt x="462" y="178"/>
                    <a:pt x="465" y="178"/>
                  </a:cubicBezTo>
                  <a:cubicBezTo>
                    <a:pt x="466" y="178"/>
                    <a:pt x="466" y="178"/>
                    <a:pt x="467" y="178"/>
                  </a:cubicBezTo>
                  <a:cubicBezTo>
                    <a:pt x="469" y="177"/>
                    <a:pt x="472" y="177"/>
                    <a:pt x="474" y="177"/>
                  </a:cubicBezTo>
                  <a:cubicBezTo>
                    <a:pt x="487" y="177"/>
                    <a:pt x="499" y="188"/>
                    <a:pt x="499" y="203"/>
                  </a:cubicBezTo>
                  <a:cubicBezTo>
                    <a:pt x="499" y="205"/>
                    <a:pt x="499" y="208"/>
                    <a:pt x="499" y="210"/>
                  </a:cubicBezTo>
                  <a:cubicBezTo>
                    <a:pt x="499" y="215"/>
                    <a:pt x="499" y="215"/>
                    <a:pt x="499" y="215"/>
                  </a:cubicBezTo>
                  <a:cubicBezTo>
                    <a:pt x="501" y="215"/>
                    <a:pt x="501" y="215"/>
                    <a:pt x="501" y="215"/>
                  </a:cubicBezTo>
                  <a:cubicBezTo>
                    <a:pt x="503" y="215"/>
                    <a:pt x="505" y="215"/>
                    <a:pt x="506" y="215"/>
                  </a:cubicBezTo>
                  <a:cubicBezTo>
                    <a:pt x="508" y="214"/>
                    <a:pt x="509" y="214"/>
                    <a:pt x="511" y="214"/>
                  </a:cubicBezTo>
                  <a:close/>
                  <a:moveTo>
                    <a:pt x="398" y="61"/>
                  </a:moveTo>
                  <a:cubicBezTo>
                    <a:pt x="390" y="61"/>
                    <a:pt x="383" y="63"/>
                    <a:pt x="375" y="66"/>
                  </a:cubicBezTo>
                  <a:cubicBezTo>
                    <a:pt x="349" y="78"/>
                    <a:pt x="336" y="106"/>
                    <a:pt x="343" y="133"/>
                  </a:cubicBezTo>
                  <a:cubicBezTo>
                    <a:pt x="346" y="148"/>
                    <a:pt x="355" y="160"/>
                    <a:pt x="370" y="169"/>
                  </a:cubicBezTo>
                  <a:cubicBezTo>
                    <a:pt x="373" y="170"/>
                    <a:pt x="373" y="170"/>
                    <a:pt x="373" y="170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73" y="162"/>
                    <a:pt x="373" y="161"/>
                    <a:pt x="373" y="159"/>
                  </a:cubicBezTo>
                  <a:cubicBezTo>
                    <a:pt x="373" y="156"/>
                    <a:pt x="373" y="152"/>
                    <a:pt x="373" y="149"/>
                  </a:cubicBezTo>
                  <a:cubicBezTo>
                    <a:pt x="373" y="141"/>
                    <a:pt x="373" y="133"/>
                    <a:pt x="373" y="125"/>
                  </a:cubicBezTo>
                  <a:cubicBezTo>
                    <a:pt x="375" y="113"/>
                    <a:pt x="385" y="103"/>
                    <a:pt x="397" y="102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413" y="102"/>
                    <a:pt x="424" y="114"/>
                    <a:pt x="425" y="129"/>
                  </a:cubicBezTo>
                  <a:cubicBezTo>
                    <a:pt x="425" y="136"/>
                    <a:pt x="425" y="142"/>
                    <a:pt x="425" y="149"/>
                  </a:cubicBezTo>
                  <a:cubicBezTo>
                    <a:pt x="425" y="151"/>
                    <a:pt x="425" y="159"/>
                    <a:pt x="425" y="159"/>
                  </a:cubicBezTo>
                  <a:cubicBezTo>
                    <a:pt x="427" y="159"/>
                    <a:pt x="427" y="159"/>
                    <a:pt x="427" y="159"/>
                  </a:cubicBezTo>
                  <a:cubicBezTo>
                    <a:pt x="428" y="159"/>
                    <a:pt x="429" y="159"/>
                    <a:pt x="430" y="159"/>
                  </a:cubicBezTo>
                  <a:cubicBezTo>
                    <a:pt x="433" y="159"/>
                    <a:pt x="435" y="159"/>
                    <a:pt x="438" y="158"/>
                  </a:cubicBezTo>
                  <a:cubicBezTo>
                    <a:pt x="440" y="158"/>
                    <a:pt x="442" y="157"/>
                    <a:pt x="443" y="156"/>
                  </a:cubicBezTo>
                  <a:cubicBezTo>
                    <a:pt x="460" y="137"/>
                    <a:pt x="461" y="107"/>
                    <a:pt x="446" y="86"/>
                  </a:cubicBezTo>
                  <a:cubicBezTo>
                    <a:pt x="435" y="70"/>
                    <a:pt x="417" y="61"/>
                    <a:pt x="398" y="61"/>
                  </a:cubicBezTo>
                  <a:close/>
                  <a:moveTo>
                    <a:pt x="34" y="167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34" y="108"/>
                    <a:pt x="34" y="108"/>
                    <a:pt x="34" y="108"/>
                  </a:cubicBezTo>
                  <a:lnTo>
                    <a:pt x="34" y="167"/>
                  </a:lnTo>
                  <a:close/>
                  <a:moveTo>
                    <a:pt x="183" y="167"/>
                  </a:moveTo>
                  <a:cubicBezTo>
                    <a:pt x="205" y="167"/>
                    <a:pt x="205" y="167"/>
                    <a:pt x="205" y="167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183" y="15"/>
                    <a:pt x="183" y="15"/>
                    <a:pt x="183" y="15"/>
                  </a:cubicBezTo>
                  <a:lnTo>
                    <a:pt x="183" y="167"/>
                  </a:lnTo>
                  <a:close/>
                  <a:moveTo>
                    <a:pt x="108" y="167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08" y="71"/>
                    <a:pt x="108" y="71"/>
                    <a:pt x="108" y="71"/>
                  </a:cubicBezTo>
                  <a:lnTo>
                    <a:pt x="108" y="167"/>
                  </a:lnTo>
                  <a:close/>
                  <a:moveTo>
                    <a:pt x="319" y="14"/>
                  </a:moveTo>
                  <a:cubicBezTo>
                    <a:pt x="318" y="14"/>
                    <a:pt x="317" y="14"/>
                    <a:pt x="316" y="15"/>
                  </a:cubicBezTo>
                  <a:cubicBezTo>
                    <a:pt x="308" y="15"/>
                    <a:pt x="304" y="19"/>
                    <a:pt x="304" y="27"/>
                  </a:cubicBezTo>
                  <a:cubicBezTo>
                    <a:pt x="304" y="30"/>
                    <a:pt x="304" y="34"/>
                    <a:pt x="304" y="37"/>
                  </a:cubicBezTo>
                  <a:cubicBezTo>
                    <a:pt x="304" y="41"/>
                    <a:pt x="304" y="45"/>
                    <a:pt x="303" y="48"/>
                  </a:cubicBezTo>
                  <a:cubicBezTo>
                    <a:pt x="303" y="50"/>
                    <a:pt x="304" y="52"/>
                    <a:pt x="305" y="54"/>
                  </a:cubicBezTo>
                  <a:cubicBezTo>
                    <a:pt x="307" y="56"/>
                    <a:pt x="309" y="56"/>
                    <a:pt x="311" y="56"/>
                  </a:cubicBezTo>
                  <a:cubicBezTo>
                    <a:pt x="317" y="56"/>
                    <a:pt x="324" y="56"/>
                    <a:pt x="330" y="56"/>
                  </a:cubicBezTo>
                  <a:cubicBezTo>
                    <a:pt x="342" y="56"/>
                    <a:pt x="342" y="56"/>
                    <a:pt x="342" y="56"/>
                  </a:cubicBezTo>
                  <a:cubicBezTo>
                    <a:pt x="347" y="56"/>
                    <a:pt x="353" y="56"/>
                    <a:pt x="359" y="56"/>
                  </a:cubicBezTo>
                  <a:cubicBezTo>
                    <a:pt x="362" y="56"/>
                    <a:pt x="366" y="54"/>
                    <a:pt x="368" y="53"/>
                  </a:cubicBezTo>
                  <a:cubicBezTo>
                    <a:pt x="378" y="49"/>
                    <a:pt x="388" y="46"/>
                    <a:pt x="399" y="46"/>
                  </a:cubicBezTo>
                  <a:cubicBezTo>
                    <a:pt x="409" y="46"/>
                    <a:pt x="419" y="49"/>
                    <a:pt x="430" y="53"/>
                  </a:cubicBezTo>
                  <a:cubicBezTo>
                    <a:pt x="433" y="55"/>
                    <a:pt x="436" y="56"/>
                    <a:pt x="440" y="56"/>
                  </a:cubicBezTo>
                  <a:cubicBezTo>
                    <a:pt x="461" y="56"/>
                    <a:pt x="483" y="56"/>
                    <a:pt x="505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59" y="54"/>
                    <a:pt x="559" y="54"/>
                    <a:pt x="559" y="54"/>
                  </a:cubicBezTo>
                  <a:cubicBezTo>
                    <a:pt x="559" y="51"/>
                    <a:pt x="559" y="48"/>
                    <a:pt x="559" y="45"/>
                  </a:cubicBezTo>
                  <a:cubicBezTo>
                    <a:pt x="559" y="38"/>
                    <a:pt x="559" y="31"/>
                    <a:pt x="558" y="24"/>
                  </a:cubicBezTo>
                  <a:cubicBezTo>
                    <a:pt x="558" y="20"/>
                    <a:pt x="553" y="17"/>
                    <a:pt x="550" y="15"/>
                  </a:cubicBezTo>
                  <a:cubicBezTo>
                    <a:pt x="549" y="14"/>
                    <a:pt x="547" y="14"/>
                    <a:pt x="546" y="14"/>
                  </a:cubicBezTo>
                  <a:cubicBezTo>
                    <a:pt x="545" y="14"/>
                    <a:pt x="544" y="14"/>
                    <a:pt x="544" y="14"/>
                  </a:cubicBezTo>
                  <a:cubicBezTo>
                    <a:pt x="543" y="14"/>
                    <a:pt x="542" y="14"/>
                    <a:pt x="542" y="14"/>
                  </a:cubicBezTo>
                  <a:cubicBezTo>
                    <a:pt x="490" y="14"/>
                    <a:pt x="324" y="14"/>
                    <a:pt x="324" y="14"/>
                  </a:cubicBezTo>
                  <a:lnTo>
                    <a:pt x="3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BCFADEC9-1CB7-44AF-81C9-358028D33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-673100"/>
              <a:ext cx="403225" cy="433387"/>
            </a:xfrm>
            <a:custGeom>
              <a:avLst/>
              <a:gdLst>
                <a:gd name="T0" fmla="*/ 224 w 234"/>
                <a:gd name="T1" fmla="*/ 251 h 251"/>
                <a:gd name="T2" fmla="*/ 221 w 234"/>
                <a:gd name="T3" fmla="*/ 249 h 251"/>
                <a:gd name="T4" fmla="*/ 146 w 234"/>
                <a:gd name="T5" fmla="*/ 218 h 251"/>
                <a:gd name="T6" fmla="*/ 127 w 234"/>
                <a:gd name="T7" fmla="*/ 218 h 251"/>
                <a:gd name="T8" fmla="*/ 117 w 234"/>
                <a:gd name="T9" fmla="*/ 218 h 251"/>
                <a:gd name="T10" fmla="*/ 106 w 234"/>
                <a:gd name="T11" fmla="*/ 218 h 251"/>
                <a:gd name="T12" fmla="*/ 103 w 234"/>
                <a:gd name="T13" fmla="*/ 218 h 251"/>
                <a:gd name="T14" fmla="*/ 0 w 234"/>
                <a:gd name="T15" fmla="*/ 116 h 251"/>
                <a:gd name="T16" fmla="*/ 0 w 234"/>
                <a:gd name="T17" fmla="*/ 62 h 251"/>
                <a:gd name="T18" fmla="*/ 22 w 234"/>
                <a:gd name="T19" fmla="*/ 0 h 251"/>
                <a:gd name="T20" fmla="*/ 33 w 234"/>
                <a:gd name="T21" fmla="*/ 9 h 251"/>
                <a:gd name="T22" fmla="*/ 17 w 234"/>
                <a:gd name="T23" fmla="*/ 42 h 251"/>
                <a:gd name="T24" fmla="*/ 17 w 234"/>
                <a:gd name="T25" fmla="*/ 44 h 251"/>
                <a:gd name="T26" fmla="*/ 16 w 234"/>
                <a:gd name="T27" fmla="*/ 48 h 251"/>
                <a:gd name="T28" fmla="*/ 16 w 234"/>
                <a:gd name="T29" fmla="*/ 74 h 251"/>
                <a:gd name="T30" fmla="*/ 17 w 234"/>
                <a:gd name="T31" fmla="*/ 135 h 251"/>
                <a:gd name="T32" fmla="*/ 102 w 234"/>
                <a:gd name="T33" fmla="*/ 204 h 251"/>
                <a:gd name="T34" fmla="*/ 102 w 234"/>
                <a:gd name="T35" fmla="*/ 204 h 251"/>
                <a:gd name="T36" fmla="*/ 113 w 234"/>
                <a:gd name="T37" fmla="*/ 204 h 251"/>
                <a:gd name="T38" fmla="*/ 149 w 234"/>
                <a:gd name="T39" fmla="*/ 204 h 251"/>
                <a:gd name="T40" fmla="*/ 234 w 234"/>
                <a:gd name="T41" fmla="*/ 241 h 251"/>
                <a:gd name="T42" fmla="*/ 224 w 234"/>
                <a:gd name="T4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51">
                  <a:moveTo>
                    <a:pt x="224" y="251"/>
                  </a:moveTo>
                  <a:cubicBezTo>
                    <a:pt x="223" y="251"/>
                    <a:pt x="222" y="250"/>
                    <a:pt x="221" y="249"/>
                  </a:cubicBezTo>
                  <a:cubicBezTo>
                    <a:pt x="200" y="230"/>
                    <a:pt x="175" y="220"/>
                    <a:pt x="146" y="218"/>
                  </a:cubicBezTo>
                  <a:cubicBezTo>
                    <a:pt x="141" y="218"/>
                    <a:pt x="135" y="218"/>
                    <a:pt x="127" y="218"/>
                  </a:cubicBezTo>
                  <a:cubicBezTo>
                    <a:pt x="124" y="218"/>
                    <a:pt x="120" y="218"/>
                    <a:pt x="117" y="218"/>
                  </a:cubicBezTo>
                  <a:cubicBezTo>
                    <a:pt x="113" y="218"/>
                    <a:pt x="110" y="218"/>
                    <a:pt x="106" y="218"/>
                  </a:cubicBezTo>
                  <a:cubicBezTo>
                    <a:pt x="103" y="218"/>
                    <a:pt x="103" y="218"/>
                    <a:pt x="103" y="218"/>
                  </a:cubicBezTo>
                  <a:cubicBezTo>
                    <a:pt x="45" y="218"/>
                    <a:pt x="1" y="174"/>
                    <a:pt x="0" y="116"/>
                  </a:cubicBezTo>
                  <a:cubicBezTo>
                    <a:pt x="0" y="98"/>
                    <a:pt x="0" y="80"/>
                    <a:pt x="0" y="62"/>
                  </a:cubicBezTo>
                  <a:cubicBezTo>
                    <a:pt x="0" y="39"/>
                    <a:pt x="8" y="18"/>
                    <a:pt x="22" y="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5" y="20"/>
                    <a:pt x="20" y="31"/>
                    <a:pt x="17" y="42"/>
                  </a:cubicBezTo>
                  <a:cubicBezTo>
                    <a:pt x="17" y="43"/>
                    <a:pt x="17" y="43"/>
                    <a:pt x="17" y="44"/>
                  </a:cubicBezTo>
                  <a:cubicBezTo>
                    <a:pt x="17" y="45"/>
                    <a:pt x="16" y="46"/>
                    <a:pt x="16" y="48"/>
                  </a:cubicBezTo>
                  <a:cubicBezTo>
                    <a:pt x="16" y="57"/>
                    <a:pt x="16" y="66"/>
                    <a:pt x="16" y="74"/>
                  </a:cubicBezTo>
                  <a:cubicBezTo>
                    <a:pt x="15" y="94"/>
                    <a:pt x="15" y="115"/>
                    <a:pt x="17" y="135"/>
                  </a:cubicBezTo>
                  <a:cubicBezTo>
                    <a:pt x="23" y="174"/>
                    <a:pt x="59" y="204"/>
                    <a:pt x="102" y="204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6" y="204"/>
                    <a:pt x="110" y="204"/>
                    <a:pt x="113" y="204"/>
                  </a:cubicBezTo>
                  <a:cubicBezTo>
                    <a:pt x="126" y="204"/>
                    <a:pt x="138" y="204"/>
                    <a:pt x="149" y="204"/>
                  </a:cubicBezTo>
                  <a:cubicBezTo>
                    <a:pt x="180" y="205"/>
                    <a:pt x="212" y="219"/>
                    <a:pt x="234" y="241"/>
                  </a:cubicBezTo>
                  <a:lnTo>
                    <a:pt x="22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53FA4E1-5AEF-4CDD-8844-D29FAB0EF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988" y="-739775"/>
              <a:ext cx="279400" cy="369887"/>
            </a:xfrm>
            <a:custGeom>
              <a:avLst/>
              <a:gdLst>
                <a:gd name="T0" fmla="*/ 132 w 162"/>
                <a:gd name="T1" fmla="*/ 206 h 214"/>
                <a:gd name="T2" fmla="*/ 134 w 162"/>
                <a:gd name="T3" fmla="*/ 202 h 214"/>
                <a:gd name="T4" fmla="*/ 140 w 162"/>
                <a:gd name="T5" fmla="*/ 191 h 214"/>
                <a:gd name="T6" fmla="*/ 148 w 162"/>
                <a:gd name="T7" fmla="*/ 155 h 214"/>
                <a:gd name="T8" fmla="*/ 148 w 162"/>
                <a:gd name="T9" fmla="*/ 142 h 214"/>
                <a:gd name="T10" fmla="*/ 147 w 162"/>
                <a:gd name="T11" fmla="*/ 98 h 214"/>
                <a:gd name="T12" fmla="*/ 100 w 162"/>
                <a:gd name="T13" fmla="*/ 23 h 214"/>
                <a:gd name="T14" fmla="*/ 62 w 162"/>
                <a:gd name="T15" fmla="*/ 14 h 214"/>
                <a:gd name="T16" fmla="*/ 11 w 162"/>
                <a:gd name="T17" fmla="*/ 30 h 214"/>
                <a:gd name="T18" fmla="*/ 9 w 162"/>
                <a:gd name="T19" fmla="*/ 32 h 214"/>
                <a:gd name="T20" fmla="*/ 0 w 162"/>
                <a:gd name="T21" fmla="*/ 21 h 214"/>
                <a:gd name="T22" fmla="*/ 40 w 162"/>
                <a:gd name="T23" fmla="*/ 2 h 214"/>
                <a:gd name="T24" fmla="*/ 62 w 162"/>
                <a:gd name="T25" fmla="*/ 0 h 214"/>
                <a:gd name="T26" fmla="*/ 160 w 162"/>
                <a:gd name="T27" fmla="*/ 78 h 214"/>
                <a:gd name="T28" fmla="*/ 162 w 162"/>
                <a:gd name="T29" fmla="*/ 95 h 214"/>
                <a:gd name="T30" fmla="*/ 162 w 162"/>
                <a:gd name="T31" fmla="*/ 110 h 214"/>
                <a:gd name="T32" fmla="*/ 160 w 162"/>
                <a:gd name="T33" fmla="*/ 175 h 214"/>
                <a:gd name="T34" fmla="*/ 143 w 162"/>
                <a:gd name="T35" fmla="*/ 214 h 214"/>
                <a:gd name="T36" fmla="*/ 132 w 162"/>
                <a:gd name="T37" fmla="*/ 2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214">
                  <a:moveTo>
                    <a:pt x="132" y="206"/>
                  </a:moveTo>
                  <a:cubicBezTo>
                    <a:pt x="133" y="205"/>
                    <a:pt x="133" y="203"/>
                    <a:pt x="134" y="202"/>
                  </a:cubicBezTo>
                  <a:cubicBezTo>
                    <a:pt x="136" y="198"/>
                    <a:pt x="138" y="195"/>
                    <a:pt x="140" y="191"/>
                  </a:cubicBezTo>
                  <a:cubicBezTo>
                    <a:pt x="145" y="181"/>
                    <a:pt x="147" y="169"/>
                    <a:pt x="148" y="155"/>
                  </a:cubicBezTo>
                  <a:cubicBezTo>
                    <a:pt x="148" y="151"/>
                    <a:pt x="148" y="146"/>
                    <a:pt x="148" y="142"/>
                  </a:cubicBezTo>
                  <a:cubicBezTo>
                    <a:pt x="148" y="127"/>
                    <a:pt x="148" y="112"/>
                    <a:pt x="147" y="98"/>
                  </a:cubicBezTo>
                  <a:cubicBezTo>
                    <a:pt x="146" y="64"/>
                    <a:pt x="130" y="38"/>
                    <a:pt x="100" y="23"/>
                  </a:cubicBezTo>
                  <a:cubicBezTo>
                    <a:pt x="87" y="17"/>
                    <a:pt x="74" y="14"/>
                    <a:pt x="62" y="14"/>
                  </a:cubicBezTo>
                  <a:cubicBezTo>
                    <a:pt x="45" y="14"/>
                    <a:pt x="28" y="19"/>
                    <a:pt x="11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11"/>
                    <a:pt x="25" y="5"/>
                    <a:pt x="40" y="2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110" y="0"/>
                    <a:pt x="149" y="31"/>
                    <a:pt x="160" y="78"/>
                  </a:cubicBezTo>
                  <a:cubicBezTo>
                    <a:pt x="161" y="85"/>
                    <a:pt x="162" y="90"/>
                    <a:pt x="162" y="95"/>
                  </a:cubicBezTo>
                  <a:cubicBezTo>
                    <a:pt x="162" y="100"/>
                    <a:pt x="162" y="105"/>
                    <a:pt x="162" y="110"/>
                  </a:cubicBezTo>
                  <a:cubicBezTo>
                    <a:pt x="162" y="132"/>
                    <a:pt x="161" y="154"/>
                    <a:pt x="160" y="175"/>
                  </a:cubicBezTo>
                  <a:cubicBezTo>
                    <a:pt x="159" y="192"/>
                    <a:pt x="149" y="207"/>
                    <a:pt x="143" y="214"/>
                  </a:cubicBezTo>
                  <a:lnTo>
                    <a:pt x="132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34">
              <a:extLst>
                <a:ext uri="{FF2B5EF4-FFF2-40B4-BE49-F238E27FC236}">
                  <a16:creationId xmlns:a16="http://schemas.microsoft.com/office/drawing/2014/main" id="{9FC63E94-B28E-417B-B671-857189B4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-868363"/>
              <a:ext cx="377825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F4B8FC8D-E7DD-40A6-AA30-5866FA99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-619125"/>
              <a:ext cx="179387" cy="258762"/>
            </a:xfrm>
            <a:custGeom>
              <a:avLst/>
              <a:gdLst>
                <a:gd name="T0" fmla="*/ 42 w 104"/>
                <a:gd name="T1" fmla="*/ 149 h 149"/>
                <a:gd name="T2" fmla="*/ 35 w 104"/>
                <a:gd name="T3" fmla="*/ 148 h 149"/>
                <a:gd name="T4" fmla="*/ 0 w 104"/>
                <a:gd name="T5" fmla="*/ 134 h 149"/>
                <a:gd name="T6" fmla="*/ 9 w 104"/>
                <a:gd name="T7" fmla="*/ 123 h 149"/>
                <a:gd name="T8" fmla="*/ 14 w 104"/>
                <a:gd name="T9" fmla="*/ 126 h 149"/>
                <a:gd name="T10" fmla="*/ 26 w 104"/>
                <a:gd name="T11" fmla="*/ 132 h 149"/>
                <a:gd name="T12" fmla="*/ 41 w 104"/>
                <a:gd name="T13" fmla="*/ 134 h 149"/>
                <a:gd name="T14" fmla="*/ 41 w 104"/>
                <a:gd name="T15" fmla="*/ 134 h 149"/>
                <a:gd name="T16" fmla="*/ 89 w 104"/>
                <a:gd name="T17" fmla="*/ 88 h 149"/>
                <a:gd name="T18" fmla="*/ 89 w 104"/>
                <a:gd name="T19" fmla="*/ 26 h 149"/>
                <a:gd name="T20" fmla="*/ 86 w 104"/>
                <a:gd name="T21" fmla="*/ 12 h 149"/>
                <a:gd name="T22" fmla="*/ 84 w 104"/>
                <a:gd name="T23" fmla="*/ 7 h 149"/>
                <a:gd name="T24" fmla="*/ 96 w 104"/>
                <a:gd name="T25" fmla="*/ 0 h 149"/>
                <a:gd name="T26" fmla="*/ 103 w 104"/>
                <a:gd name="T27" fmla="*/ 21 h 149"/>
                <a:gd name="T28" fmla="*/ 103 w 104"/>
                <a:gd name="T29" fmla="*/ 33 h 149"/>
                <a:gd name="T30" fmla="*/ 103 w 104"/>
                <a:gd name="T31" fmla="*/ 95 h 149"/>
                <a:gd name="T32" fmla="*/ 42 w 104"/>
                <a:gd name="T3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49">
                  <a:moveTo>
                    <a:pt x="42" y="149"/>
                  </a:moveTo>
                  <a:cubicBezTo>
                    <a:pt x="39" y="149"/>
                    <a:pt x="37" y="149"/>
                    <a:pt x="35" y="148"/>
                  </a:cubicBezTo>
                  <a:cubicBezTo>
                    <a:pt x="21" y="147"/>
                    <a:pt x="10" y="142"/>
                    <a:pt x="0" y="134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11" y="124"/>
                    <a:pt x="12" y="125"/>
                    <a:pt x="14" y="126"/>
                  </a:cubicBezTo>
                  <a:cubicBezTo>
                    <a:pt x="18" y="128"/>
                    <a:pt x="22" y="130"/>
                    <a:pt x="26" y="132"/>
                  </a:cubicBezTo>
                  <a:cubicBezTo>
                    <a:pt x="31" y="133"/>
                    <a:pt x="36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67" y="134"/>
                    <a:pt x="88" y="114"/>
                    <a:pt x="89" y="88"/>
                  </a:cubicBezTo>
                  <a:cubicBezTo>
                    <a:pt x="90" y="67"/>
                    <a:pt x="90" y="46"/>
                    <a:pt x="89" y="26"/>
                  </a:cubicBezTo>
                  <a:cubicBezTo>
                    <a:pt x="89" y="21"/>
                    <a:pt x="87" y="17"/>
                    <a:pt x="86" y="12"/>
                  </a:cubicBezTo>
                  <a:cubicBezTo>
                    <a:pt x="85" y="10"/>
                    <a:pt x="85" y="8"/>
                    <a:pt x="84" y="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1" y="7"/>
                    <a:pt x="103" y="14"/>
                    <a:pt x="103" y="21"/>
                  </a:cubicBezTo>
                  <a:cubicBezTo>
                    <a:pt x="103" y="25"/>
                    <a:pt x="103" y="29"/>
                    <a:pt x="103" y="33"/>
                  </a:cubicBezTo>
                  <a:cubicBezTo>
                    <a:pt x="104" y="53"/>
                    <a:pt x="104" y="74"/>
                    <a:pt x="103" y="95"/>
                  </a:cubicBezTo>
                  <a:cubicBezTo>
                    <a:pt x="101" y="124"/>
                    <a:pt x="73" y="149"/>
                    <a:pt x="42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C2B145FB-C7D9-4BAB-9229-DC4026A2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-611188"/>
              <a:ext cx="90487" cy="185737"/>
            </a:xfrm>
            <a:custGeom>
              <a:avLst/>
              <a:gdLst>
                <a:gd name="T0" fmla="*/ 26 w 52"/>
                <a:gd name="T1" fmla="*/ 108 h 108"/>
                <a:gd name="T2" fmla="*/ 1 w 52"/>
                <a:gd name="T3" fmla="*/ 87 h 108"/>
                <a:gd name="T4" fmla="*/ 0 w 52"/>
                <a:gd name="T5" fmla="*/ 81 h 108"/>
                <a:gd name="T6" fmla="*/ 0 w 52"/>
                <a:gd name="T7" fmla="*/ 69 h 108"/>
                <a:gd name="T8" fmla="*/ 0 w 52"/>
                <a:gd name="T9" fmla="*/ 66 h 108"/>
                <a:gd name="T10" fmla="*/ 15 w 52"/>
                <a:gd name="T11" fmla="*/ 66 h 108"/>
                <a:gd name="T12" fmla="*/ 15 w 52"/>
                <a:gd name="T13" fmla="*/ 69 h 108"/>
                <a:gd name="T14" fmla="*/ 15 w 52"/>
                <a:gd name="T15" fmla="*/ 81 h 108"/>
                <a:gd name="T16" fmla="*/ 24 w 52"/>
                <a:gd name="T17" fmla="*/ 93 h 108"/>
                <a:gd name="T18" fmla="*/ 26 w 52"/>
                <a:gd name="T19" fmla="*/ 93 h 108"/>
                <a:gd name="T20" fmla="*/ 37 w 52"/>
                <a:gd name="T21" fmla="*/ 82 h 108"/>
                <a:gd name="T22" fmla="*/ 37 w 52"/>
                <a:gd name="T23" fmla="*/ 25 h 108"/>
                <a:gd name="T24" fmla="*/ 26 w 52"/>
                <a:gd name="T25" fmla="*/ 15 h 108"/>
                <a:gd name="T26" fmla="*/ 25 w 52"/>
                <a:gd name="T27" fmla="*/ 15 h 108"/>
                <a:gd name="T28" fmla="*/ 15 w 52"/>
                <a:gd name="T29" fmla="*/ 25 h 108"/>
                <a:gd name="T30" fmla="*/ 15 w 52"/>
                <a:gd name="T31" fmla="*/ 38 h 108"/>
                <a:gd name="T32" fmla="*/ 15 w 52"/>
                <a:gd name="T33" fmla="*/ 42 h 108"/>
                <a:gd name="T34" fmla="*/ 0 w 52"/>
                <a:gd name="T35" fmla="*/ 42 h 108"/>
                <a:gd name="T36" fmla="*/ 0 w 52"/>
                <a:gd name="T37" fmla="*/ 37 h 108"/>
                <a:gd name="T38" fmla="*/ 0 w 52"/>
                <a:gd name="T39" fmla="*/ 22 h 108"/>
                <a:gd name="T40" fmla="*/ 26 w 52"/>
                <a:gd name="T41" fmla="*/ 0 h 108"/>
                <a:gd name="T42" fmla="*/ 26 w 52"/>
                <a:gd name="T43" fmla="*/ 0 h 108"/>
                <a:gd name="T44" fmla="*/ 51 w 52"/>
                <a:gd name="T45" fmla="*/ 23 h 108"/>
                <a:gd name="T46" fmla="*/ 51 w 52"/>
                <a:gd name="T47" fmla="*/ 85 h 108"/>
                <a:gd name="T48" fmla="*/ 27 w 52"/>
                <a:gd name="T49" fmla="*/ 108 h 108"/>
                <a:gd name="T50" fmla="*/ 26 w 52"/>
                <a:gd name="T5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108">
                  <a:moveTo>
                    <a:pt x="26" y="108"/>
                  </a:moveTo>
                  <a:cubicBezTo>
                    <a:pt x="14" y="108"/>
                    <a:pt x="3" y="99"/>
                    <a:pt x="1" y="87"/>
                  </a:cubicBezTo>
                  <a:cubicBezTo>
                    <a:pt x="0" y="85"/>
                    <a:pt x="0" y="83"/>
                    <a:pt x="0" y="81"/>
                  </a:cubicBezTo>
                  <a:cubicBezTo>
                    <a:pt x="0" y="77"/>
                    <a:pt x="0" y="73"/>
                    <a:pt x="0" y="6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3"/>
                    <a:pt x="15" y="77"/>
                    <a:pt x="15" y="81"/>
                  </a:cubicBezTo>
                  <a:cubicBezTo>
                    <a:pt x="15" y="87"/>
                    <a:pt x="18" y="91"/>
                    <a:pt x="24" y="93"/>
                  </a:cubicBezTo>
                  <a:cubicBezTo>
                    <a:pt x="24" y="93"/>
                    <a:pt x="25" y="93"/>
                    <a:pt x="26" y="93"/>
                  </a:cubicBezTo>
                  <a:cubicBezTo>
                    <a:pt x="32" y="93"/>
                    <a:pt x="37" y="88"/>
                    <a:pt x="37" y="82"/>
                  </a:cubicBezTo>
                  <a:cubicBezTo>
                    <a:pt x="37" y="64"/>
                    <a:pt x="37" y="46"/>
                    <a:pt x="37" y="25"/>
                  </a:cubicBezTo>
                  <a:cubicBezTo>
                    <a:pt x="37" y="19"/>
                    <a:pt x="32" y="15"/>
                    <a:pt x="26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15" y="19"/>
                    <a:pt x="15" y="25"/>
                  </a:cubicBezTo>
                  <a:cubicBezTo>
                    <a:pt x="15" y="30"/>
                    <a:pt x="15" y="34"/>
                    <a:pt x="15" y="38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39"/>
                    <a:pt x="0" y="37"/>
                  </a:cubicBezTo>
                  <a:cubicBezTo>
                    <a:pt x="0" y="32"/>
                    <a:pt x="0" y="27"/>
                    <a:pt x="0" y="22"/>
                  </a:cubicBezTo>
                  <a:cubicBezTo>
                    <a:pt x="2" y="9"/>
                    <a:pt x="1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0"/>
                    <a:pt x="51" y="23"/>
                  </a:cubicBezTo>
                  <a:cubicBezTo>
                    <a:pt x="52" y="43"/>
                    <a:pt x="52" y="64"/>
                    <a:pt x="51" y="85"/>
                  </a:cubicBezTo>
                  <a:cubicBezTo>
                    <a:pt x="51" y="97"/>
                    <a:pt x="40" y="107"/>
                    <a:pt x="27" y="108"/>
                  </a:cubicBezTo>
                  <a:lnTo>
                    <a:pt x="2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C3AF180A-E840-40C3-8581-9883EA166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-674688"/>
              <a:ext cx="176212" cy="250825"/>
            </a:xfrm>
            <a:custGeom>
              <a:avLst/>
              <a:gdLst>
                <a:gd name="T0" fmla="*/ 6 w 102"/>
                <a:gd name="T1" fmla="*/ 146 h 146"/>
                <a:gd name="T2" fmla="*/ 5 w 102"/>
                <a:gd name="T3" fmla="*/ 141 h 146"/>
                <a:gd name="T4" fmla="*/ 1 w 102"/>
                <a:gd name="T5" fmla="*/ 126 h 146"/>
                <a:gd name="T6" fmla="*/ 1 w 102"/>
                <a:gd name="T7" fmla="*/ 114 h 146"/>
                <a:gd name="T8" fmla="*/ 2 w 102"/>
                <a:gd name="T9" fmla="*/ 52 h 146"/>
                <a:gd name="T10" fmla="*/ 43 w 102"/>
                <a:gd name="T11" fmla="*/ 3 h 146"/>
                <a:gd name="T12" fmla="*/ 64 w 102"/>
                <a:gd name="T13" fmla="*/ 0 h 146"/>
                <a:gd name="T14" fmla="*/ 102 w 102"/>
                <a:gd name="T15" fmla="*/ 13 h 146"/>
                <a:gd name="T16" fmla="*/ 93 w 102"/>
                <a:gd name="T17" fmla="*/ 24 h 146"/>
                <a:gd name="T18" fmla="*/ 91 w 102"/>
                <a:gd name="T19" fmla="*/ 23 h 146"/>
                <a:gd name="T20" fmla="*/ 83 w 102"/>
                <a:gd name="T21" fmla="*/ 18 h 146"/>
                <a:gd name="T22" fmla="*/ 64 w 102"/>
                <a:gd name="T23" fmla="*/ 14 h 146"/>
                <a:gd name="T24" fmla="*/ 16 w 102"/>
                <a:gd name="T25" fmla="*/ 59 h 146"/>
                <a:gd name="T26" fmla="*/ 16 w 102"/>
                <a:gd name="T27" fmla="*/ 122 h 146"/>
                <a:gd name="T28" fmla="*/ 16 w 102"/>
                <a:gd name="T29" fmla="*/ 123 h 146"/>
                <a:gd name="T30" fmla="*/ 18 w 102"/>
                <a:gd name="T31" fmla="*/ 135 h 146"/>
                <a:gd name="T32" fmla="*/ 19 w 102"/>
                <a:gd name="T33" fmla="*/ 140 h 146"/>
                <a:gd name="T34" fmla="*/ 6 w 102"/>
                <a:gd name="T3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46">
                  <a:moveTo>
                    <a:pt x="6" y="146"/>
                  </a:moveTo>
                  <a:cubicBezTo>
                    <a:pt x="6" y="145"/>
                    <a:pt x="5" y="143"/>
                    <a:pt x="5" y="141"/>
                  </a:cubicBezTo>
                  <a:cubicBezTo>
                    <a:pt x="3" y="136"/>
                    <a:pt x="1" y="131"/>
                    <a:pt x="1" y="126"/>
                  </a:cubicBezTo>
                  <a:cubicBezTo>
                    <a:pt x="1" y="122"/>
                    <a:pt x="1" y="118"/>
                    <a:pt x="1" y="114"/>
                  </a:cubicBezTo>
                  <a:cubicBezTo>
                    <a:pt x="0" y="94"/>
                    <a:pt x="0" y="72"/>
                    <a:pt x="2" y="52"/>
                  </a:cubicBezTo>
                  <a:cubicBezTo>
                    <a:pt x="5" y="29"/>
                    <a:pt x="19" y="12"/>
                    <a:pt x="43" y="3"/>
                  </a:cubicBezTo>
                  <a:cubicBezTo>
                    <a:pt x="50" y="1"/>
                    <a:pt x="56" y="0"/>
                    <a:pt x="64" y="0"/>
                  </a:cubicBezTo>
                  <a:cubicBezTo>
                    <a:pt x="78" y="0"/>
                    <a:pt x="92" y="5"/>
                    <a:pt x="102" y="1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2" y="23"/>
                    <a:pt x="91" y="23"/>
                  </a:cubicBezTo>
                  <a:cubicBezTo>
                    <a:pt x="88" y="21"/>
                    <a:pt x="86" y="20"/>
                    <a:pt x="83" y="18"/>
                  </a:cubicBezTo>
                  <a:cubicBezTo>
                    <a:pt x="77" y="16"/>
                    <a:pt x="70" y="14"/>
                    <a:pt x="64" y="14"/>
                  </a:cubicBezTo>
                  <a:cubicBezTo>
                    <a:pt x="38" y="14"/>
                    <a:pt x="17" y="34"/>
                    <a:pt x="16" y="59"/>
                  </a:cubicBezTo>
                  <a:cubicBezTo>
                    <a:pt x="15" y="80"/>
                    <a:pt x="15" y="101"/>
                    <a:pt x="16" y="122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7"/>
                    <a:pt x="17" y="131"/>
                    <a:pt x="18" y="135"/>
                  </a:cubicBezTo>
                  <a:cubicBezTo>
                    <a:pt x="18" y="137"/>
                    <a:pt x="19" y="138"/>
                    <a:pt x="19" y="140"/>
                  </a:cubicBezTo>
                  <a:lnTo>
                    <a:pt x="6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8">
              <a:extLst>
                <a:ext uri="{FF2B5EF4-FFF2-40B4-BE49-F238E27FC236}">
                  <a16:creationId xmlns:a16="http://schemas.microsoft.com/office/drawing/2014/main" id="{E3019814-F4FE-47DC-BC80-C3D70FFF2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738" y="-803275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9">
              <a:extLst>
                <a:ext uri="{FF2B5EF4-FFF2-40B4-BE49-F238E27FC236}">
                  <a16:creationId xmlns:a16="http://schemas.microsoft.com/office/drawing/2014/main" id="{7B60DD51-078F-41D0-B890-201017307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-803275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9F80DC2C-B1F9-4925-85FE-0219BB8F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-803275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9C364C-9033-4019-AFBD-F93409C81BBD}"/>
              </a:ext>
            </a:extLst>
          </p:cNvPr>
          <p:cNvGrpSpPr/>
          <p:nvPr/>
        </p:nvGrpSpPr>
        <p:grpSpPr>
          <a:xfrm>
            <a:off x="4375121" y="3140731"/>
            <a:ext cx="374825" cy="374825"/>
            <a:chOff x="2552700" y="-2403475"/>
            <a:chExt cx="868362" cy="868362"/>
          </a:xfrm>
          <a:solidFill>
            <a:schemeClr val="bg1"/>
          </a:solidFill>
        </p:grpSpPr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4221993E-E63B-4F3A-80CA-CA16E66BC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-2403475"/>
              <a:ext cx="868362" cy="868362"/>
            </a:xfrm>
            <a:custGeom>
              <a:avLst/>
              <a:gdLst>
                <a:gd name="T0" fmla="*/ 434 w 504"/>
                <a:gd name="T1" fmla="*/ 290 h 503"/>
                <a:gd name="T2" fmla="*/ 393 w 504"/>
                <a:gd name="T3" fmla="*/ 304 h 503"/>
                <a:gd name="T4" fmla="*/ 163 w 504"/>
                <a:gd name="T5" fmla="*/ 340 h 503"/>
                <a:gd name="T6" fmla="*/ 106 w 504"/>
                <a:gd name="T7" fmla="*/ 282 h 503"/>
                <a:gd name="T8" fmla="*/ 135 w 504"/>
                <a:gd name="T9" fmla="*/ 361 h 503"/>
                <a:gd name="T10" fmla="*/ 176 w 504"/>
                <a:gd name="T11" fmla="*/ 460 h 503"/>
                <a:gd name="T12" fmla="*/ 160 w 504"/>
                <a:gd name="T13" fmla="*/ 502 h 503"/>
                <a:gd name="T14" fmla="*/ 0 w 504"/>
                <a:gd name="T15" fmla="*/ 459 h 503"/>
                <a:gd name="T16" fmla="*/ 17 w 504"/>
                <a:gd name="T17" fmla="*/ 381 h 503"/>
                <a:gd name="T18" fmla="*/ 62 w 504"/>
                <a:gd name="T19" fmla="*/ 361 h 503"/>
                <a:gd name="T20" fmla="*/ 87 w 504"/>
                <a:gd name="T21" fmla="*/ 271 h 503"/>
                <a:gd name="T22" fmla="*/ 118 w 504"/>
                <a:gd name="T23" fmla="*/ 249 h 503"/>
                <a:gd name="T24" fmla="*/ 24 w 504"/>
                <a:gd name="T25" fmla="*/ 209 h 503"/>
                <a:gd name="T26" fmla="*/ 0 w 504"/>
                <a:gd name="T27" fmla="*/ 18 h 503"/>
                <a:gd name="T28" fmla="*/ 79 w 504"/>
                <a:gd name="T29" fmla="*/ 0 h 503"/>
                <a:gd name="T30" fmla="*/ 126 w 504"/>
                <a:gd name="T31" fmla="*/ 188 h 503"/>
                <a:gd name="T32" fmla="*/ 84 w 504"/>
                <a:gd name="T33" fmla="*/ 209 h 503"/>
                <a:gd name="T34" fmla="*/ 114 w 504"/>
                <a:gd name="T35" fmla="*/ 238 h 503"/>
                <a:gd name="T36" fmla="*/ 211 w 504"/>
                <a:gd name="T37" fmla="*/ 189 h 503"/>
                <a:gd name="T38" fmla="*/ 292 w 504"/>
                <a:gd name="T39" fmla="*/ 164 h 503"/>
                <a:gd name="T40" fmla="*/ 374 w 504"/>
                <a:gd name="T41" fmla="*/ 241 h 503"/>
                <a:gd name="T42" fmla="*/ 397 w 504"/>
                <a:gd name="T43" fmla="*/ 246 h 503"/>
                <a:gd name="T44" fmla="*/ 378 w 504"/>
                <a:gd name="T45" fmla="*/ 148 h 503"/>
                <a:gd name="T46" fmla="*/ 345 w 504"/>
                <a:gd name="T47" fmla="*/ 102 h 503"/>
                <a:gd name="T48" fmla="*/ 504 w 504"/>
                <a:gd name="T49" fmla="*/ 25 h 503"/>
                <a:gd name="T50" fmla="*/ 455 w 504"/>
                <a:gd name="T51" fmla="*/ 148 h 503"/>
                <a:gd name="T52" fmla="*/ 430 w 504"/>
                <a:gd name="T53" fmla="*/ 257 h 503"/>
                <a:gd name="T54" fmla="*/ 446 w 504"/>
                <a:gd name="T55" fmla="*/ 361 h 503"/>
                <a:gd name="T56" fmla="*/ 13 w 504"/>
                <a:gd name="T57" fmla="*/ 473 h 503"/>
                <a:gd name="T58" fmla="*/ 149 w 504"/>
                <a:gd name="T59" fmla="*/ 492 h 503"/>
                <a:gd name="T60" fmla="*/ 164 w 504"/>
                <a:gd name="T61" fmla="*/ 484 h 503"/>
                <a:gd name="T62" fmla="*/ 13 w 504"/>
                <a:gd name="T63" fmla="*/ 471 h 503"/>
                <a:gd name="T64" fmla="*/ 492 w 504"/>
                <a:gd name="T65" fmla="*/ 438 h 503"/>
                <a:gd name="T66" fmla="*/ 40 w 504"/>
                <a:gd name="T67" fmla="*/ 372 h 503"/>
                <a:gd name="T68" fmla="*/ 148 w 504"/>
                <a:gd name="T69" fmla="*/ 459 h 503"/>
                <a:gd name="T70" fmla="*/ 148 w 504"/>
                <a:gd name="T71" fmla="*/ 386 h 503"/>
                <a:gd name="T72" fmla="*/ 492 w 504"/>
                <a:gd name="T73" fmla="*/ 426 h 503"/>
                <a:gd name="T74" fmla="*/ 210 w 504"/>
                <a:gd name="T75" fmla="*/ 200 h 503"/>
                <a:gd name="T76" fmla="*/ 125 w 504"/>
                <a:gd name="T77" fmla="*/ 307 h 503"/>
                <a:gd name="T78" fmla="*/ 344 w 504"/>
                <a:gd name="T79" fmla="*/ 328 h 503"/>
                <a:gd name="T80" fmla="*/ 343 w 504"/>
                <a:gd name="T81" fmla="*/ 241 h 503"/>
                <a:gd name="T82" fmla="*/ 275 w 504"/>
                <a:gd name="T83" fmla="*/ 179 h 503"/>
                <a:gd name="T84" fmla="*/ 12 w 504"/>
                <a:gd name="T85" fmla="*/ 158 h 503"/>
                <a:gd name="T86" fmla="*/ 103 w 504"/>
                <a:gd name="T87" fmla="*/ 197 h 503"/>
                <a:gd name="T88" fmla="*/ 115 w 504"/>
                <a:gd name="T89" fmla="*/ 147 h 503"/>
                <a:gd name="T90" fmla="*/ 405 w 504"/>
                <a:gd name="T91" fmla="*/ 148 h 503"/>
                <a:gd name="T92" fmla="*/ 405 w 504"/>
                <a:gd name="T93" fmla="*/ 148 h 503"/>
                <a:gd name="T94" fmla="*/ 12 w 504"/>
                <a:gd name="T95" fmla="*/ 45 h 503"/>
                <a:gd name="T96" fmla="*/ 372 w 504"/>
                <a:gd name="T97" fmla="*/ 115 h 503"/>
                <a:gd name="T98" fmla="*/ 492 w 504"/>
                <a:gd name="T99" fmla="*/ 99 h 503"/>
                <a:gd name="T100" fmla="*/ 370 w 504"/>
                <a:gd name="T101" fmla="*/ 12 h 503"/>
                <a:gd name="T102" fmla="*/ 492 w 504"/>
                <a:gd name="T103" fmla="*/ 82 h 503"/>
                <a:gd name="T104" fmla="*/ 471 w 504"/>
                <a:gd name="T105" fmla="*/ 12 h 503"/>
                <a:gd name="T106" fmla="*/ 65 w 504"/>
                <a:gd name="T107" fmla="*/ 12 h 503"/>
                <a:gd name="T108" fmla="*/ 12 w 504"/>
                <a:gd name="T109" fmla="*/ 33 h 503"/>
                <a:gd name="T110" fmla="*/ 104 w 504"/>
                <a:gd name="T111" fmla="*/ 1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03">
                  <a:moveTo>
                    <a:pt x="378" y="503"/>
                  </a:moveTo>
                  <a:cubicBezTo>
                    <a:pt x="378" y="361"/>
                    <a:pt x="378" y="361"/>
                    <a:pt x="378" y="361"/>
                  </a:cubicBezTo>
                  <a:cubicBezTo>
                    <a:pt x="434" y="361"/>
                    <a:pt x="434" y="361"/>
                    <a:pt x="434" y="361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7" y="292"/>
                    <a:pt x="397" y="292"/>
                    <a:pt x="397" y="292"/>
                  </a:cubicBezTo>
                  <a:cubicBezTo>
                    <a:pt x="396" y="294"/>
                    <a:pt x="396" y="295"/>
                    <a:pt x="396" y="296"/>
                  </a:cubicBezTo>
                  <a:cubicBezTo>
                    <a:pt x="395" y="299"/>
                    <a:pt x="394" y="301"/>
                    <a:pt x="393" y="304"/>
                  </a:cubicBezTo>
                  <a:cubicBezTo>
                    <a:pt x="384" y="327"/>
                    <a:pt x="365" y="340"/>
                    <a:pt x="340" y="340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193" y="340"/>
                    <a:pt x="193" y="340"/>
                    <a:pt x="193" y="340"/>
                  </a:cubicBezTo>
                  <a:cubicBezTo>
                    <a:pt x="183" y="340"/>
                    <a:pt x="173" y="340"/>
                    <a:pt x="163" y="340"/>
                  </a:cubicBezTo>
                  <a:cubicBezTo>
                    <a:pt x="135" y="339"/>
                    <a:pt x="114" y="322"/>
                    <a:pt x="108" y="296"/>
                  </a:cubicBezTo>
                  <a:cubicBezTo>
                    <a:pt x="108" y="293"/>
                    <a:pt x="107" y="291"/>
                    <a:pt x="107" y="288"/>
                  </a:cubicBezTo>
                  <a:cubicBezTo>
                    <a:pt x="107" y="287"/>
                    <a:pt x="107" y="286"/>
                    <a:pt x="107" y="285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86" y="361"/>
                    <a:pt x="86" y="361"/>
                    <a:pt x="86" y="361"/>
                  </a:cubicBezTo>
                  <a:cubicBezTo>
                    <a:pt x="119" y="361"/>
                    <a:pt x="119" y="361"/>
                    <a:pt x="119" y="361"/>
                  </a:cubicBezTo>
                  <a:cubicBezTo>
                    <a:pt x="124" y="361"/>
                    <a:pt x="129" y="361"/>
                    <a:pt x="135" y="361"/>
                  </a:cubicBezTo>
                  <a:cubicBezTo>
                    <a:pt x="151" y="361"/>
                    <a:pt x="159" y="370"/>
                    <a:pt x="159" y="386"/>
                  </a:cubicBezTo>
                  <a:cubicBezTo>
                    <a:pt x="159" y="401"/>
                    <a:pt x="159" y="416"/>
                    <a:pt x="159" y="431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76" y="460"/>
                    <a:pt x="176" y="460"/>
                    <a:pt x="176" y="460"/>
                  </a:cubicBezTo>
                  <a:cubicBezTo>
                    <a:pt x="176" y="461"/>
                    <a:pt x="176" y="463"/>
                    <a:pt x="176" y="465"/>
                  </a:cubicBezTo>
                  <a:cubicBezTo>
                    <a:pt x="176" y="471"/>
                    <a:pt x="176" y="477"/>
                    <a:pt x="176" y="482"/>
                  </a:cubicBezTo>
                  <a:cubicBezTo>
                    <a:pt x="175" y="490"/>
                    <a:pt x="172" y="496"/>
                    <a:pt x="166" y="500"/>
                  </a:cubicBezTo>
                  <a:cubicBezTo>
                    <a:pt x="164" y="501"/>
                    <a:pt x="162" y="502"/>
                    <a:pt x="160" y="502"/>
                  </a:cubicBezTo>
                  <a:cubicBezTo>
                    <a:pt x="160" y="503"/>
                    <a:pt x="159" y="503"/>
                    <a:pt x="158" y="503"/>
                  </a:cubicBezTo>
                  <a:cubicBezTo>
                    <a:pt x="18" y="503"/>
                    <a:pt x="18" y="503"/>
                    <a:pt x="18" y="503"/>
                  </a:cubicBezTo>
                  <a:cubicBezTo>
                    <a:pt x="9" y="501"/>
                    <a:pt x="3" y="495"/>
                    <a:pt x="0" y="486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" y="459"/>
                    <a:pt x="17" y="459"/>
                    <a:pt x="17" y="459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17" y="443"/>
                    <a:pt x="17" y="436"/>
                    <a:pt x="17" y="429"/>
                  </a:cubicBezTo>
                  <a:cubicBezTo>
                    <a:pt x="17" y="414"/>
                    <a:pt x="17" y="397"/>
                    <a:pt x="17" y="381"/>
                  </a:cubicBezTo>
                  <a:cubicBezTo>
                    <a:pt x="18" y="371"/>
                    <a:pt x="25" y="362"/>
                    <a:pt x="36" y="361"/>
                  </a:cubicBezTo>
                  <a:cubicBezTo>
                    <a:pt x="41" y="361"/>
                    <a:pt x="47" y="361"/>
                    <a:pt x="53" y="361"/>
                  </a:cubicBezTo>
                  <a:cubicBezTo>
                    <a:pt x="56" y="361"/>
                    <a:pt x="56" y="361"/>
                    <a:pt x="56" y="361"/>
                  </a:cubicBezTo>
                  <a:cubicBezTo>
                    <a:pt x="58" y="361"/>
                    <a:pt x="60" y="361"/>
                    <a:pt x="62" y="361"/>
                  </a:cubicBezTo>
                  <a:cubicBezTo>
                    <a:pt x="64" y="361"/>
                    <a:pt x="72" y="361"/>
                    <a:pt x="72" y="361"/>
                  </a:cubicBezTo>
                  <a:cubicBezTo>
                    <a:pt x="74" y="361"/>
                    <a:pt x="74" y="361"/>
                    <a:pt x="74" y="36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87" y="271"/>
                    <a:pt x="87" y="271"/>
                    <a:pt x="87" y="271"/>
                  </a:cubicBezTo>
                  <a:cubicBezTo>
                    <a:pt x="92" y="271"/>
                    <a:pt x="98" y="271"/>
                    <a:pt x="103" y="271"/>
                  </a:cubicBezTo>
                  <a:cubicBezTo>
                    <a:pt x="104" y="271"/>
                    <a:pt x="108" y="271"/>
                    <a:pt x="110" y="268"/>
                  </a:cubicBezTo>
                  <a:cubicBezTo>
                    <a:pt x="112" y="265"/>
                    <a:pt x="113" y="261"/>
                    <a:pt x="115" y="257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36" y="209"/>
                    <a:pt x="36" y="209"/>
                    <a:pt x="36" y="209"/>
                  </a:cubicBezTo>
                  <a:cubicBezTo>
                    <a:pt x="32" y="209"/>
                    <a:pt x="28" y="209"/>
                    <a:pt x="24" y="209"/>
                  </a:cubicBezTo>
                  <a:cubicBezTo>
                    <a:pt x="15" y="208"/>
                    <a:pt x="8" y="205"/>
                    <a:pt x="4" y="198"/>
                  </a:cubicBezTo>
                  <a:cubicBezTo>
                    <a:pt x="3" y="196"/>
                    <a:pt x="2" y="195"/>
                    <a:pt x="1" y="193"/>
                  </a:cubicBezTo>
                  <a:cubicBezTo>
                    <a:pt x="1" y="192"/>
                    <a:pt x="1" y="192"/>
                    <a:pt x="0" y="19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6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8" y="0"/>
                    <a:pt x="47" y="1"/>
                    <a:pt x="58" y="1"/>
                  </a:cubicBezTo>
                  <a:cubicBezTo>
                    <a:pt x="65" y="1"/>
                    <a:pt x="72" y="1"/>
                    <a:pt x="79" y="0"/>
                  </a:cubicBezTo>
                  <a:cubicBezTo>
                    <a:pt x="86" y="0"/>
                    <a:pt x="93" y="0"/>
                    <a:pt x="100" y="0"/>
                  </a:cubicBezTo>
                  <a:cubicBezTo>
                    <a:pt x="118" y="0"/>
                    <a:pt x="126" y="9"/>
                    <a:pt x="126" y="26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5"/>
                    <a:pt x="127" y="186"/>
                    <a:pt x="126" y="188"/>
                  </a:cubicBezTo>
                  <a:cubicBezTo>
                    <a:pt x="126" y="198"/>
                    <a:pt x="118" y="207"/>
                    <a:pt x="108" y="208"/>
                  </a:cubicBezTo>
                  <a:cubicBezTo>
                    <a:pt x="104" y="208"/>
                    <a:pt x="100" y="208"/>
                    <a:pt x="95" y="208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89" y="209"/>
                    <a:pt x="87" y="209"/>
                    <a:pt x="84" y="209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38"/>
                    <a:pt x="70" y="238"/>
                    <a:pt x="70" y="238"/>
                  </a:cubicBezTo>
                  <a:cubicBezTo>
                    <a:pt x="70" y="238"/>
                    <a:pt x="109" y="238"/>
                    <a:pt x="109" y="238"/>
                  </a:cubicBezTo>
                  <a:cubicBezTo>
                    <a:pt x="111" y="238"/>
                    <a:pt x="113" y="238"/>
                    <a:pt x="114" y="238"/>
                  </a:cubicBezTo>
                  <a:cubicBezTo>
                    <a:pt x="116" y="238"/>
                    <a:pt x="118" y="238"/>
                    <a:pt x="119" y="238"/>
                  </a:cubicBezTo>
                  <a:cubicBezTo>
                    <a:pt x="127" y="238"/>
                    <a:pt x="137" y="238"/>
                    <a:pt x="146" y="233"/>
                  </a:cubicBezTo>
                  <a:cubicBezTo>
                    <a:pt x="149" y="231"/>
                    <a:pt x="153" y="229"/>
                    <a:pt x="155" y="225"/>
                  </a:cubicBezTo>
                  <a:cubicBezTo>
                    <a:pt x="165" y="203"/>
                    <a:pt x="187" y="189"/>
                    <a:pt x="211" y="189"/>
                  </a:cubicBezTo>
                  <a:cubicBezTo>
                    <a:pt x="218" y="189"/>
                    <a:pt x="225" y="190"/>
                    <a:pt x="232" y="193"/>
                  </a:cubicBezTo>
                  <a:cubicBezTo>
                    <a:pt x="234" y="193"/>
                    <a:pt x="235" y="194"/>
                    <a:pt x="236" y="194"/>
                  </a:cubicBezTo>
                  <a:cubicBezTo>
                    <a:pt x="239" y="194"/>
                    <a:pt x="241" y="191"/>
                    <a:pt x="243" y="189"/>
                  </a:cubicBezTo>
                  <a:cubicBezTo>
                    <a:pt x="256" y="173"/>
                    <a:pt x="273" y="164"/>
                    <a:pt x="292" y="164"/>
                  </a:cubicBezTo>
                  <a:cubicBezTo>
                    <a:pt x="296" y="164"/>
                    <a:pt x="301" y="165"/>
                    <a:pt x="306" y="166"/>
                  </a:cubicBezTo>
                  <a:cubicBezTo>
                    <a:pt x="335" y="172"/>
                    <a:pt x="355" y="196"/>
                    <a:pt x="356" y="225"/>
                  </a:cubicBezTo>
                  <a:cubicBezTo>
                    <a:pt x="356" y="229"/>
                    <a:pt x="357" y="232"/>
                    <a:pt x="362" y="234"/>
                  </a:cubicBezTo>
                  <a:cubicBezTo>
                    <a:pt x="366" y="235"/>
                    <a:pt x="371" y="237"/>
                    <a:pt x="374" y="241"/>
                  </a:cubicBezTo>
                  <a:cubicBezTo>
                    <a:pt x="378" y="245"/>
                    <a:pt x="383" y="246"/>
                    <a:pt x="389" y="246"/>
                  </a:cubicBezTo>
                  <a:cubicBezTo>
                    <a:pt x="390" y="246"/>
                    <a:pt x="391" y="246"/>
                    <a:pt x="392" y="246"/>
                  </a:cubicBezTo>
                  <a:cubicBezTo>
                    <a:pt x="393" y="246"/>
                    <a:pt x="393" y="246"/>
                    <a:pt x="394" y="246"/>
                  </a:cubicBezTo>
                  <a:cubicBezTo>
                    <a:pt x="397" y="246"/>
                    <a:pt x="397" y="246"/>
                    <a:pt x="397" y="24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159"/>
                    <a:pt x="418" y="159"/>
                    <a:pt x="418" y="159"/>
                  </a:cubicBezTo>
                  <a:cubicBezTo>
                    <a:pt x="378" y="159"/>
                    <a:pt x="378" y="159"/>
                    <a:pt x="378" y="159"/>
                  </a:cubicBezTo>
                  <a:cubicBezTo>
                    <a:pt x="378" y="148"/>
                    <a:pt x="378" y="148"/>
                    <a:pt x="378" y="148"/>
                  </a:cubicBezTo>
                  <a:cubicBezTo>
                    <a:pt x="393" y="148"/>
                    <a:pt x="393" y="148"/>
                    <a:pt x="393" y="148"/>
                  </a:cubicBezTo>
                  <a:cubicBezTo>
                    <a:pt x="393" y="126"/>
                    <a:pt x="393" y="126"/>
                    <a:pt x="393" y="126"/>
                  </a:cubicBezTo>
                  <a:cubicBezTo>
                    <a:pt x="369" y="126"/>
                    <a:pt x="369" y="126"/>
                    <a:pt x="369" y="126"/>
                  </a:cubicBezTo>
                  <a:cubicBezTo>
                    <a:pt x="353" y="126"/>
                    <a:pt x="345" y="118"/>
                    <a:pt x="345" y="102"/>
                  </a:cubicBezTo>
                  <a:cubicBezTo>
                    <a:pt x="345" y="76"/>
                    <a:pt x="345" y="51"/>
                    <a:pt x="345" y="25"/>
                  </a:cubicBezTo>
                  <a:cubicBezTo>
                    <a:pt x="345" y="9"/>
                    <a:pt x="354" y="0"/>
                    <a:pt x="37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95" y="0"/>
                    <a:pt x="504" y="9"/>
                    <a:pt x="504" y="25"/>
                  </a:cubicBezTo>
                  <a:cubicBezTo>
                    <a:pt x="504" y="47"/>
                    <a:pt x="504" y="101"/>
                    <a:pt x="504" y="101"/>
                  </a:cubicBezTo>
                  <a:cubicBezTo>
                    <a:pt x="504" y="118"/>
                    <a:pt x="495" y="126"/>
                    <a:pt x="478" y="126"/>
                  </a:cubicBezTo>
                  <a:cubicBezTo>
                    <a:pt x="455" y="126"/>
                    <a:pt x="455" y="126"/>
                    <a:pt x="455" y="126"/>
                  </a:cubicBezTo>
                  <a:cubicBezTo>
                    <a:pt x="455" y="148"/>
                    <a:pt x="455" y="148"/>
                    <a:pt x="455" y="148"/>
                  </a:cubicBezTo>
                  <a:cubicBezTo>
                    <a:pt x="471" y="148"/>
                    <a:pt x="471" y="148"/>
                    <a:pt x="471" y="148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30" y="159"/>
                    <a:pt x="430" y="159"/>
                    <a:pt x="430" y="159"/>
                  </a:cubicBezTo>
                  <a:cubicBezTo>
                    <a:pt x="430" y="257"/>
                    <a:pt x="430" y="257"/>
                    <a:pt x="430" y="257"/>
                  </a:cubicBezTo>
                  <a:cubicBezTo>
                    <a:pt x="391" y="257"/>
                    <a:pt x="391" y="257"/>
                    <a:pt x="391" y="257"/>
                  </a:cubicBezTo>
                  <a:cubicBezTo>
                    <a:pt x="397" y="279"/>
                    <a:pt x="397" y="279"/>
                    <a:pt x="397" y="279"/>
                  </a:cubicBezTo>
                  <a:cubicBezTo>
                    <a:pt x="446" y="279"/>
                    <a:pt x="446" y="279"/>
                    <a:pt x="446" y="279"/>
                  </a:cubicBezTo>
                  <a:cubicBezTo>
                    <a:pt x="446" y="361"/>
                    <a:pt x="446" y="361"/>
                    <a:pt x="446" y="361"/>
                  </a:cubicBezTo>
                  <a:cubicBezTo>
                    <a:pt x="504" y="361"/>
                    <a:pt x="504" y="361"/>
                    <a:pt x="504" y="361"/>
                  </a:cubicBezTo>
                  <a:cubicBezTo>
                    <a:pt x="504" y="503"/>
                    <a:pt x="504" y="503"/>
                    <a:pt x="504" y="503"/>
                  </a:cubicBezTo>
                  <a:lnTo>
                    <a:pt x="378" y="503"/>
                  </a:lnTo>
                  <a:close/>
                  <a:moveTo>
                    <a:pt x="13" y="473"/>
                  </a:moveTo>
                  <a:cubicBezTo>
                    <a:pt x="11" y="480"/>
                    <a:pt x="12" y="485"/>
                    <a:pt x="14" y="488"/>
                  </a:cubicBezTo>
                  <a:cubicBezTo>
                    <a:pt x="18" y="492"/>
                    <a:pt x="23" y="492"/>
                    <a:pt x="27" y="492"/>
                  </a:cubicBezTo>
                  <a:cubicBezTo>
                    <a:pt x="46" y="492"/>
                    <a:pt x="65" y="492"/>
                    <a:pt x="83" y="492"/>
                  </a:cubicBezTo>
                  <a:cubicBezTo>
                    <a:pt x="149" y="492"/>
                    <a:pt x="149" y="492"/>
                    <a:pt x="149" y="492"/>
                  </a:cubicBezTo>
                  <a:cubicBezTo>
                    <a:pt x="149" y="492"/>
                    <a:pt x="150" y="492"/>
                    <a:pt x="150" y="492"/>
                  </a:cubicBezTo>
                  <a:cubicBezTo>
                    <a:pt x="151" y="492"/>
                    <a:pt x="152" y="492"/>
                    <a:pt x="152" y="492"/>
                  </a:cubicBezTo>
                  <a:cubicBezTo>
                    <a:pt x="153" y="492"/>
                    <a:pt x="155" y="492"/>
                    <a:pt x="156" y="491"/>
                  </a:cubicBezTo>
                  <a:cubicBezTo>
                    <a:pt x="159" y="490"/>
                    <a:pt x="162" y="487"/>
                    <a:pt x="164" y="484"/>
                  </a:cubicBezTo>
                  <a:cubicBezTo>
                    <a:pt x="165" y="481"/>
                    <a:pt x="164" y="479"/>
                    <a:pt x="164" y="476"/>
                  </a:cubicBezTo>
                  <a:cubicBezTo>
                    <a:pt x="164" y="475"/>
                    <a:pt x="164" y="474"/>
                    <a:pt x="164" y="473"/>
                  </a:cubicBezTo>
                  <a:cubicBezTo>
                    <a:pt x="164" y="471"/>
                    <a:pt x="164" y="471"/>
                    <a:pt x="164" y="471"/>
                  </a:cubicBezTo>
                  <a:cubicBezTo>
                    <a:pt x="13" y="471"/>
                    <a:pt x="13" y="471"/>
                    <a:pt x="13" y="471"/>
                  </a:cubicBezTo>
                  <a:lnTo>
                    <a:pt x="13" y="473"/>
                  </a:lnTo>
                  <a:close/>
                  <a:moveTo>
                    <a:pt x="389" y="492"/>
                  </a:moveTo>
                  <a:cubicBezTo>
                    <a:pt x="492" y="492"/>
                    <a:pt x="492" y="492"/>
                    <a:pt x="492" y="492"/>
                  </a:cubicBezTo>
                  <a:cubicBezTo>
                    <a:pt x="492" y="438"/>
                    <a:pt x="492" y="438"/>
                    <a:pt x="492" y="438"/>
                  </a:cubicBezTo>
                  <a:cubicBezTo>
                    <a:pt x="389" y="438"/>
                    <a:pt x="389" y="438"/>
                    <a:pt x="389" y="438"/>
                  </a:cubicBezTo>
                  <a:lnTo>
                    <a:pt x="389" y="492"/>
                  </a:lnTo>
                  <a:close/>
                  <a:moveTo>
                    <a:pt x="88" y="372"/>
                  </a:moveTo>
                  <a:cubicBezTo>
                    <a:pt x="72" y="372"/>
                    <a:pt x="56" y="372"/>
                    <a:pt x="40" y="372"/>
                  </a:cubicBezTo>
                  <a:cubicBezTo>
                    <a:pt x="32" y="372"/>
                    <a:pt x="28" y="377"/>
                    <a:pt x="28" y="385"/>
                  </a:cubicBezTo>
                  <a:cubicBezTo>
                    <a:pt x="28" y="392"/>
                    <a:pt x="28" y="400"/>
                    <a:pt x="28" y="407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48" y="459"/>
                    <a:pt x="148" y="459"/>
                    <a:pt x="148" y="459"/>
                  </a:cubicBezTo>
                  <a:cubicBezTo>
                    <a:pt x="148" y="455"/>
                    <a:pt x="148" y="455"/>
                    <a:pt x="148" y="455"/>
                  </a:cubicBezTo>
                  <a:cubicBezTo>
                    <a:pt x="148" y="454"/>
                    <a:pt x="148" y="453"/>
                    <a:pt x="148" y="453"/>
                  </a:cubicBezTo>
                  <a:cubicBezTo>
                    <a:pt x="148" y="438"/>
                    <a:pt x="148" y="438"/>
                    <a:pt x="148" y="438"/>
                  </a:cubicBezTo>
                  <a:cubicBezTo>
                    <a:pt x="148" y="421"/>
                    <a:pt x="148" y="403"/>
                    <a:pt x="148" y="386"/>
                  </a:cubicBezTo>
                  <a:cubicBezTo>
                    <a:pt x="148" y="377"/>
                    <a:pt x="144" y="372"/>
                    <a:pt x="136" y="372"/>
                  </a:cubicBezTo>
                  <a:cubicBezTo>
                    <a:pt x="120" y="372"/>
                    <a:pt x="104" y="372"/>
                    <a:pt x="88" y="372"/>
                  </a:cubicBezTo>
                  <a:close/>
                  <a:moveTo>
                    <a:pt x="389" y="426"/>
                  </a:moveTo>
                  <a:cubicBezTo>
                    <a:pt x="492" y="426"/>
                    <a:pt x="492" y="426"/>
                    <a:pt x="492" y="426"/>
                  </a:cubicBezTo>
                  <a:cubicBezTo>
                    <a:pt x="492" y="373"/>
                    <a:pt x="492" y="373"/>
                    <a:pt x="492" y="373"/>
                  </a:cubicBezTo>
                  <a:cubicBezTo>
                    <a:pt x="389" y="373"/>
                    <a:pt x="389" y="373"/>
                    <a:pt x="389" y="373"/>
                  </a:cubicBezTo>
                  <a:lnTo>
                    <a:pt x="389" y="426"/>
                  </a:lnTo>
                  <a:close/>
                  <a:moveTo>
                    <a:pt x="210" y="200"/>
                  </a:moveTo>
                  <a:cubicBezTo>
                    <a:pt x="188" y="200"/>
                    <a:pt x="169" y="215"/>
                    <a:pt x="161" y="238"/>
                  </a:cubicBezTo>
                  <a:cubicBezTo>
                    <a:pt x="161" y="241"/>
                    <a:pt x="160" y="241"/>
                    <a:pt x="157" y="242"/>
                  </a:cubicBezTo>
                  <a:cubicBezTo>
                    <a:pt x="142" y="244"/>
                    <a:pt x="129" y="253"/>
                    <a:pt x="123" y="266"/>
                  </a:cubicBezTo>
                  <a:cubicBezTo>
                    <a:pt x="116" y="279"/>
                    <a:pt x="117" y="294"/>
                    <a:pt x="125" y="307"/>
                  </a:cubicBezTo>
                  <a:cubicBezTo>
                    <a:pt x="133" y="321"/>
                    <a:pt x="147" y="328"/>
                    <a:pt x="165" y="328"/>
                  </a:cubicBezTo>
                  <a:cubicBezTo>
                    <a:pt x="192" y="328"/>
                    <a:pt x="218" y="328"/>
                    <a:pt x="245" y="328"/>
                  </a:cubicBezTo>
                  <a:cubicBezTo>
                    <a:pt x="339" y="328"/>
                    <a:pt x="339" y="328"/>
                    <a:pt x="339" y="328"/>
                  </a:cubicBezTo>
                  <a:cubicBezTo>
                    <a:pt x="340" y="328"/>
                    <a:pt x="342" y="328"/>
                    <a:pt x="344" y="328"/>
                  </a:cubicBezTo>
                  <a:cubicBezTo>
                    <a:pt x="366" y="327"/>
                    <a:pt x="383" y="310"/>
                    <a:pt x="385" y="288"/>
                  </a:cubicBezTo>
                  <a:cubicBezTo>
                    <a:pt x="387" y="267"/>
                    <a:pt x="373" y="248"/>
                    <a:pt x="351" y="242"/>
                  </a:cubicBezTo>
                  <a:cubicBezTo>
                    <a:pt x="349" y="242"/>
                    <a:pt x="347" y="241"/>
                    <a:pt x="344" y="241"/>
                  </a:cubicBezTo>
                  <a:cubicBezTo>
                    <a:pt x="343" y="241"/>
                    <a:pt x="343" y="241"/>
                    <a:pt x="343" y="241"/>
                  </a:cubicBezTo>
                  <a:cubicBezTo>
                    <a:pt x="346" y="227"/>
                    <a:pt x="345" y="215"/>
                    <a:pt x="339" y="205"/>
                  </a:cubicBezTo>
                  <a:cubicBezTo>
                    <a:pt x="333" y="192"/>
                    <a:pt x="323" y="183"/>
                    <a:pt x="310" y="179"/>
                  </a:cubicBezTo>
                  <a:cubicBezTo>
                    <a:pt x="304" y="177"/>
                    <a:pt x="299" y="176"/>
                    <a:pt x="293" y="176"/>
                  </a:cubicBezTo>
                  <a:cubicBezTo>
                    <a:pt x="287" y="176"/>
                    <a:pt x="281" y="177"/>
                    <a:pt x="275" y="179"/>
                  </a:cubicBezTo>
                  <a:cubicBezTo>
                    <a:pt x="261" y="184"/>
                    <a:pt x="250" y="195"/>
                    <a:pt x="244" y="211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31" y="203"/>
                    <a:pt x="220" y="200"/>
                    <a:pt x="210" y="200"/>
                  </a:cubicBezTo>
                  <a:close/>
                  <a:moveTo>
                    <a:pt x="12" y="158"/>
                  </a:moveTo>
                  <a:cubicBezTo>
                    <a:pt x="12" y="167"/>
                    <a:pt x="12" y="177"/>
                    <a:pt x="12" y="186"/>
                  </a:cubicBezTo>
                  <a:cubicBezTo>
                    <a:pt x="12" y="191"/>
                    <a:pt x="14" y="197"/>
                    <a:pt x="24" y="197"/>
                  </a:cubicBezTo>
                  <a:cubicBezTo>
                    <a:pt x="38" y="197"/>
                    <a:pt x="51" y="197"/>
                    <a:pt x="65" y="197"/>
                  </a:cubicBezTo>
                  <a:cubicBezTo>
                    <a:pt x="77" y="197"/>
                    <a:pt x="90" y="197"/>
                    <a:pt x="103" y="197"/>
                  </a:cubicBezTo>
                  <a:cubicBezTo>
                    <a:pt x="111" y="197"/>
                    <a:pt x="115" y="193"/>
                    <a:pt x="115" y="185"/>
                  </a:cubicBezTo>
                  <a:cubicBezTo>
                    <a:pt x="115" y="176"/>
                    <a:pt x="115" y="167"/>
                    <a:pt x="115" y="15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49"/>
                    <a:pt x="115" y="148"/>
                    <a:pt x="115" y="147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2" y="143"/>
                    <a:pt x="12" y="143"/>
                    <a:pt x="12" y="143"/>
                  </a:cubicBezTo>
                  <a:lnTo>
                    <a:pt x="12" y="158"/>
                  </a:lnTo>
                  <a:close/>
                  <a:moveTo>
                    <a:pt x="405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3" y="127"/>
                    <a:pt x="443" y="127"/>
                    <a:pt x="443" y="127"/>
                  </a:cubicBezTo>
                  <a:cubicBezTo>
                    <a:pt x="405" y="127"/>
                    <a:pt x="405" y="127"/>
                    <a:pt x="405" y="127"/>
                  </a:cubicBezTo>
                  <a:lnTo>
                    <a:pt x="405" y="148"/>
                  </a:lnTo>
                  <a:close/>
                  <a:moveTo>
                    <a:pt x="12" y="131"/>
                  </a:moveTo>
                  <a:cubicBezTo>
                    <a:pt x="115" y="131"/>
                    <a:pt x="115" y="131"/>
                    <a:pt x="115" y="131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2" y="45"/>
                    <a:pt x="12" y="45"/>
                    <a:pt x="12" y="45"/>
                  </a:cubicBezTo>
                  <a:lnTo>
                    <a:pt x="12" y="131"/>
                  </a:lnTo>
                  <a:close/>
                  <a:moveTo>
                    <a:pt x="357" y="96"/>
                  </a:moveTo>
                  <a:cubicBezTo>
                    <a:pt x="355" y="103"/>
                    <a:pt x="356" y="108"/>
                    <a:pt x="358" y="111"/>
                  </a:cubicBezTo>
                  <a:cubicBezTo>
                    <a:pt x="361" y="114"/>
                    <a:pt x="365" y="115"/>
                    <a:pt x="372" y="115"/>
                  </a:cubicBezTo>
                  <a:cubicBezTo>
                    <a:pt x="477" y="115"/>
                    <a:pt x="477" y="115"/>
                    <a:pt x="477" y="115"/>
                  </a:cubicBezTo>
                  <a:cubicBezTo>
                    <a:pt x="479" y="115"/>
                    <a:pt x="481" y="115"/>
                    <a:pt x="482" y="115"/>
                  </a:cubicBezTo>
                  <a:cubicBezTo>
                    <a:pt x="488" y="114"/>
                    <a:pt x="492" y="110"/>
                    <a:pt x="492" y="105"/>
                  </a:cubicBezTo>
                  <a:cubicBezTo>
                    <a:pt x="492" y="103"/>
                    <a:pt x="492" y="101"/>
                    <a:pt x="492" y="99"/>
                  </a:cubicBezTo>
                  <a:cubicBezTo>
                    <a:pt x="492" y="94"/>
                    <a:pt x="492" y="94"/>
                    <a:pt x="492" y="94"/>
                  </a:cubicBezTo>
                  <a:cubicBezTo>
                    <a:pt x="357" y="94"/>
                    <a:pt x="357" y="94"/>
                    <a:pt x="357" y="94"/>
                  </a:cubicBezTo>
                  <a:lnTo>
                    <a:pt x="357" y="96"/>
                  </a:lnTo>
                  <a:close/>
                  <a:moveTo>
                    <a:pt x="370" y="12"/>
                  </a:moveTo>
                  <a:cubicBezTo>
                    <a:pt x="360" y="12"/>
                    <a:pt x="356" y="16"/>
                    <a:pt x="356" y="26"/>
                  </a:cubicBezTo>
                  <a:cubicBezTo>
                    <a:pt x="356" y="29"/>
                    <a:pt x="356" y="31"/>
                    <a:pt x="356" y="34"/>
                  </a:cubicBezTo>
                  <a:cubicBezTo>
                    <a:pt x="356" y="82"/>
                    <a:pt x="356" y="82"/>
                    <a:pt x="356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64"/>
                    <a:pt x="492" y="64"/>
                    <a:pt x="492" y="64"/>
                  </a:cubicBezTo>
                  <a:cubicBezTo>
                    <a:pt x="492" y="50"/>
                    <a:pt x="492" y="36"/>
                    <a:pt x="492" y="22"/>
                  </a:cubicBezTo>
                  <a:cubicBezTo>
                    <a:pt x="492" y="16"/>
                    <a:pt x="488" y="12"/>
                    <a:pt x="481" y="12"/>
                  </a:cubicBezTo>
                  <a:cubicBezTo>
                    <a:pt x="478" y="12"/>
                    <a:pt x="474" y="12"/>
                    <a:pt x="471" y="12"/>
                  </a:cubicBezTo>
                  <a:cubicBezTo>
                    <a:pt x="460" y="12"/>
                    <a:pt x="460" y="12"/>
                    <a:pt x="460" y="12"/>
                  </a:cubicBezTo>
                  <a:cubicBezTo>
                    <a:pt x="412" y="12"/>
                    <a:pt x="412" y="12"/>
                    <a:pt x="412" y="12"/>
                  </a:cubicBezTo>
                  <a:lnTo>
                    <a:pt x="370" y="12"/>
                  </a:lnTo>
                  <a:close/>
                  <a:moveTo>
                    <a:pt x="65" y="12"/>
                  </a:moveTo>
                  <a:cubicBezTo>
                    <a:pt x="51" y="12"/>
                    <a:pt x="37" y="12"/>
                    <a:pt x="23" y="12"/>
                  </a:cubicBezTo>
                  <a:cubicBezTo>
                    <a:pt x="16" y="12"/>
                    <a:pt x="12" y="16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6"/>
                    <a:pt x="115" y="25"/>
                    <a:pt x="115" y="23"/>
                  </a:cubicBezTo>
                  <a:cubicBezTo>
                    <a:pt x="115" y="16"/>
                    <a:pt x="111" y="12"/>
                    <a:pt x="104" y="12"/>
                  </a:cubicBezTo>
                  <a:cubicBezTo>
                    <a:pt x="91" y="12"/>
                    <a:pt x="78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42">
              <a:extLst>
                <a:ext uri="{FF2B5EF4-FFF2-40B4-BE49-F238E27FC236}">
                  <a16:creationId xmlns:a16="http://schemas.microsoft.com/office/drawing/2014/main" id="{F5E6F1D7-A8F4-4673-A119-2AEBD536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425" y="-2119313"/>
              <a:ext cx="46037" cy="174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43">
              <a:extLst>
                <a:ext uri="{FF2B5EF4-FFF2-40B4-BE49-F238E27FC236}">
                  <a16:creationId xmlns:a16="http://schemas.microsoft.com/office/drawing/2014/main" id="{4233BF27-54B5-4ACE-9CC7-237414EC6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8" y="-1724025"/>
              <a:ext cx="46037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4">
              <a:extLst>
                <a:ext uri="{FF2B5EF4-FFF2-40B4-BE49-F238E27FC236}">
                  <a16:creationId xmlns:a16="http://schemas.microsoft.com/office/drawing/2014/main" id="{8187E802-B80C-4AD2-B06A-97F77652C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-1724025"/>
              <a:ext cx="17462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5">
              <a:extLst>
                <a:ext uri="{FF2B5EF4-FFF2-40B4-BE49-F238E27FC236}">
                  <a16:creationId xmlns:a16="http://schemas.microsoft.com/office/drawing/2014/main" id="{6F7116A3-2491-4E31-BB0C-71EC48D31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-1609725"/>
              <a:ext cx="46037" cy="174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6">
              <a:extLst>
                <a:ext uri="{FF2B5EF4-FFF2-40B4-BE49-F238E27FC236}">
                  <a16:creationId xmlns:a16="http://schemas.microsoft.com/office/drawing/2014/main" id="{5E1B1604-B024-497F-A5CF-F5AD7527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5" y="-1611313"/>
              <a:ext cx="20637" cy="19050"/>
            </a:xfrm>
            <a:custGeom>
              <a:avLst/>
              <a:gdLst>
                <a:gd name="T0" fmla="*/ 0 w 12"/>
                <a:gd name="T1" fmla="*/ 11 h 11"/>
                <a:gd name="T2" fmla="*/ 0 w 12"/>
                <a:gd name="T3" fmla="*/ 10 h 11"/>
                <a:gd name="T4" fmla="*/ 0 w 12"/>
                <a:gd name="T5" fmla="*/ 1 h 11"/>
                <a:gd name="T6" fmla="*/ 0 w 12"/>
                <a:gd name="T7" fmla="*/ 1 h 11"/>
                <a:gd name="T8" fmla="*/ 1 w 12"/>
                <a:gd name="T9" fmla="*/ 0 h 11"/>
                <a:gd name="T10" fmla="*/ 7 w 12"/>
                <a:gd name="T11" fmla="*/ 0 h 11"/>
                <a:gd name="T12" fmla="*/ 12 w 12"/>
                <a:gd name="T13" fmla="*/ 0 h 11"/>
                <a:gd name="T14" fmla="*/ 12 w 12"/>
                <a:gd name="T15" fmla="*/ 11 h 11"/>
                <a:gd name="T16" fmla="*/ 0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70F4530-A8B2-46FE-BDC1-B49032C1A2B1}"/>
              </a:ext>
            </a:extLst>
          </p:cNvPr>
          <p:cNvSpPr txBox="1"/>
          <p:nvPr/>
        </p:nvSpPr>
        <p:spPr>
          <a:xfrm>
            <a:off x="491835" y="401782"/>
            <a:ext cx="166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Customization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3BD35E-B6B8-4EF9-BBDF-5B5BAFDED466}"/>
              </a:ext>
            </a:extLst>
          </p:cNvPr>
          <p:cNvSpPr/>
          <p:nvPr/>
        </p:nvSpPr>
        <p:spPr>
          <a:xfrm>
            <a:off x="581196" y="794197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03396EE5-9DFC-42D5-B165-77181E42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916460"/>
            <a:ext cx="7886700" cy="57273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modules and reports can be delivered time to time.</a:t>
            </a:r>
          </a:p>
          <a:p>
            <a:pPr algn="l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Customizations will be done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241842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6" name="Picture 7315" descr="Graphical user interface, diagram, application, Word&#10;&#10;Description automatically generated">
            <a:extLst>
              <a:ext uri="{FF2B5EF4-FFF2-40B4-BE49-F238E27FC236}">
                <a16:creationId xmlns:a16="http://schemas.microsoft.com/office/drawing/2014/main" id="{2C3EB006-17C9-4A28-837D-2E506CBD4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6" y="512937"/>
            <a:ext cx="7894320" cy="4440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E173B-4E64-4F83-BA07-43012D5C99E7}"/>
              </a:ext>
            </a:extLst>
          </p:cNvPr>
          <p:cNvSpPr txBox="1"/>
          <p:nvPr/>
        </p:nvSpPr>
        <p:spPr>
          <a:xfrm>
            <a:off x="491835" y="211282"/>
            <a:ext cx="2281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System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A6CB0-5FB0-4F38-825F-C1EDA69179BF}"/>
              </a:ext>
            </a:extLst>
          </p:cNvPr>
          <p:cNvSpPr/>
          <p:nvPr/>
        </p:nvSpPr>
        <p:spPr>
          <a:xfrm>
            <a:off x="581196" y="603697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94" name="Picture Placeholder 1">
            <a:extLst>
              <a:ext uri="{FF2B5EF4-FFF2-40B4-BE49-F238E27FC236}">
                <a16:creationId xmlns:a16="http://schemas.microsoft.com/office/drawing/2014/main" id="{E38D7E09-6940-4EED-BDE9-DD6C1DC32721}"/>
              </a:ext>
            </a:extLst>
          </p:cNvPr>
          <p:cNvSpPr>
            <a:spLocks noGrp="1"/>
          </p:cNvSpPr>
          <p:nvPr/>
        </p:nvSpPr>
        <p:spPr>
          <a:xfrm>
            <a:off x="8103826" y="152400"/>
            <a:ext cx="908094" cy="481835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A85DF-0DA1-47A0-975E-ECED02BA17BE}"/>
              </a:ext>
            </a:extLst>
          </p:cNvPr>
          <p:cNvSpPr txBox="1"/>
          <p:nvPr/>
        </p:nvSpPr>
        <p:spPr>
          <a:xfrm>
            <a:off x="364514" y="1964468"/>
            <a:ext cx="289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A94B1"/>
                </a:solidFill>
                <a:latin typeface="Calibri" panose="020F0502020204030204" pitchFamily="34" charset="0"/>
              </a:rPr>
              <a:t>Consistency – Setup and 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B1FCB-FE39-49CA-84EE-0368A092F557}"/>
              </a:ext>
            </a:extLst>
          </p:cNvPr>
          <p:cNvSpPr/>
          <p:nvPr/>
        </p:nvSpPr>
        <p:spPr>
          <a:xfrm>
            <a:off x="453875" y="2721355"/>
            <a:ext cx="443779" cy="34289"/>
          </a:xfrm>
          <a:prstGeom prst="rect">
            <a:avLst/>
          </a:prstGeom>
          <a:solidFill>
            <a:srgbClr val="53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996C10BD-5833-4F75-83DF-7CB3BA6FB7BB}"/>
              </a:ext>
            </a:extLst>
          </p:cNvPr>
          <p:cNvSpPr>
            <a:spLocks noGrp="1"/>
          </p:cNvSpPr>
          <p:nvPr/>
        </p:nvSpPr>
        <p:spPr>
          <a:xfrm>
            <a:off x="3264061" y="149857"/>
            <a:ext cx="5717379" cy="482473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lang="en-US" dirty="0"/>
          </a:p>
        </p:txBody>
      </p:sp>
      <p:sp>
        <p:nvSpPr>
          <p:cNvPr id="18" name="Shape 1707">
            <a:extLst>
              <a:ext uri="{FF2B5EF4-FFF2-40B4-BE49-F238E27FC236}">
                <a16:creationId xmlns:a16="http://schemas.microsoft.com/office/drawing/2014/main" id="{17515078-4D83-4977-A143-C89257852160}"/>
              </a:ext>
            </a:extLst>
          </p:cNvPr>
          <p:cNvSpPr/>
          <p:nvPr/>
        </p:nvSpPr>
        <p:spPr>
          <a:xfrm flipV="1">
            <a:off x="3873180" y="929437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9" name="Shape 1708">
            <a:extLst>
              <a:ext uri="{FF2B5EF4-FFF2-40B4-BE49-F238E27FC236}">
                <a16:creationId xmlns:a16="http://schemas.microsoft.com/office/drawing/2014/main" id="{7BB9595E-B3F4-4EAE-ACB7-A6ADD15338FD}"/>
              </a:ext>
            </a:extLst>
          </p:cNvPr>
          <p:cNvSpPr/>
          <p:nvPr/>
        </p:nvSpPr>
        <p:spPr>
          <a:xfrm flipV="1">
            <a:off x="3873180" y="1912840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0" name="Shape 1709">
            <a:extLst>
              <a:ext uri="{FF2B5EF4-FFF2-40B4-BE49-F238E27FC236}">
                <a16:creationId xmlns:a16="http://schemas.microsoft.com/office/drawing/2014/main" id="{68D305E7-5007-4FBD-B919-0A3EFAFE2A49}"/>
              </a:ext>
            </a:extLst>
          </p:cNvPr>
          <p:cNvSpPr/>
          <p:nvPr/>
        </p:nvSpPr>
        <p:spPr>
          <a:xfrm flipV="1">
            <a:off x="3880324" y="2896243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1" name="Shape 1710">
            <a:extLst>
              <a:ext uri="{FF2B5EF4-FFF2-40B4-BE49-F238E27FC236}">
                <a16:creationId xmlns:a16="http://schemas.microsoft.com/office/drawing/2014/main" id="{DDD3E666-9AA1-4070-AF4D-CB3A9F6A377D}"/>
              </a:ext>
            </a:extLst>
          </p:cNvPr>
          <p:cNvSpPr/>
          <p:nvPr/>
        </p:nvSpPr>
        <p:spPr>
          <a:xfrm flipV="1">
            <a:off x="3880324" y="3879646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22" name="Shape 3261">
            <a:extLst>
              <a:ext uri="{FF2B5EF4-FFF2-40B4-BE49-F238E27FC236}">
                <a16:creationId xmlns:a16="http://schemas.microsoft.com/office/drawing/2014/main" id="{16926660-8F5D-4271-9DA0-C2A65C083FE0}"/>
              </a:ext>
            </a:extLst>
          </p:cNvPr>
          <p:cNvSpPr/>
          <p:nvPr/>
        </p:nvSpPr>
        <p:spPr>
          <a:xfrm>
            <a:off x="3626767" y="313243"/>
            <a:ext cx="492825" cy="492825"/>
          </a:xfrm>
          <a:prstGeom prst="ellipse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5790853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23" name="Shape 3261">
            <a:extLst>
              <a:ext uri="{FF2B5EF4-FFF2-40B4-BE49-F238E27FC236}">
                <a16:creationId xmlns:a16="http://schemas.microsoft.com/office/drawing/2014/main" id="{5073EC38-5306-4340-BE43-7F2BCCB690CA}"/>
              </a:ext>
            </a:extLst>
          </p:cNvPr>
          <p:cNvSpPr/>
          <p:nvPr/>
        </p:nvSpPr>
        <p:spPr>
          <a:xfrm>
            <a:off x="3626766" y="4246856"/>
            <a:ext cx="492825" cy="492825"/>
          </a:xfrm>
          <a:prstGeom prst="ellipse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5790853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24" name="Shape 3261">
            <a:extLst>
              <a:ext uri="{FF2B5EF4-FFF2-40B4-BE49-F238E27FC236}">
                <a16:creationId xmlns:a16="http://schemas.microsoft.com/office/drawing/2014/main" id="{B09307DD-794F-4555-B357-B7D2CB306F53}"/>
              </a:ext>
            </a:extLst>
          </p:cNvPr>
          <p:cNvSpPr/>
          <p:nvPr/>
        </p:nvSpPr>
        <p:spPr>
          <a:xfrm>
            <a:off x="3626766" y="3263452"/>
            <a:ext cx="492825" cy="492825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25" name="Shape 3261">
            <a:extLst>
              <a:ext uri="{FF2B5EF4-FFF2-40B4-BE49-F238E27FC236}">
                <a16:creationId xmlns:a16="http://schemas.microsoft.com/office/drawing/2014/main" id="{0FC9163E-E598-4B0D-9B28-7E79F67C7824}"/>
              </a:ext>
            </a:extLst>
          </p:cNvPr>
          <p:cNvSpPr/>
          <p:nvPr/>
        </p:nvSpPr>
        <p:spPr>
          <a:xfrm>
            <a:off x="3633911" y="2280049"/>
            <a:ext cx="492825" cy="492825"/>
          </a:xfrm>
          <a:prstGeom prst="ellipse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5790853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26" name="Shape 3261">
            <a:extLst>
              <a:ext uri="{FF2B5EF4-FFF2-40B4-BE49-F238E27FC236}">
                <a16:creationId xmlns:a16="http://schemas.microsoft.com/office/drawing/2014/main" id="{1528B689-6C9C-4D86-8AB8-895C2F487338}"/>
              </a:ext>
            </a:extLst>
          </p:cNvPr>
          <p:cNvSpPr/>
          <p:nvPr/>
        </p:nvSpPr>
        <p:spPr>
          <a:xfrm>
            <a:off x="3626765" y="1296646"/>
            <a:ext cx="492825" cy="492825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31" name="Shape 1707">
            <a:extLst>
              <a:ext uri="{FF2B5EF4-FFF2-40B4-BE49-F238E27FC236}">
                <a16:creationId xmlns:a16="http://schemas.microsoft.com/office/drawing/2014/main" id="{541DBA18-540F-456A-ADC6-D1CD1DE56B8A}"/>
              </a:ext>
            </a:extLst>
          </p:cNvPr>
          <p:cNvSpPr/>
          <p:nvPr/>
        </p:nvSpPr>
        <p:spPr>
          <a:xfrm flipV="1">
            <a:off x="6580119" y="1952705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32" name="Shape 1708">
            <a:extLst>
              <a:ext uri="{FF2B5EF4-FFF2-40B4-BE49-F238E27FC236}">
                <a16:creationId xmlns:a16="http://schemas.microsoft.com/office/drawing/2014/main" id="{76DA3F5D-49FE-40F5-AFA7-76C2DEF088A7}"/>
              </a:ext>
            </a:extLst>
          </p:cNvPr>
          <p:cNvSpPr/>
          <p:nvPr/>
        </p:nvSpPr>
        <p:spPr>
          <a:xfrm flipV="1">
            <a:off x="6580119" y="2936108"/>
            <a:ext cx="0" cy="243840"/>
          </a:xfrm>
          <a:prstGeom prst="line">
            <a:avLst/>
          </a:prstGeom>
          <a:ln w="12700">
            <a:solidFill>
              <a:schemeClr val="bg1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33" name="Shape 3261">
            <a:extLst>
              <a:ext uri="{FF2B5EF4-FFF2-40B4-BE49-F238E27FC236}">
                <a16:creationId xmlns:a16="http://schemas.microsoft.com/office/drawing/2014/main" id="{06B3C62A-9C71-41D5-BCC1-3FEC52A8ABA2}"/>
              </a:ext>
            </a:extLst>
          </p:cNvPr>
          <p:cNvSpPr/>
          <p:nvPr/>
        </p:nvSpPr>
        <p:spPr>
          <a:xfrm>
            <a:off x="6333706" y="1336511"/>
            <a:ext cx="492825" cy="492825"/>
          </a:xfrm>
          <a:prstGeom prst="ellipse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5790853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34" name="Shape 3261">
            <a:extLst>
              <a:ext uri="{FF2B5EF4-FFF2-40B4-BE49-F238E27FC236}">
                <a16:creationId xmlns:a16="http://schemas.microsoft.com/office/drawing/2014/main" id="{89A3F1D5-B495-4FA6-BB6B-923EABF3ABA7}"/>
              </a:ext>
            </a:extLst>
          </p:cNvPr>
          <p:cNvSpPr/>
          <p:nvPr/>
        </p:nvSpPr>
        <p:spPr>
          <a:xfrm>
            <a:off x="6340850" y="3303317"/>
            <a:ext cx="492825" cy="492825"/>
          </a:xfrm>
          <a:prstGeom prst="ellipse">
            <a:avLst/>
          </a:pr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5790853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35" name="Shape 3261">
            <a:extLst>
              <a:ext uri="{FF2B5EF4-FFF2-40B4-BE49-F238E27FC236}">
                <a16:creationId xmlns:a16="http://schemas.microsoft.com/office/drawing/2014/main" id="{174321C4-F083-46B8-A25A-FBA9E5A69FC0}"/>
              </a:ext>
            </a:extLst>
          </p:cNvPr>
          <p:cNvSpPr/>
          <p:nvPr/>
        </p:nvSpPr>
        <p:spPr>
          <a:xfrm>
            <a:off x="6333704" y="2319914"/>
            <a:ext cx="492825" cy="492825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914400">
              <a:defRPr sz="3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12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2914E-345C-4F3C-9104-23569F3D3DC7}"/>
              </a:ext>
            </a:extLst>
          </p:cNvPr>
          <p:cNvSpPr txBox="1"/>
          <p:nvPr/>
        </p:nvSpPr>
        <p:spPr>
          <a:xfrm>
            <a:off x="4316818" y="331771"/>
            <a:ext cx="239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Business Analyst to understand requirements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FE82A-B6CF-4249-99BB-3102BDA0CD71}"/>
              </a:ext>
            </a:extLst>
          </p:cNvPr>
          <p:cNvSpPr txBox="1"/>
          <p:nvPr/>
        </p:nvSpPr>
        <p:spPr>
          <a:xfrm>
            <a:off x="4316817" y="1397994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26A68-8E48-40D0-88AB-31FCCB03CF2D}"/>
              </a:ext>
            </a:extLst>
          </p:cNvPr>
          <p:cNvSpPr txBox="1"/>
          <p:nvPr/>
        </p:nvSpPr>
        <p:spPr>
          <a:xfrm>
            <a:off x="4316817" y="2382432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Data Migration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89227F-30FE-4291-BB0B-D6164CFC4353}"/>
              </a:ext>
            </a:extLst>
          </p:cNvPr>
          <p:cNvSpPr txBox="1"/>
          <p:nvPr/>
        </p:nvSpPr>
        <p:spPr>
          <a:xfrm>
            <a:off x="4316817" y="3350212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Master Creation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FB5D4E-643F-4C58-960D-4C2CC56F4AD4}"/>
              </a:ext>
            </a:extLst>
          </p:cNvPr>
          <p:cNvSpPr txBox="1"/>
          <p:nvPr/>
        </p:nvSpPr>
        <p:spPr>
          <a:xfrm>
            <a:off x="4316817" y="4357684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967D4-2827-40BE-B302-F38128ECEB35}"/>
              </a:ext>
            </a:extLst>
          </p:cNvPr>
          <p:cNvSpPr txBox="1"/>
          <p:nvPr/>
        </p:nvSpPr>
        <p:spPr>
          <a:xfrm>
            <a:off x="7016611" y="1429983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Updates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AB451B-39FD-4549-A8CC-9E0D92254113}"/>
              </a:ext>
            </a:extLst>
          </p:cNvPr>
          <p:cNvSpPr txBox="1"/>
          <p:nvPr/>
        </p:nvSpPr>
        <p:spPr>
          <a:xfrm>
            <a:off x="7016611" y="2422187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Customization 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CEA0B-ED01-4875-8852-6AD537A6E943}"/>
              </a:ext>
            </a:extLst>
          </p:cNvPr>
          <p:cNvSpPr txBox="1"/>
          <p:nvPr/>
        </p:nvSpPr>
        <p:spPr>
          <a:xfrm>
            <a:off x="7016611" y="3395840"/>
            <a:ext cx="249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Tech Support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3269834-D13C-4EF1-B92E-F28E6EE500B0}"/>
              </a:ext>
            </a:extLst>
          </p:cNvPr>
          <p:cNvGrpSpPr/>
          <p:nvPr/>
        </p:nvGrpSpPr>
        <p:grpSpPr>
          <a:xfrm>
            <a:off x="3716078" y="390175"/>
            <a:ext cx="308243" cy="306753"/>
            <a:chOff x="7978775" y="-1282700"/>
            <a:chExt cx="328613" cy="327025"/>
          </a:xfrm>
          <a:solidFill>
            <a:schemeClr val="bg1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06F7D615-7D1A-4AD6-BE2F-DA398D37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-1231900"/>
              <a:ext cx="57150" cy="127000"/>
            </a:xfrm>
            <a:custGeom>
              <a:avLst/>
              <a:gdLst>
                <a:gd name="T0" fmla="*/ 0 w 71"/>
                <a:gd name="T1" fmla="*/ 162 h 162"/>
                <a:gd name="T2" fmla="*/ 0 w 71"/>
                <a:gd name="T3" fmla="*/ 160 h 162"/>
                <a:gd name="T4" fmla="*/ 0 w 71"/>
                <a:gd name="T5" fmla="*/ 44 h 162"/>
                <a:gd name="T6" fmla="*/ 20 w 71"/>
                <a:gd name="T7" fmla="*/ 24 h 162"/>
                <a:gd name="T8" fmla="*/ 44 w 71"/>
                <a:gd name="T9" fmla="*/ 24 h 162"/>
                <a:gd name="T10" fmla="*/ 47 w 71"/>
                <a:gd name="T11" fmla="*/ 24 h 162"/>
                <a:gd name="T12" fmla="*/ 53 w 71"/>
                <a:gd name="T13" fmla="*/ 23 h 162"/>
                <a:gd name="T14" fmla="*/ 36 w 71"/>
                <a:gd name="T15" fmla="*/ 7 h 162"/>
                <a:gd name="T16" fmla="*/ 43 w 71"/>
                <a:gd name="T17" fmla="*/ 0 h 162"/>
                <a:gd name="T18" fmla="*/ 71 w 71"/>
                <a:gd name="T19" fmla="*/ 28 h 162"/>
                <a:gd name="T20" fmla="*/ 43 w 71"/>
                <a:gd name="T21" fmla="*/ 57 h 162"/>
                <a:gd name="T22" fmla="*/ 36 w 71"/>
                <a:gd name="T23" fmla="*/ 50 h 162"/>
                <a:gd name="T24" fmla="*/ 54 w 71"/>
                <a:gd name="T25" fmla="*/ 33 h 162"/>
                <a:gd name="T26" fmla="*/ 49 w 71"/>
                <a:gd name="T27" fmla="*/ 33 h 162"/>
                <a:gd name="T28" fmla="*/ 32 w 71"/>
                <a:gd name="T29" fmla="*/ 33 h 162"/>
                <a:gd name="T30" fmla="*/ 17 w 71"/>
                <a:gd name="T31" fmla="*/ 34 h 162"/>
                <a:gd name="T32" fmla="*/ 10 w 71"/>
                <a:gd name="T33" fmla="*/ 40 h 162"/>
                <a:gd name="T34" fmla="*/ 9 w 71"/>
                <a:gd name="T35" fmla="*/ 44 h 162"/>
                <a:gd name="T36" fmla="*/ 9 w 71"/>
                <a:gd name="T37" fmla="*/ 46 h 162"/>
                <a:gd name="T38" fmla="*/ 9 w 71"/>
                <a:gd name="T39" fmla="*/ 162 h 162"/>
                <a:gd name="T40" fmla="*/ 0 w 71"/>
                <a:gd name="T4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62">
                  <a:moveTo>
                    <a:pt x="0" y="162"/>
                  </a:moveTo>
                  <a:cubicBezTo>
                    <a:pt x="0" y="161"/>
                    <a:pt x="0" y="160"/>
                    <a:pt x="0" y="160"/>
                  </a:cubicBezTo>
                  <a:cubicBezTo>
                    <a:pt x="0" y="121"/>
                    <a:pt x="0" y="83"/>
                    <a:pt x="0" y="44"/>
                  </a:cubicBezTo>
                  <a:cubicBezTo>
                    <a:pt x="0" y="31"/>
                    <a:pt x="7" y="24"/>
                    <a:pt x="20" y="24"/>
                  </a:cubicBezTo>
                  <a:cubicBezTo>
                    <a:pt x="23" y="24"/>
                    <a:pt x="44" y="24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6" y="33"/>
                    <a:pt x="35" y="33"/>
                    <a:pt x="32" y="33"/>
                  </a:cubicBezTo>
                  <a:cubicBezTo>
                    <a:pt x="26" y="33"/>
                    <a:pt x="21" y="34"/>
                    <a:pt x="17" y="34"/>
                  </a:cubicBezTo>
                  <a:cubicBezTo>
                    <a:pt x="14" y="34"/>
                    <a:pt x="12" y="37"/>
                    <a:pt x="10" y="40"/>
                  </a:cubicBezTo>
                  <a:cubicBezTo>
                    <a:pt x="9" y="41"/>
                    <a:pt x="9" y="43"/>
                    <a:pt x="9" y="44"/>
                  </a:cubicBezTo>
                  <a:cubicBezTo>
                    <a:pt x="9" y="45"/>
                    <a:pt x="9" y="45"/>
                    <a:pt x="9" y="46"/>
                  </a:cubicBezTo>
                  <a:cubicBezTo>
                    <a:pt x="9" y="162"/>
                    <a:pt x="9" y="162"/>
                    <a:pt x="9" y="162"/>
                  </a:cubicBezTo>
                  <a:lnTo>
                    <a:pt x="0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0F0C8F9-7768-4587-B3BE-74FACFD83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00" y="-1212850"/>
              <a:ext cx="55563" cy="98425"/>
            </a:xfrm>
            <a:custGeom>
              <a:avLst/>
              <a:gdLst>
                <a:gd name="T0" fmla="*/ 16 w 72"/>
                <a:gd name="T1" fmla="*/ 97 h 125"/>
                <a:gd name="T2" fmla="*/ 23 w 72"/>
                <a:gd name="T3" fmla="*/ 91 h 125"/>
                <a:gd name="T4" fmla="*/ 39 w 72"/>
                <a:gd name="T5" fmla="*/ 108 h 125"/>
                <a:gd name="T6" fmla="*/ 40 w 72"/>
                <a:gd name="T7" fmla="*/ 101 h 125"/>
                <a:gd name="T8" fmla="*/ 40 w 72"/>
                <a:gd name="T9" fmla="*/ 98 h 125"/>
                <a:gd name="T10" fmla="*/ 40 w 72"/>
                <a:gd name="T11" fmla="*/ 21 h 125"/>
                <a:gd name="T12" fmla="*/ 28 w 72"/>
                <a:gd name="T13" fmla="*/ 9 h 125"/>
                <a:gd name="T14" fmla="*/ 0 w 72"/>
                <a:gd name="T15" fmla="*/ 9 h 125"/>
                <a:gd name="T16" fmla="*/ 0 w 72"/>
                <a:gd name="T17" fmla="*/ 0 h 125"/>
                <a:gd name="T18" fmla="*/ 16 w 72"/>
                <a:gd name="T19" fmla="*/ 0 h 125"/>
                <a:gd name="T20" fmla="*/ 25 w 72"/>
                <a:gd name="T21" fmla="*/ 0 h 125"/>
                <a:gd name="T22" fmla="*/ 31 w 72"/>
                <a:gd name="T23" fmla="*/ 0 h 125"/>
                <a:gd name="T24" fmla="*/ 49 w 72"/>
                <a:gd name="T25" fmla="*/ 19 h 125"/>
                <a:gd name="T26" fmla="*/ 49 w 72"/>
                <a:gd name="T27" fmla="*/ 75 h 125"/>
                <a:gd name="T28" fmla="*/ 49 w 72"/>
                <a:gd name="T29" fmla="*/ 108 h 125"/>
                <a:gd name="T30" fmla="*/ 66 w 72"/>
                <a:gd name="T31" fmla="*/ 90 h 125"/>
                <a:gd name="T32" fmla="*/ 72 w 72"/>
                <a:gd name="T33" fmla="*/ 97 h 125"/>
                <a:gd name="T34" fmla="*/ 44 w 72"/>
                <a:gd name="T35" fmla="*/ 125 h 125"/>
                <a:gd name="T36" fmla="*/ 16 w 72"/>
                <a:gd name="T37" fmla="*/ 9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125">
                  <a:moveTo>
                    <a:pt x="16" y="97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99"/>
                    <a:pt x="40" y="98"/>
                  </a:cubicBezTo>
                  <a:cubicBezTo>
                    <a:pt x="40" y="72"/>
                    <a:pt x="40" y="47"/>
                    <a:pt x="40" y="21"/>
                  </a:cubicBezTo>
                  <a:cubicBezTo>
                    <a:pt x="40" y="12"/>
                    <a:pt x="37" y="9"/>
                    <a:pt x="28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42" y="0"/>
                    <a:pt x="49" y="8"/>
                    <a:pt x="49" y="19"/>
                  </a:cubicBezTo>
                  <a:cubicBezTo>
                    <a:pt x="49" y="38"/>
                    <a:pt x="49" y="56"/>
                    <a:pt x="49" y="75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25"/>
                    <a:pt x="44" y="125"/>
                    <a:pt x="44" y="125"/>
                  </a:cubicBezTo>
                  <a:lnTo>
                    <a:pt x="16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648DCAB-E644-484B-8EC6-6F7DEE1A3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900" y="-1050925"/>
              <a:ext cx="55563" cy="46038"/>
            </a:xfrm>
            <a:custGeom>
              <a:avLst/>
              <a:gdLst>
                <a:gd name="T0" fmla="*/ 0 w 35"/>
                <a:gd name="T1" fmla="*/ 15 h 29"/>
                <a:gd name="T2" fmla="*/ 14 w 35"/>
                <a:gd name="T3" fmla="*/ 0 h 29"/>
                <a:gd name="T4" fmla="*/ 17 w 35"/>
                <a:gd name="T5" fmla="*/ 4 h 29"/>
                <a:gd name="T6" fmla="*/ 10 w 35"/>
                <a:gd name="T7" fmla="*/ 10 h 29"/>
                <a:gd name="T8" fmla="*/ 11 w 35"/>
                <a:gd name="T9" fmla="*/ 12 h 29"/>
                <a:gd name="T10" fmla="*/ 35 w 35"/>
                <a:gd name="T11" fmla="*/ 12 h 29"/>
                <a:gd name="T12" fmla="*/ 35 w 35"/>
                <a:gd name="T13" fmla="*/ 17 h 29"/>
                <a:gd name="T14" fmla="*/ 11 w 35"/>
                <a:gd name="T15" fmla="*/ 17 h 29"/>
                <a:gd name="T16" fmla="*/ 11 w 35"/>
                <a:gd name="T17" fmla="*/ 19 h 29"/>
                <a:gd name="T18" fmla="*/ 18 w 35"/>
                <a:gd name="T19" fmla="*/ 25 h 29"/>
                <a:gd name="T20" fmla="*/ 14 w 35"/>
                <a:gd name="T21" fmla="*/ 29 h 29"/>
                <a:gd name="T22" fmla="*/ 0 w 35"/>
                <a:gd name="T2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9">
                  <a:moveTo>
                    <a:pt x="0" y="15"/>
                  </a:moveTo>
                  <a:lnTo>
                    <a:pt x="14" y="0"/>
                  </a:lnTo>
                  <a:lnTo>
                    <a:pt x="17" y="4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8" y="25"/>
                  </a:lnTo>
                  <a:lnTo>
                    <a:pt x="14" y="29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491727D1-D73B-47F1-8C6C-659C8D51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0375" y="-1282700"/>
              <a:ext cx="125413" cy="166688"/>
            </a:xfrm>
            <a:custGeom>
              <a:avLst/>
              <a:gdLst>
                <a:gd name="T0" fmla="*/ 0 w 158"/>
                <a:gd name="T1" fmla="*/ 196 h 212"/>
                <a:gd name="T2" fmla="*/ 20 w 158"/>
                <a:gd name="T3" fmla="*/ 149 h 212"/>
                <a:gd name="T4" fmla="*/ 49 w 158"/>
                <a:gd name="T5" fmla="*/ 138 h 212"/>
                <a:gd name="T6" fmla="*/ 52 w 158"/>
                <a:gd name="T7" fmla="*/ 127 h 212"/>
                <a:gd name="T8" fmla="*/ 43 w 158"/>
                <a:gd name="T9" fmla="*/ 113 h 212"/>
                <a:gd name="T10" fmla="*/ 20 w 158"/>
                <a:gd name="T11" fmla="*/ 86 h 212"/>
                <a:gd name="T12" fmla="*/ 21 w 158"/>
                <a:gd name="T13" fmla="*/ 49 h 212"/>
                <a:gd name="T14" fmla="*/ 71 w 158"/>
                <a:gd name="T15" fmla="*/ 0 h 212"/>
                <a:gd name="T16" fmla="*/ 86 w 158"/>
                <a:gd name="T17" fmla="*/ 0 h 212"/>
                <a:gd name="T18" fmla="*/ 94 w 158"/>
                <a:gd name="T19" fmla="*/ 2 h 212"/>
                <a:gd name="T20" fmla="*/ 138 w 158"/>
                <a:gd name="T21" fmla="*/ 86 h 212"/>
                <a:gd name="T22" fmla="*/ 114 w 158"/>
                <a:gd name="T23" fmla="*/ 114 h 212"/>
                <a:gd name="T24" fmla="*/ 106 w 158"/>
                <a:gd name="T25" fmla="*/ 126 h 212"/>
                <a:gd name="T26" fmla="*/ 109 w 158"/>
                <a:gd name="T27" fmla="*/ 139 h 212"/>
                <a:gd name="T28" fmla="*/ 136 w 158"/>
                <a:gd name="T29" fmla="*/ 149 h 212"/>
                <a:gd name="T30" fmla="*/ 158 w 158"/>
                <a:gd name="T31" fmla="*/ 203 h 212"/>
                <a:gd name="T32" fmla="*/ 0 w 158"/>
                <a:gd name="T33" fmla="*/ 212 h 212"/>
                <a:gd name="T34" fmla="*/ 29 w 158"/>
                <a:gd name="T35" fmla="*/ 156 h 212"/>
                <a:gd name="T36" fmla="*/ 10 w 158"/>
                <a:gd name="T37" fmla="*/ 173 h 212"/>
                <a:gd name="T38" fmla="*/ 9 w 158"/>
                <a:gd name="T39" fmla="*/ 200 h 212"/>
                <a:gd name="T40" fmla="*/ 148 w 158"/>
                <a:gd name="T41" fmla="*/ 203 h 212"/>
                <a:gd name="T42" fmla="*/ 148 w 158"/>
                <a:gd name="T43" fmla="*/ 193 h 212"/>
                <a:gd name="T44" fmla="*/ 138 w 158"/>
                <a:gd name="T45" fmla="*/ 160 h 212"/>
                <a:gd name="T46" fmla="*/ 124 w 158"/>
                <a:gd name="T47" fmla="*/ 154 h 212"/>
                <a:gd name="T48" fmla="*/ 109 w 158"/>
                <a:gd name="T49" fmla="*/ 194 h 212"/>
                <a:gd name="T50" fmla="*/ 83 w 158"/>
                <a:gd name="T51" fmla="*/ 181 h 212"/>
                <a:gd name="T52" fmla="*/ 75 w 158"/>
                <a:gd name="T53" fmla="*/ 181 h 212"/>
                <a:gd name="T54" fmla="*/ 49 w 158"/>
                <a:gd name="T55" fmla="*/ 194 h 212"/>
                <a:gd name="T56" fmla="*/ 33 w 158"/>
                <a:gd name="T57" fmla="*/ 154 h 212"/>
                <a:gd name="T58" fmla="*/ 55 w 158"/>
                <a:gd name="T59" fmla="*/ 181 h 212"/>
                <a:gd name="T60" fmla="*/ 56 w 158"/>
                <a:gd name="T61" fmla="*/ 146 h 212"/>
                <a:gd name="T62" fmla="*/ 86 w 158"/>
                <a:gd name="T63" fmla="*/ 172 h 212"/>
                <a:gd name="T64" fmla="*/ 113 w 158"/>
                <a:gd name="T65" fmla="*/ 150 h 212"/>
                <a:gd name="T66" fmla="*/ 86 w 158"/>
                <a:gd name="T67" fmla="*/ 172 h 212"/>
                <a:gd name="T68" fmla="*/ 97 w 158"/>
                <a:gd name="T69" fmla="*/ 134 h 212"/>
                <a:gd name="T70" fmla="*/ 79 w 158"/>
                <a:gd name="T71" fmla="*/ 138 h 212"/>
                <a:gd name="T72" fmla="*/ 61 w 158"/>
                <a:gd name="T73" fmla="*/ 134 h 212"/>
                <a:gd name="T74" fmla="*/ 79 w 158"/>
                <a:gd name="T75" fmla="*/ 60 h 212"/>
                <a:gd name="T76" fmla="*/ 51 w 158"/>
                <a:gd name="T77" fmla="*/ 70 h 212"/>
                <a:gd name="T78" fmla="*/ 50 w 158"/>
                <a:gd name="T79" fmla="*/ 80 h 212"/>
                <a:gd name="T80" fmla="*/ 77 w 158"/>
                <a:gd name="T81" fmla="*/ 128 h 212"/>
                <a:gd name="T82" fmla="*/ 107 w 158"/>
                <a:gd name="T83" fmla="*/ 104 h 212"/>
                <a:gd name="T84" fmla="*/ 107 w 158"/>
                <a:gd name="T85" fmla="*/ 72 h 212"/>
                <a:gd name="T86" fmla="*/ 106 w 158"/>
                <a:gd name="T87" fmla="*/ 70 h 212"/>
                <a:gd name="T88" fmla="*/ 79 w 158"/>
                <a:gd name="T89" fmla="*/ 60 h 212"/>
                <a:gd name="T90" fmla="*/ 29 w 158"/>
                <a:gd name="T91" fmla="*/ 86 h 212"/>
                <a:gd name="T92" fmla="*/ 40 w 158"/>
                <a:gd name="T93" fmla="*/ 100 h 212"/>
                <a:gd name="T94" fmla="*/ 37 w 158"/>
                <a:gd name="T95" fmla="*/ 73 h 212"/>
                <a:gd name="T96" fmla="*/ 118 w 158"/>
                <a:gd name="T97" fmla="*/ 96 h 212"/>
                <a:gd name="T98" fmla="*/ 121 w 158"/>
                <a:gd name="T99" fmla="*/ 98 h 212"/>
                <a:gd name="T100" fmla="*/ 120 w 158"/>
                <a:gd name="T101" fmla="*/ 73 h 212"/>
                <a:gd name="T102" fmla="*/ 117 w 158"/>
                <a:gd name="T103" fmla="*/ 95 h 212"/>
                <a:gd name="T104" fmla="*/ 53 w 158"/>
                <a:gd name="T105" fmla="*/ 17 h 212"/>
                <a:gd name="T106" fmla="*/ 29 w 158"/>
                <a:gd name="T107" fmla="*/ 64 h 212"/>
                <a:gd name="T108" fmla="*/ 37 w 158"/>
                <a:gd name="T109" fmla="*/ 62 h 212"/>
                <a:gd name="T110" fmla="*/ 76 w 158"/>
                <a:gd name="T111" fmla="*/ 48 h 212"/>
                <a:gd name="T112" fmla="*/ 79 w 158"/>
                <a:gd name="T113" fmla="*/ 45 h 212"/>
                <a:gd name="T114" fmla="*/ 106 w 158"/>
                <a:gd name="T115" fmla="*/ 60 h 212"/>
                <a:gd name="T116" fmla="*/ 128 w 158"/>
                <a:gd name="T117" fmla="*/ 63 h 212"/>
                <a:gd name="T118" fmla="*/ 106 w 158"/>
                <a:gd name="T119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8" h="212">
                  <a:moveTo>
                    <a:pt x="0" y="212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90"/>
                    <a:pt x="0" y="185"/>
                    <a:pt x="0" y="179"/>
                  </a:cubicBezTo>
                  <a:cubicBezTo>
                    <a:pt x="0" y="165"/>
                    <a:pt x="8" y="154"/>
                    <a:pt x="20" y="149"/>
                  </a:cubicBezTo>
                  <a:cubicBezTo>
                    <a:pt x="27" y="147"/>
                    <a:pt x="33" y="144"/>
                    <a:pt x="39" y="142"/>
                  </a:cubicBezTo>
                  <a:cubicBezTo>
                    <a:pt x="43" y="141"/>
                    <a:pt x="46" y="140"/>
                    <a:pt x="49" y="138"/>
                  </a:cubicBezTo>
                  <a:cubicBezTo>
                    <a:pt x="51" y="137"/>
                    <a:pt x="53" y="136"/>
                    <a:pt x="54" y="134"/>
                  </a:cubicBezTo>
                  <a:cubicBezTo>
                    <a:pt x="54" y="132"/>
                    <a:pt x="54" y="129"/>
                    <a:pt x="52" y="127"/>
                  </a:cubicBezTo>
                  <a:cubicBezTo>
                    <a:pt x="51" y="125"/>
                    <a:pt x="49" y="122"/>
                    <a:pt x="47" y="120"/>
                  </a:cubicBezTo>
                  <a:cubicBezTo>
                    <a:pt x="46" y="118"/>
                    <a:pt x="44" y="115"/>
                    <a:pt x="43" y="113"/>
                  </a:cubicBezTo>
                  <a:cubicBezTo>
                    <a:pt x="42" y="112"/>
                    <a:pt x="40" y="110"/>
                    <a:pt x="38" y="110"/>
                  </a:cubicBezTo>
                  <a:cubicBezTo>
                    <a:pt x="27" y="106"/>
                    <a:pt x="20" y="97"/>
                    <a:pt x="20" y="86"/>
                  </a:cubicBezTo>
                  <a:cubicBezTo>
                    <a:pt x="20" y="83"/>
                    <a:pt x="20" y="80"/>
                    <a:pt x="20" y="77"/>
                  </a:cubicBezTo>
                  <a:cubicBezTo>
                    <a:pt x="20" y="68"/>
                    <a:pt x="20" y="58"/>
                    <a:pt x="21" y="49"/>
                  </a:cubicBezTo>
                  <a:cubicBezTo>
                    <a:pt x="24" y="24"/>
                    <a:pt x="44" y="5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1"/>
                    <a:pt x="92" y="1"/>
                    <a:pt x="94" y="2"/>
                  </a:cubicBezTo>
                  <a:cubicBezTo>
                    <a:pt x="119" y="8"/>
                    <a:pt x="137" y="31"/>
                    <a:pt x="138" y="57"/>
                  </a:cubicBezTo>
                  <a:cubicBezTo>
                    <a:pt x="138" y="66"/>
                    <a:pt x="138" y="75"/>
                    <a:pt x="138" y="86"/>
                  </a:cubicBezTo>
                  <a:cubicBezTo>
                    <a:pt x="137" y="97"/>
                    <a:pt x="131" y="106"/>
                    <a:pt x="120" y="110"/>
                  </a:cubicBezTo>
                  <a:cubicBezTo>
                    <a:pt x="118" y="110"/>
                    <a:pt x="116" y="112"/>
                    <a:pt x="114" y="114"/>
                  </a:cubicBezTo>
                  <a:cubicBezTo>
                    <a:pt x="113" y="116"/>
                    <a:pt x="112" y="118"/>
                    <a:pt x="111" y="120"/>
                  </a:cubicBezTo>
                  <a:cubicBezTo>
                    <a:pt x="109" y="122"/>
                    <a:pt x="108" y="124"/>
                    <a:pt x="106" y="126"/>
                  </a:cubicBezTo>
                  <a:cubicBezTo>
                    <a:pt x="104" y="129"/>
                    <a:pt x="103" y="131"/>
                    <a:pt x="104" y="134"/>
                  </a:cubicBezTo>
                  <a:cubicBezTo>
                    <a:pt x="104" y="136"/>
                    <a:pt x="106" y="137"/>
                    <a:pt x="109" y="139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5" y="145"/>
                    <a:pt x="130" y="147"/>
                    <a:pt x="136" y="149"/>
                  </a:cubicBezTo>
                  <a:cubicBezTo>
                    <a:pt x="151" y="154"/>
                    <a:pt x="158" y="165"/>
                    <a:pt x="158" y="181"/>
                  </a:cubicBezTo>
                  <a:cubicBezTo>
                    <a:pt x="158" y="188"/>
                    <a:pt x="158" y="196"/>
                    <a:pt x="158" y="203"/>
                  </a:cubicBezTo>
                  <a:cubicBezTo>
                    <a:pt x="158" y="212"/>
                    <a:pt x="158" y="212"/>
                    <a:pt x="158" y="212"/>
                  </a:cubicBezTo>
                  <a:lnTo>
                    <a:pt x="0" y="212"/>
                  </a:lnTo>
                  <a:close/>
                  <a:moveTo>
                    <a:pt x="33" y="154"/>
                  </a:moveTo>
                  <a:cubicBezTo>
                    <a:pt x="32" y="155"/>
                    <a:pt x="31" y="155"/>
                    <a:pt x="29" y="156"/>
                  </a:cubicBezTo>
                  <a:cubicBezTo>
                    <a:pt x="26" y="157"/>
                    <a:pt x="24" y="158"/>
                    <a:pt x="21" y="159"/>
                  </a:cubicBezTo>
                  <a:cubicBezTo>
                    <a:pt x="15" y="163"/>
                    <a:pt x="11" y="168"/>
                    <a:pt x="10" y="173"/>
                  </a:cubicBezTo>
                  <a:cubicBezTo>
                    <a:pt x="9" y="180"/>
                    <a:pt x="9" y="186"/>
                    <a:pt x="9" y="192"/>
                  </a:cubicBezTo>
                  <a:cubicBezTo>
                    <a:pt x="9" y="195"/>
                    <a:pt x="9" y="198"/>
                    <a:pt x="9" y="200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8" y="201"/>
                    <a:pt x="148" y="201"/>
                    <a:pt x="148" y="201"/>
                  </a:cubicBezTo>
                  <a:cubicBezTo>
                    <a:pt x="148" y="198"/>
                    <a:pt x="148" y="195"/>
                    <a:pt x="148" y="193"/>
                  </a:cubicBezTo>
                  <a:cubicBezTo>
                    <a:pt x="148" y="187"/>
                    <a:pt x="148" y="181"/>
                    <a:pt x="148" y="176"/>
                  </a:cubicBezTo>
                  <a:cubicBezTo>
                    <a:pt x="148" y="169"/>
                    <a:pt x="144" y="164"/>
                    <a:pt x="138" y="160"/>
                  </a:cubicBezTo>
                  <a:cubicBezTo>
                    <a:pt x="135" y="159"/>
                    <a:pt x="132" y="157"/>
                    <a:pt x="129" y="156"/>
                  </a:cubicBezTo>
                  <a:cubicBezTo>
                    <a:pt x="127" y="155"/>
                    <a:pt x="126" y="155"/>
                    <a:pt x="124" y="154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09" y="194"/>
                    <a:pt x="109" y="194"/>
                    <a:pt x="109" y="194"/>
                  </a:cubicBezTo>
                  <a:cubicBezTo>
                    <a:pt x="103" y="191"/>
                    <a:pt x="103" y="191"/>
                    <a:pt x="103" y="191"/>
                  </a:cubicBezTo>
                  <a:cubicBezTo>
                    <a:pt x="96" y="188"/>
                    <a:pt x="89" y="184"/>
                    <a:pt x="83" y="181"/>
                  </a:cubicBezTo>
                  <a:cubicBezTo>
                    <a:pt x="81" y="180"/>
                    <a:pt x="80" y="180"/>
                    <a:pt x="79" y="180"/>
                  </a:cubicBezTo>
                  <a:cubicBezTo>
                    <a:pt x="78" y="180"/>
                    <a:pt x="76" y="180"/>
                    <a:pt x="75" y="181"/>
                  </a:cubicBezTo>
                  <a:cubicBezTo>
                    <a:pt x="68" y="184"/>
                    <a:pt x="62" y="188"/>
                    <a:pt x="55" y="191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35" y="154"/>
                    <a:pt x="35" y="154"/>
                    <a:pt x="35" y="154"/>
                  </a:cubicBezTo>
                  <a:lnTo>
                    <a:pt x="33" y="154"/>
                  </a:lnTo>
                  <a:close/>
                  <a:moveTo>
                    <a:pt x="44" y="150"/>
                  </a:moveTo>
                  <a:cubicBezTo>
                    <a:pt x="55" y="181"/>
                    <a:pt x="55" y="181"/>
                    <a:pt x="55" y="181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56" y="146"/>
                    <a:pt x="56" y="146"/>
                    <a:pt x="56" y="146"/>
                  </a:cubicBezTo>
                  <a:lnTo>
                    <a:pt x="44" y="150"/>
                  </a:lnTo>
                  <a:close/>
                  <a:moveTo>
                    <a:pt x="86" y="172"/>
                  </a:moveTo>
                  <a:cubicBezTo>
                    <a:pt x="103" y="181"/>
                    <a:pt x="103" y="181"/>
                    <a:pt x="103" y="18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01" y="146"/>
                    <a:pt x="101" y="146"/>
                    <a:pt x="101" y="146"/>
                  </a:cubicBezTo>
                  <a:lnTo>
                    <a:pt x="86" y="172"/>
                  </a:lnTo>
                  <a:close/>
                  <a:moveTo>
                    <a:pt x="79" y="164"/>
                  </a:moveTo>
                  <a:cubicBezTo>
                    <a:pt x="97" y="134"/>
                    <a:pt x="97" y="134"/>
                    <a:pt x="97" y="134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88" y="137"/>
                    <a:pt x="83" y="138"/>
                    <a:pt x="79" y="138"/>
                  </a:cubicBezTo>
                  <a:cubicBezTo>
                    <a:pt x="75" y="138"/>
                    <a:pt x="70" y="137"/>
                    <a:pt x="66" y="136"/>
                  </a:cubicBezTo>
                  <a:cubicBezTo>
                    <a:pt x="61" y="134"/>
                    <a:pt x="61" y="134"/>
                    <a:pt x="61" y="134"/>
                  </a:cubicBezTo>
                  <a:lnTo>
                    <a:pt x="79" y="164"/>
                  </a:lnTo>
                  <a:close/>
                  <a:moveTo>
                    <a:pt x="79" y="60"/>
                  </a:moveTo>
                  <a:cubicBezTo>
                    <a:pt x="78" y="60"/>
                    <a:pt x="77" y="60"/>
                    <a:pt x="76" y="60"/>
                  </a:cubicBezTo>
                  <a:cubicBezTo>
                    <a:pt x="69" y="65"/>
                    <a:pt x="61" y="69"/>
                    <a:pt x="51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7"/>
                    <a:pt x="50" y="93"/>
                    <a:pt x="50" y="99"/>
                  </a:cubicBezTo>
                  <a:cubicBezTo>
                    <a:pt x="50" y="115"/>
                    <a:pt x="61" y="127"/>
                    <a:pt x="77" y="128"/>
                  </a:cubicBezTo>
                  <a:cubicBezTo>
                    <a:pt x="77" y="128"/>
                    <a:pt x="78" y="128"/>
                    <a:pt x="79" y="128"/>
                  </a:cubicBezTo>
                  <a:cubicBezTo>
                    <a:pt x="93" y="128"/>
                    <a:pt x="106" y="118"/>
                    <a:pt x="107" y="104"/>
                  </a:cubicBezTo>
                  <a:cubicBezTo>
                    <a:pt x="108" y="97"/>
                    <a:pt x="108" y="89"/>
                    <a:pt x="108" y="82"/>
                  </a:cubicBezTo>
                  <a:cubicBezTo>
                    <a:pt x="108" y="78"/>
                    <a:pt x="107" y="75"/>
                    <a:pt x="107" y="72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97" y="69"/>
                    <a:pt x="89" y="66"/>
                    <a:pt x="82" y="61"/>
                  </a:cubicBezTo>
                  <a:cubicBezTo>
                    <a:pt x="81" y="60"/>
                    <a:pt x="80" y="60"/>
                    <a:pt x="79" y="60"/>
                  </a:cubicBezTo>
                  <a:close/>
                  <a:moveTo>
                    <a:pt x="37" y="73"/>
                  </a:moveTo>
                  <a:cubicBezTo>
                    <a:pt x="32" y="76"/>
                    <a:pt x="29" y="80"/>
                    <a:pt x="29" y="86"/>
                  </a:cubicBezTo>
                  <a:cubicBezTo>
                    <a:pt x="30" y="92"/>
                    <a:pt x="32" y="96"/>
                    <a:pt x="37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71"/>
                    <a:pt x="40" y="71"/>
                    <a:pt x="40" y="71"/>
                  </a:cubicBezTo>
                  <a:lnTo>
                    <a:pt x="37" y="73"/>
                  </a:lnTo>
                  <a:close/>
                  <a:moveTo>
                    <a:pt x="117" y="95"/>
                  </a:moveTo>
                  <a:cubicBezTo>
                    <a:pt x="117" y="95"/>
                    <a:pt x="118" y="96"/>
                    <a:pt x="118" y="96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5" y="97"/>
                    <a:pt x="128" y="92"/>
                    <a:pt x="128" y="87"/>
                  </a:cubicBezTo>
                  <a:cubicBezTo>
                    <a:pt x="128" y="81"/>
                    <a:pt x="125" y="76"/>
                    <a:pt x="120" y="73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7" y="71"/>
                    <a:pt x="117" y="90"/>
                    <a:pt x="117" y="95"/>
                  </a:cubicBezTo>
                  <a:close/>
                  <a:moveTo>
                    <a:pt x="79" y="9"/>
                  </a:moveTo>
                  <a:cubicBezTo>
                    <a:pt x="70" y="9"/>
                    <a:pt x="62" y="12"/>
                    <a:pt x="53" y="17"/>
                  </a:cubicBezTo>
                  <a:cubicBezTo>
                    <a:pt x="37" y="26"/>
                    <a:pt x="29" y="41"/>
                    <a:pt x="29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3" y="63"/>
                    <a:pt x="35" y="63"/>
                    <a:pt x="37" y="62"/>
                  </a:cubicBezTo>
                  <a:cubicBezTo>
                    <a:pt x="40" y="62"/>
                    <a:pt x="43" y="61"/>
                    <a:pt x="46" y="61"/>
                  </a:cubicBezTo>
                  <a:cubicBezTo>
                    <a:pt x="58" y="60"/>
                    <a:pt x="68" y="56"/>
                    <a:pt x="76" y="48"/>
                  </a:cubicBezTo>
                  <a:cubicBezTo>
                    <a:pt x="77" y="47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6"/>
                    <a:pt x="81" y="47"/>
                    <a:pt x="82" y="48"/>
                  </a:cubicBezTo>
                  <a:cubicBezTo>
                    <a:pt x="89" y="55"/>
                    <a:pt x="97" y="59"/>
                    <a:pt x="106" y="60"/>
                  </a:cubicBezTo>
                  <a:cubicBezTo>
                    <a:pt x="111" y="61"/>
                    <a:pt x="115" y="61"/>
                    <a:pt x="120" y="62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42"/>
                    <a:pt x="121" y="27"/>
                    <a:pt x="106" y="18"/>
                  </a:cubicBezTo>
                  <a:cubicBezTo>
                    <a:pt x="97" y="12"/>
                    <a:pt x="88" y="9"/>
                    <a:pt x="7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2604D78D-15E6-4557-B5F5-A13D3DD2F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9750" y="-1101725"/>
              <a:ext cx="147638" cy="146050"/>
            </a:xfrm>
            <a:custGeom>
              <a:avLst/>
              <a:gdLst>
                <a:gd name="T0" fmla="*/ 63 w 186"/>
                <a:gd name="T1" fmla="*/ 164 h 185"/>
                <a:gd name="T2" fmla="*/ 39 w 186"/>
                <a:gd name="T3" fmla="*/ 170 h 185"/>
                <a:gd name="T4" fmla="*/ 11 w 186"/>
                <a:gd name="T5" fmla="*/ 140 h 185"/>
                <a:gd name="T6" fmla="*/ 22 w 186"/>
                <a:gd name="T7" fmla="*/ 122 h 185"/>
                <a:gd name="T8" fmla="*/ 0 w 186"/>
                <a:gd name="T9" fmla="*/ 69 h 185"/>
                <a:gd name="T10" fmla="*/ 11 w 186"/>
                <a:gd name="T11" fmla="*/ 45 h 185"/>
                <a:gd name="T12" fmla="*/ 63 w 186"/>
                <a:gd name="T13" fmla="*/ 21 h 185"/>
                <a:gd name="T14" fmla="*/ 117 w 186"/>
                <a:gd name="T15" fmla="*/ 0 h 185"/>
                <a:gd name="T16" fmla="*/ 129 w 186"/>
                <a:gd name="T17" fmla="*/ 17 h 185"/>
                <a:gd name="T18" fmla="*/ 141 w 186"/>
                <a:gd name="T19" fmla="*/ 11 h 185"/>
                <a:gd name="T20" fmla="*/ 170 w 186"/>
                <a:gd name="T21" fmla="*/ 39 h 185"/>
                <a:gd name="T22" fmla="*/ 164 w 186"/>
                <a:gd name="T23" fmla="*/ 63 h 185"/>
                <a:gd name="T24" fmla="*/ 186 w 186"/>
                <a:gd name="T25" fmla="*/ 117 h 185"/>
                <a:gd name="T26" fmla="*/ 175 w 186"/>
                <a:gd name="T27" fmla="*/ 140 h 185"/>
                <a:gd name="T28" fmla="*/ 123 w 186"/>
                <a:gd name="T29" fmla="*/ 164 h 185"/>
                <a:gd name="T30" fmla="*/ 69 w 186"/>
                <a:gd name="T31" fmla="*/ 185 h 185"/>
                <a:gd name="T32" fmla="*/ 104 w 186"/>
                <a:gd name="T33" fmla="*/ 176 h 185"/>
                <a:gd name="T34" fmla="*/ 111 w 186"/>
                <a:gd name="T35" fmla="*/ 170 h 185"/>
                <a:gd name="T36" fmla="*/ 123 w 186"/>
                <a:gd name="T37" fmla="*/ 155 h 185"/>
                <a:gd name="T38" fmla="*/ 127 w 186"/>
                <a:gd name="T39" fmla="*/ 155 h 185"/>
                <a:gd name="T40" fmla="*/ 139 w 186"/>
                <a:gd name="T41" fmla="*/ 163 h 185"/>
                <a:gd name="T42" fmla="*/ 160 w 186"/>
                <a:gd name="T43" fmla="*/ 135 h 185"/>
                <a:gd name="T44" fmla="*/ 155 w 186"/>
                <a:gd name="T45" fmla="*/ 124 h 185"/>
                <a:gd name="T46" fmla="*/ 171 w 186"/>
                <a:gd name="T47" fmla="*/ 111 h 185"/>
                <a:gd name="T48" fmla="*/ 176 w 186"/>
                <a:gd name="T49" fmla="*/ 90 h 185"/>
                <a:gd name="T50" fmla="*/ 168 w 186"/>
                <a:gd name="T51" fmla="*/ 74 h 185"/>
                <a:gd name="T52" fmla="*/ 156 w 186"/>
                <a:gd name="T53" fmla="*/ 63 h 185"/>
                <a:gd name="T54" fmla="*/ 156 w 186"/>
                <a:gd name="T55" fmla="*/ 59 h 185"/>
                <a:gd name="T56" fmla="*/ 163 w 186"/>
                <a:gd name="T57" fmla="*/ 46 h 185"/>
                <a:gd name="T58" fmla="*/ 138 w 186"/>
                <a:gd name="T59" fmla="*/ 23 h 185"/>
                <a:gd name="T60" fmla="*/ 134 w 186"/>
                <a:gd name="T61" fmla="*/ 26 h 185"/>
                <a:gd name="T62" fmla="*/ 116 w 186"/>
                <a:gd name="T63" fmla="*/ 27 h 185"/>
                <a:gd name="T64" fmla="*/ 111 w 186"/>
                <a:gd name="T65" fmla="*/ 15 h 185"/>
                <a:gd name="T66" fmla="*/ 76 w 186"/>
                <a:gd name="T67" fmla="*/ 10 h 185"/>
                <a:gd name="T68" fmla="*/ 72 w 186"/>
                <a:gd name="T69" fmla="*/ 24 h 185"/>
                <a:gd name="T70" fmla="*/ 62 w 186"/>
                <a:gd name="T71" fmla="*/ 30 h 185"/>
                <a:gd name="T72" fmla="*/ 51 w 186"/>
                <a:gd name="T73" fmla="*/ 25 h 185"/>
                <a:gd name="T74" fmla="*/ 47 w 186"/>
                <a:gd name="T75" fmla="*/ 23 h 185"/>
                <a:gd name="T76" fmla="*/ 26 w 186"/>
                <a:gd name="T77" fmla="*/ 42 h 185"/>
                <a:gd name="T78" fmla="*/ 28 w 186"/>
                <a:gd name="T79" fmla="*/ 69 h 185"/>
                <a:gd name="T80" fmla="*/ 24 w 186"/>
                <a:gd name="T81" fmla="*/ 72 h 185"/>
                <a:gd name="T82" fmla="*/ 10 w 186"/>
                <a:gd name="T83" fmla="*/ 76 h 185"/>
                <a:gd name="T84" fmla="*/ 11 w 186"/>
                <a:gd name="T85" fmla="*/ 110 h 185"/>
                <a:gd name="T86" fmla="*/ 16 w 186"/>
                <a:gd name="T87" fmla="*/ 111 h 185"/>
                <a:gd name="T88" fmla="*/ 30 w 186"/>
                <a:gd name="T89" fmla="*/ 127 h 185"/>
                <a:gd name="T90" fmla="*/ 23 w 186"/>
                <a:gd name="T91" fmla="*/ 139 h 185"/>
                <a:gd name="T92" fmla="*/ 51 w 186"/>
                <a:gd name="T93" fmla="*/ 160 h 185"/>
                <a:gd name="T94" fmla="*/ 61 w 186"/>
                <a:gd name="T95" fmla="*/ 155 h 185"/>
                <a:gd name="T96" fmla="*/ 75 w 186"/>
                <a:gd name="T97" fmla="*/ 170 h 185"/>
                <a:gd name="T98" fmla="*/ 81 w 186"/>
                <a:gd name="T9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6" h="185">
                  <a:moveTo>
                    <a:pt x="69" y="185"/>
                  </a:moveTo>
                  <a:cubicBezTo>
                    <a:pt x="63" y="164"/>
                    <a:pt x="63" y="164"/>
                    <a:pt x="63" y="164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0" y="161"/>
                    <a:pt x="20" y="151"/>
                    <a:pt x="11" y="142"/>
                  </a:cubicBezTo>
                  <a:cubicBezTo>
                    <a:pt x="11" y="142"/>
                    <a:pt x="11" y="141"/>
                    <a:pt x="11" y="140"/>
                  </a:cubicBezTo>
                  <a:cubicBezTo>
                    <a:pt x="13" y="137"/>
                    <a:pt x="15" y="133"/>
                    <a:pt x="18" y="129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33" y="15"/>
                    <a:pt x="137" y="1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51" y="20"/>
                    <a:pt x="161" y="29"/>
                    <a:pt x="170" y="39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64" y="122"/>
                    <a:pt x="164" y="122"/>
                    <a:pt x="164" y="122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23" y="164"/>
                    <a:pt x="123" y="164"/>
                    <a:pt x="123" y="164"/>
                  </a:cubicBezTo>
                  <a:cubicBezTo>
                    <a:pt x="117" y="185"/>
                    <a:pt x="117" y="185"/>
                    <a:pt x="117" y="185"/>
                  </a:cubicBezTo>
                  <a:lnTo>
                    <a:pt x="69" y="185"/>
                  </a:lnTo>
                  <a:close/>
                  <a:moveTo>
                    <a:pt x="93" y="176"/>
                  </a:moveTo>
                  <a:cubicBezTo>
                    <a:pt x="97" y="176"/>
                    <a:pt x="100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8" y="176"/>
                    <a:pt x="111" y="174"/>
                    <a:pt x="111" y="170"/>
                  </a:cubicBezTo>
                  <a:cubicBezTo>
                    <a:pt x="112" y="161"/>
                    <a:pt x="115" y="157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4" y="155"/>
                    <a:pt x="125" y="155"/>
                    <a:pt x="125" y="155"/>
                  </a:cubicBezTo>
                  <a:cubicBezTo>
                    <a:pt x="126" y="155"/>
                    <a:pt x="126" y="155"/>
                    <a:pt x="127" y="155"/>
                  </a:cubicBezTo>
                  <a:cubicBezTo>
                    <a:pt x="130" y="157"/>
                    <a:pt x="132" y="159"/>
                    <a:pt x="135" y="160"/>
                  </a:cubicBezTo>
                  <a:cubicBezTo>
                    <a:pt x="139" y="163"/>
                    <a:pt x="139" y="163"/>
                    <a:pt x="139" y="163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59" y="132"/>
                    <a:pt x="157" y="129"/>
                    <a:pt x="156" y="126"/>
                  </a:cubicBezTo>
                  <a:cubicBezTo>
                    <a:pt x="155" y="126"/>
                    <a:pt x="155" y="125"/>
                    <a:pt x="155" y="124"/>
                  </a:cubicBezTo>
                  <a:cubicBezTo>
                    <a:pt x="159" y="114"/>
                    <a:pt x="159" y="114"/>
                    <a:pt x="169" y="111"/>
                  </a:cubicBezTo>
                  <a:cubicBezTo>
                    <a:pt x="170" y="111"/>
                    <a:pt x="170" y="111"/>
                    <a:pt x="171" y="111"/>
                  </a:cubicBezTo>
                  <a:cubicBezTo>
                    <a:pt x="174" y="110"/>
                    <a:pt x="176" y="108"/>
                    <a:pt x="176" y="104"/>
                  </a:cubicBezTo>
                  <a:cubicBezTo>
                    <a:pt x="176" y="99"/>
                    <a:pt x="176" y="95"/>
                    <a:pt x="176" y="90"/>
                  </a:cubicBezTo>
                  <a:cubicBezTo>
                    <a:pt x="176" y="88"/>
                    <a:pt x="176" y="86"/>
                    <a:pt x="176" y="84"/>
                  </a:cubicBezTo>
                  <a:cubicBezTo>
                    <a:pt x="176" y="77"/>
                    <a:pt x="176" y="75"/>
                    <a:pt x="168" y="74"/>
                  </a:cubicBezTo>
                  <a:cubicBezTo>
                    <a:pt x="161" y="73"/>
                    <a:pt x="157" y="70"/>
                    <a:pt x="156" y="64"/>
                  </a:cubicBezTo>
                  <a:cubicBezTo>
                    <a:pt x="156" y="64"/>
                    <a:pt x="156" y="63"/>
                    <a:pt x="156" y="63"/>
                  </a:cubicBezTo>
                  <a:cubicBezTo>
                    <a:pt x="156" y="63"/>
                    <a:pt x="156" y="62"/>
                    <a:pt x="156" y="62"/>
                  </a:cubicBezTo>
                  <a:cubicBezTo>
                    <a:pt x="156" y="61"/>
                    <a:pt x="155" y="59"/>
                    <a:pt x="156" y="59"/>
                  </a:cubicBezTo>
                  <a:cubicBezTo>
                    <a:pt x="157" y="56"/>
                    <a:pt x="159" y="53"/>
                    <a:pt x="161" y="50"/>
                  </a:cubicBezTo>
                  <a:cubicBezTo>
                    <a:pt x="161" y="49"/>
                    <a:pt x="163" y="46"/>
                    <a:pt x="163" y="46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8" y="23"/>
                    <a:pt x="138" y="24"/>
                    <a:pt x="137" y="24"/>
                  </a:cubicBezTo>
                  <a:cubicBezTo>
                    <a:pt x="136" y="24"/>
                    <a:pt x="135" y="25"/>
                    <a:pt x="134" y="26"/>
                  </a:cubicBezTo>
                  <a:cubicBezTo>
                    <a:pt x="131" y="29"/>
                    <a:pt x="128" y="30"/>
                    <a:pt x="124" y="30"/>
                  </a:cubicBezTo>
                  <a:cubicBezTo>
                    <a:pt x="122" y="30"/>
                    <a:pt x="119" y="29"/>
                    <a:pt x="116" y="27"/>
                  </a:cubicBezTo>
                  <a:cubicBezTo>
                    <a:pt x="115" y="26"/>
                    <a:pt x="114" y="25"/>
                    <a:pt x="113" y="24"/>
                  </a:cubicBezTo>
                  <a:cubicBezTo>
                    <a:pt x="112" y="21"/>
                    <a:pt x="112" y="18"/>
                    <a:pt x="111" y="15"/>
                  </a:cubicBezTo>
                  <a:cubicBezTo>
                    <a:pt x="110" y="14"/>
                    <a:pt x="109" y="10"/>
                    <a:pt x="109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4" y="18"/>
                    <a:pt x="73" y="21"/>
                    <a:pt x="72" y="24"/>
                  </a:cubicBezTo>
                  <a:cubicBezTo>
                    <a:pt x="72" y="25"/>
                    <a:pt x="71" y="26"/>
                    <a:pt x="71" y="26"/>
                  </a:cubicBezTo>
                  <a:cubicBezTo>
                    <a:pt x="66" y="29"/>
                    <a:pt x="64" y="30"/>
                    <a:pt x="62" y="30"/>
                  </a:cubicBezTo>
                  <a:cubicBezTo>
                    <a:pt x="59" y="30"/>
                    <a:pt x="57" y="29"/>
                    <a:pt x="52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3"/>
                    <a:pt x="47" y="23"/>
                  </a:cubicBezTo>
                  <a:cubicBezTo>
                    <a:pt x="45" y="23"/>
                    <a:pt x="43" y="25"/>
                    <a:pt x="42" y="26"/>
                  </a:cubicBezTo>
                  <a:cubicBezTo>
                    <a:pt x="37" y="31"/>
                    <a:pt x="32" y="36"/>
                    <a:pt x="26" y="42"/>
                  </a:cubicBezTo>
                  <a:cubicBezTo>
                    <a:pt x="23" y="45"/>
                    <a:pt x="23" y="48"/>
                    <a:pt x="25" y="51"/>
                  </a:cubicBezTo>
                  <a:cubicBezTo>
                    <a:pt x="31" y="57"/>
                    <a:pt x="32" y="63"/>
                    <a:pt x="28" y="69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6" y="71"/>
                    <a:pt x="26" y="72"/>
                    <a:pt x="24" y="72"/>
                  </a:cubicBezTo>
                  <a:cubicBezTo>
                    <a:pt x="21" y="73"/>
                    <a:pt x="18" y="74"/>
                    <a:pt x="15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4" y="111"/>
                    <a:pt x="16" y="111"/>
                  </a:cubicBezTo>
                  <a:cubicBezTo>
                    <a:pt x="24" y="111"/>
                    <a:pt x="29" y="115"/>
                    <a:pt x="30" y="123"/>
                  </a:cubicBezTo>
                  <a:cubicBezTo>
                    <a:pt x="30" y="124"/>
                    <a:pt x="30" y="126"/>
                    <a:pt x="30" y="127"/>
                  </a:cubicBezTo>
                  <a:cubicBezTo>
                    <a:pt x="29" y="130"/>
                    <a:pt x="27" y="132"/>
                    <a:pt x="25" y="135"/>
                  </a:cubicBezTo>
                  <a:cubicBezTo>
                    <a:pt x="25" y="136"/>
                    <a:pt x="23" y="139"/>
                    <a:pt x="23" y="139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3" y="159"/>
                    <a:pt x="56" y="157"/>
                    <a:pt x="59" y="155"/>
                  </a:cubicBezTo>
                  <a:cubicBezTo>
                    <a:pt x="60" y="155"/>
                    <a:pt x="61" y="155"/>
                    <a:pt x="61" y="155"/>
                  </a:cubicBezTo>
                  <a:cubicBezTo>
                    <a:pt x="72" y="158"/>
                    <a:pt x="72" y="158"/>
                    <a:pt x="75" y="169"/>
                  </a:cubicBezTo>
                  <a:cubicBezTo>
                    <a:pt x="75" y="169"/>
                    <a:pt x="75" y="170"/>
                    <a:pt x="75" y="170"/>
                  </a:cubicBezTo>
                  <a:cubicBezTo>
                    <a:pt x="75" y="170"/>
                    <a:pt x="75" y="171"/>
                    <a:pt x="75" y="171"/>
                  </a:cubicBezTo>
                  <a:cubicBezTo>
                    <a:pt x="75" y="174"/>
                    <a:pt x="77" y="176"/>
                    <a:pt x="81" y="176"/>
                  </a:cubicBezTo>
                  <a:cubicBezTo>
                    <a:pt x="85" y="176"/>
                    <a:pt x="89" y="176"/>
                    <a:pt x="9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D041F429-DD37-4F57-AAD1-3C8B25919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8775" y="-1090613"/>
              <a:ext cx="103188" cy="134938"/>
            </a:xfrm>
            <a:custGeom>
              <a:avLst/>
              <a:gdLst>
                <a:gd name="T0" fmla="*/ 0 w 65"/>
                <a:gd name="T1" fmla="*/ 85 h 85"/>
                <a:gd name="T2" fmla="*/ 0 w 65"/>
                <a:gd name="T3" fmla="*/ 0 h 85"/>
                <a:gd name="T4" fmla="*/ 65 w 65"/>
                <a:gd name="T5" fmla="*/ 0 h 85"/>
                <a:gd name="T6" fmla="*/ 65 w 65"/>
                <a:gd name="T7" fmla="*/ 85 h 85"/>
                <a:gd name="T8" fmla="*/ 0 w 65"/>
                <a:gd name="T9" fmla="*/ 85 h 85"/>
                <a:gd name="T10" fmla="*/ 5 w 65"/>
                <a:gd name="T11" fmla="*/ 81 h 85"/>
                <a:gd name="T12" fmla="*/ 61 w 65"/>
                <a:gd name="T13" fmla="*/ 81 h 85"/>
                <a:gd name="T14" fmla="*/ 61 w 65"/>
                <a:gd name="T15" fmla="*/ 5 h 85"/>
                <a:gd name="T16" fmla="*/ 5 w 65"/>
                <a:gd name="T17" fmla="*/ 5 h 85"/>
                <a:gd name="T18" fmla="*/ 5 w 65"/>
                <a:gd name="T1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85">
                  <a:moveTo>
                    <a:pt x="0" y="85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65" y="85"/>
                  </a:lnTo>
                  <a:lnTo>
                    <a:pt x="0" y="85"/>
                  </a:lnTo>
                  <a:close/>
                  <a:moveTo>
                    <a:pt x="5" y="81"/>
                  </a:moveTo>
                  <a:lnTo>
                    <a:pt x="61" y="81"/>
                  </a:lnTo>
                  <a:lnTo>
                    <a:pt x="61" y="5"/>
                  </a:lnTo>
                  <a:lnTo>
                    <a:pt x="5" y="5"/>
                  </a:lnTo>
                  <a:lnTo>
                    <a:pt x="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2B18070-C8B0-49B9-909C-2272E50FA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-1231900"/>
              <a:ext cx="57150" cy="127000"/>
            </a:xfrm>
            <a:custGeom>
              <a:avLst/>
              <a:gdLst>
                <a:gd name="T0" fmla="*/ 0 w 71"/>
                <a:gd name="T1" fmla="*/ 162 h 162"/>
                <a:gd name="T2" fmla="*/ 0 w 71"/>
                <a:gd name="T3" fmla="*/ 160 h 162"/>
                <a:gd name="T4" fmla="*/ 0 w 71"/>
                <a:gd name="T5" fmla="*/ 44 h 162"/>
                <a:gd name="T6" fmla="*/ 20 w 71"/>
                <a:gd name="T7" fmla="*/ 24 h 162"/>
                <a:gd name="T8" fmla="*/ 44 w 71"/>
                <a:gd name="T9" fmla="*/ 24 h 162"/>
                <a:gd name="T10" fmla="*/ 47 w 71"/>
                <a:gd name="T11" fmla="*/ 24 h 162"/>
                <a:gd name="T12" fmla="*/ 53 w 71"/>
                <a:gd name="T13" fmla="*/ 23 h 162"/>
                <a:gd name="T14" fmla="*/ 36 w 71"/>
                <a:gd name="T15" fmla="*/ 7 h 162"/>
                <a:gd name="T16" fmla="*/ 43 w 71"/>
                <a:gd name="T17" fmla="*/ 0 h 162"/>
                <a:gd name="T18" fmla="*/ 71 w 71"/>
                <a:gd name="T19" fmla="*/ 28 h 162"/>
                <a:gd name="T20" fmla="*/ 43 w 71"/>
                <a:gd name="T21" fmla="*/ 57 h 162"/>
                <a:gd name="T22" fmla="*/ 36 w 71"/>
                <a:gd name="T23" fmla="*/ 50 h 162"/>
                <a:gd name="T24" fmla="*/ 54 w 71"/>
                <a:gd name="T25" fmla="*/ 33 h 162"/>
                <a:gd name="T26" fmla="*/ 49 w 71"/>
                <a:gd name="T27" fmla="*/ 33 h 162"/>
                <a:gd name="T28" fmla="*/ 32 w 71"/>
                <a:gd name="T29" fmla="*/ 33 h 162"/>
                <a:gd name="T30" fmla="*/ 17 w 71"/>
                <a:gd name="T31" fmla="*/ 34 h 162"/>
                <a:gd name="T32" fmla="*/ 10 w 71"/>
                <a:gd name="T33" fmla="*/ 40 h 162"/>
                <a:gd name="T34" fmla="*/ 9 w 71"/>
                <a:gd name="T35" fmla="*/ 44 h 162"/>
                <a:gd name="T36" fmla="*/ 9 w 71"/>
                <a:gd name="T37" fmla="*/ 46 h 162"/>
                <a:gd name="T38" fmla="*/ 9 w 71"/>
                <a:gd name="T39" fmla="*/ 162 h 162"/>
                <a:gd name="T40" fmla="*/ 0 w 71"/>
                <a:gd name="T4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62">
                  <a:moveTo>
                    <a:pt x="0" y="162"/>
                  </a:moveTo>
                  <a:cubicBezTo>
                    <a:pt x="0" y="161"/>
                    <a:pt x="0" y="160"/>
                    <a:pt x="0" y="160"/>
                  </a:cubicBezTo>
                  <a:cubicBezTo>
                    <a:pt x="0" y="121"/>
                    <a:pt x="0" y="83"/>
                    <a:pt x="0" y="44"/>
                  </a:cubicBezTo>
                  <a:cubicBezTo>
                    <a:pt x="0" y="31"/>
                    <a:pt x="7" y="24"/>
                    <a:pt x="20" y="24"/>
                  </a:cubicBezTo>
                  <a:cubicBezTo>
                    <a:pt x="23" y="24"/>
                    <a:pt x="44" y="24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6" y="33"/>
                    <a:pt x="35" y="33"/>
                    <a:pt x="32" y="33"/>
                  </a:cubicBezTo>
                  <a:cubicBezTo>
                    <a:pt x="26" y="33"/>
                    <a:pt x="21" y="34"/>
                    <a:pt x="17" y="34"/>
                  </a:cubicBezTo>
                  <a:cubicBezTo>
                    <a:pt x="14" y="34"/>
                    <a:pt x="12" y="37"/>
                    <a:pt x="10" y="40"/>
                  </a:cubicBezTo>
                  <a:cubicBezTo>
                    <a:pt x="9" y="41"/>
                    <a:pt x="9" y="43"/>
                    <a:pt x="9" y="44"/>
                  </a:cubicBezTo>
                  <a:cubicBezTo>
                    <a:pt x="9" y="45"/>
                    <a:pt x="9" y="45"/>
                    <a:pt x="9" y="46"/>
                  </a:cubicBezTo>
                  <a:cubicBezTo>
                    <a:pt x="9" y="162"/>
                    <a:pt x="9" y="162"/>
                    <a:pt x="9" y="162"/>
                  </a:cubicBezTo>
                  <a:lnTo>
                    <a:pt x="0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E5F8CEE-E09F-4A26-AB5B-917573169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00" y="-1212850"/>
              <a:ext cx="55563" cy="98425"/>
            </a:xfrm>
            <a:custGeom>
              <a:avLst/>
              <a:gdLst>
                <a:gd name="T0" fmla="*/ 16 w 72"/>
                <a:gd name="T1" fmla="*/ 97 h 125"/>
                <a:gd name="T2" fmla="*/ 23 w 72"/>
                <a:gd name="T3" fmla="*/ 91 h 125"/>
                <a:gd name="T4" fmla="*/ 39 w 72"/>
                <a:gd name="T5" fmla="*/ 108 h 125"/>
                <a:gd name="T6" fmla="*/ 40 w 72"/>
                <a:gd name="T7" fmla="*/ 101 h 125"/>
                <a:gd name="T8" fmla="*/ 40 w 72"/>
                <a:gd name="T9" fmla="*/ 98 h 125"/>
                <a:gd name="T10" fmla="*/ 40 w 72"/>
                <a:gd name="T11" fmla="*/ 21 h 125"/>
                <a:gd name="T12" fmla="*/ 28 w 72"/>
                <a:gd name="T13" fmla="*/ 9 h 125"/>
                <a:gd name="T14" fmla="*/ 0 w 72"/>
                <a:gd name="T15" fmla="*/ 9 h 125"/>
                <a:gd name="T16" fmla="*/ 0 w 72"/>
                <a:gd name="T17" fmla="*/ 0 h 125"/>
                <a:gd name="T18" fmla="*/ 16 w 72"/>
                <a:gd name="T19" fmla="*/ 0 h 125"/>
                <a:gd name="T20" fmla="*/ 25 w 72"/>
                <a:gd name="T21" fmla="*/ 0 h 125"/>
                <a:gd name="T22" fmla="*/ 31 w 72"/>
                <a:gd name="T23" fmla="*/ 0 h 125"/>
                <a:gd name="T24" fmla="*/ 49 w 72"/>
                <a:gd name="T25" fmla="*/ 19 h 125"/>
                <a:gd name="T26" fmla="*/ 49 w 72"/>
                <a:gd name="T27" fmla="*/ 75 h 125"/>
                <a:gd name="T28" fmla="*/ 49 w 72"/>
                <a:gd name="T29" fmla="*/ 108 h 125"/>
                <a:gd name="T30" fmla="*/ 66 w 72"/>
                <a:gd name="T31" fmla="*/ 90 h 125"/>
                <a:gd name="T32" fmla="*/ 72 w 72"/>
                <a:gd name="T33" fmla="*/ 97 h 125"/>
                <a:gd name="T34" fmla="*/ 44 w 72"/>
                <a:gd name="T35" fmla="*/ 125 h 125"/>
                <a:gd name="T36" fmla="*/ 16 w 72"/>
                <a:gd name="T37" fmla="*/ 9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125">
                  <a:moveTo>
                    <a:pt x="16" y="97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99"/>
                    <a:pt x="40" y="98"/>
                  </a:cubicBezTo>
                  <a:cubicBezTo>
                    <a:pt x="40" y="72"/>
                    <a:pt x="40" y="47"/>
                    <a:pt x="40" y="21"/>
                  </a:cubicBezTo>
                  <a:cubicBezTo>
                    <a:pt x="40" y="12"/>
                    <a:pt x="37" y="9"/>
                    <a:pt x="28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42" y="0"/>
                    <a:pt x="49" y="8"/>
                    <a:pt x="49" y="19"/>
                  </a:cubicBezTo>
                  <a:cubicBezTo>
                    <a:pt x="49" y="38"/>
                    <a:pt x="49" y="56"/>
                    <a:pt x="49" y="75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25"/>
                    <a:pt x="44" y="125"/>
                    <a:pt x="44" y="125"/>
                  </a:cubicBezTo>
                  <a:lnTo>
                    <a:pt x="16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D32025E5-275E-4183-9EF9-6D248AB9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900" y="-1050925"/>
              <a:ext cx="55563" cy="46038"/>
            </a:xfrm>
            <a:custGeom>
              <a:avLst/>
              <a:gdLst>
                <a:gd name="T0" fmla="*/ 0 w 35"/>
                <a:gd name="T1" fmla="*/ 15 h 29"/>
                <a:gd name="T2" fmla="*/ 14 w 35"/>
                <a:gd name="T3" fmla="*/ 0 h 29"/>
                <a:gd name="T4" fmla="*/ 17 w 35"/>
                <a:gd name="T5" fmla="*/ 4 h 29"/>
                <a:gd name="T6" fmla="*/ 10 w 35"/>
                <a:gd name="T7" fmla="*/ 10 h 29"/>
                <a:gd name="T8" fmla="*/ 11 w 35"/>
                <a:gd name="T9" fmla="*/ 12 h 29"/>
                <a:gd name="T10" fmla="*/ 35 w 35"/>
                <a:gd name="T11" fmla="*/ 12 h 29"/>
                <a:gd name="T12" fmla="*/ 35 w 35"/>
                <a:gd name="T13" fmla="*/ 17 h 29"/>
                <a:gd name="T14" fmla="*/ 11 w 35"/>
                <a:gd name="T15" fmla="*/ 17 h 29"/>
                <a:gd name="T16" fmla="*/ 11 w 35"/>
                <a:gd name="T17" fmla="*/ 19 h 29"/>
                <a:gd name="T18" fmla="*/ 18 w 35"/>
                <a:gd name="T19" fmla="*/ 25 h 29"/>
                <a:gd name="T20" fmla="*/ 14 w 35"/>
                <a:gd name="T21" fmla="*/ 29 h 29"/>
                <a:gd name="T22" fmla="*/ 0 w 35"/>
                <a:gd name="T2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9">
                  <a:moveTo>
                    <a:pt x="0" y="15"/>
                  </a:moveTo>
                  <a:lnTo>
                    <a:pt x="14" y="0"/>
                  </a:lnTo>
                  <a:lnTo>
                    <a:pt x="17" y="4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8" y="25"/>
                  </a:lnTo>
                  <a:lnTo>
                    <a:pt x="14" y="29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F8FA5EDB-B881-4D70-83B1-488F9000B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-1069975"/>
              <a:ext cx="80963" cy="82550"/>
            </a:xfrm>
            <a:custGeom>
              <a:avLst/>
              <a:gdLst>
                <a:gd name="T0" fmla="*/ 52 w 104"/>
                <a:gd name="T1" fmla="*/ 105 h 105"/>
                <a:gd name="T2" fmla="*/ 15 w 104"/>
                <a:gd name="T3" fmla="*/ 89 h 105"/>
                <a:gd name="T4" fmla="*/ 0 w 104"/>
                <a:gd name="T5" fmla="*/ 52 h 105"/>
                <a:gd name="T6" fmla="*/ 52 w 104"/>
                <a:gd name="T7" fmla="*/ 0 h 105"/>
                <a:gd name="T8" fmla="*/ 89 w 104"/>
                <a:gd name="T9" fmla="*/ 16 h 105"/>
                <a:gd name="T10" fmla="*/ 104 w 104"/>
                <a:gd name="T11" fmla="*/ 53 h 105"/>
                <a:gd name="T12" fmla="*/ 52 w 104"/>
                <a:gd name="T13" fmla="*/ 105 h 105"/>
                <a:gd name="T14" fmla="*/ 52 w 104"/>
                <a:gd name="T15" fmla="*/ 10 h 105"/>
                <a:gd name="T16" fmla="*/ 9 w 104"/>
                <a:gd name="T17" fmla="*/ 52 h 105"/>
                <a:gd name="T18" fmla="*/ 22 w 104"/>
                <a:gd name="T19" fmla="*/ 83 h 105"/>
                <a:gd name="T20" fmla="*/ 52 w 104"/>
                <a:gd name="T21" fmla="*/ 95 h 105"/>
                <a:gd name="T22" fmla="*/ 95 w 104"/>
                <a:gd name="T23" fmla="*/ 53 h 105"/>
                <a:gd name="T24" fmla="*/ 52 w 104"/>
                <a:gd name="T25" fmla="*/ 1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5">
                  <a:moveTo>
                    <a:pt x="52" y="105"/>
                  </a:moveTo>
                  <a:cubicBezTo>
                    <a:pt x="38" y="105"/>
                    <a:pt x="24" y="99"/>
                    <a:pt x="15" y="89"/>
                  </a:cubicBezTo>
                  <a:cubicBezTo>
                    <a:pt x="5" y="79"/>
                    <a:pt x="0" y="66"/>
                    <a:pt x="0" y="52"/>
                  </a:cubicBezTo>
                  <a:cubicBezTo>
                    <a:pt x="0" y="24"/>
                    <a:pt x="23" y="0"/>
                    <a:pt x="52" y="0"/>
                  </a:cubicBezTo>
                  <a:cubicBezTo>
                    <a:pt x="66" y="1"/>
                    <a:pt x="79" y="6"/>
                    <a:pt x="89" y="16"/>
                  </a:cubicBezTo>
                  <a:cubicBezTo>
                    <a:pt x="99" y="26"/>
                    <a:pt x="104" y="39"/>
                    <a:pt x="104" y="53"/>
                  </a:cubicBezTo>
                  <a:cubicBezTo>
                    <a:pt x="104" y="82"/>
                    <a:pt x="81" y="105"/>
                    <a:pt x="52" y="105"/>
                  </a:cubicBezTo>
                  <a:close/>
                  <a:moveTo>
                    <a:pt x="52" y="10"/>
                  </a:moveTo>
                  <a:cubicBezTo>
                    <a:pt x="29" y="10"/>
                    <a:pt x="9" y="29"/>
                    <a:pt x="9" y="52"/>
                  </a:cubicBezTo>
                  <a:cubicBezTo>
                    <a:pt x="9" y="64"/>
                    <a:pt x="14" y="75"/>
                    <a:pt x="22" y="83"/>
                  </a:cubicBezTo>
                  <a:cubicBezTo>
                    <a:pt x="30" y="91"/>
                    <a:pt x="40" y="95"/>
                    <a:pt x="52" y="95"/>
                  </a:cubicBezTo>
                  <a:cubicBezTo>
                    <a:pt x="75" y="95"/>
                    <a:pt x="95" y="76"/>
                    <a:pt x="95" y="53"/>
                  </a:cubicBezTo>
                  <a:cubicBezTo>
                    <a:pt x="95" y="29"/>
                    <a:pt x="76" y="10"/>
                    <a:pt x="5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8C8C4783-9423-4174-A714-809EE8E7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-1068388"/>
              <a:ext cx="603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B3F38104-2D6C-4751-9CE2-DD478693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-1025525"/>
              <a:ext cx="603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92CFE2C1-9E1E-41BA-807B-F82BA06F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-1004888"/>
              <a:ext cx="60325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718D625B-6F26-4952-907E-7ACEA7A8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-1047750"/>
              <a:ext cx="39688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21850AFF-411B-4C67-9F61-0D649FB3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-984250"/>
              <a:ext cx="38100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84D153F1-6117-46D1-993E-1B0CD531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-1047750"/>
              <a:ext cx="6350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BE54B913-EB04-46F0-B73A-551EB993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-984250"/>
              <a:ext cx="7938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81AB120D-9B4A-431D-8778-2B1F3E1DD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3725" y="-1047750"/>
              <a:ext cx="39688" cy="39688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7 w 50"/>
                <a:gd name="T5" fmla="*/ 7 h 50"/>
                <a:gd name="T6" fmla="*/ 25 w 50"/>
                <a:gd name="T7" fmla="*/ 0 h 50"/>
                <a:gd name="T8" fmla="*/ 43 w 50"/>
                <a:gd name="T9" fmla="*/ 7 h 50"/>
                <a:gd name="T10" fmla="*/ 50 w 50"/>
                <a:gd name="T11" fmla="*/ 25 h 50"/>
                <a:gd name="T12" fmla="*/ 25 w 50"/>
                <a:gd name="T13" fmla="*/ 50 h 50"/>
                <a:gd name="T14" fmla="*/ 25 w 50"/>
                <a:gd name="T15" fmla="*/ 9 h 50"/>
                <a:gd name="T16" fmla="*/ 9 w 50"/>
                <a:gd name="T17" fmla="*/ 25 h 50"/>
                <a:gd name="T18" fmla="*/ 25 w 50"/>
                <a:gd name="T19" fmla="*/ 40 h 50"/>
                <a:gd name="T20" fmla="*/ 40 w 50"/>
                <a:gd name="T21" fmla="*/ 25 h 50"/>
                <a:gd name="T22" fmla="*/ 36 w 50"/>
                <a:gd name="T23" fmla="*/ 14 h 50"/>
                <a:gd name="T24" fmla="*/ 25 w 50"/>
                <a:gd name="T2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8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3" y="7"/>
                  </a:cubicBezTo>
                  <a:cubicBezTo>
                    <a:pt x="47" y="12"/>
                    <a:pt x="50" y="18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9"/>
                  </a:moveTo>
                  <a:cubicBezTo>
                    <a:pt x="16" y="9"/>
                    <a:pt x="9" y="16"/>
                    <a:pt x="9" y="25"/>
                  </a:cubicBezTo>
                  <a:cubicBezTo>
                    <a:pt x="9" y="33"/>
                    <a:pt x="16" y="40"/>
                    <a:pt x="25" y="40"/>
                  </a:cubicBezTo>
                  <a:cubicBezTo>
                    <a:pt x="33" y="40"/>
                    <a:pt x="40" y="33"/>
                    <a:pt x="40" y="25"/>
                  </a:cubicBezTo>
                  <a:cubicBezTo>
                    <a:pt x="40" y="21"/>
                    <a:pt x="39" y="17"/>
                    <a:pt x="36" y="14"/>
                  </a:cubicBezTo>
                  <a:cubicBezTo>
                    <a:pt x="33" y="11"/>
                    <a:pt x="29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036215-BC93-41F6-8D85-17B0FD043652}"/>
              </a:ext>
            </a:extLst>
          </p:cNvPr>
          <p:cNvGrpSpPr/>
          <p:nvPr/>
        </p:nvGrpSpPr>
        <p:grpSpPr>
          <a:xfrm>
            <a:off x="6454956" y="1420837"/>
            <a:ext cx="323586" cy="323586"/>
            <a:chOff x="8669338" y="-1281113"/>
            <a:chExt cx="371475" cy="371475"/>
          </a:xfrm>
          <a:solidFill>
            <a:schemeClr val="bg1"/>
          </a:solidFill>
        </p:grpSpPr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801ABAEF-9988-460D-8CF6-AC627E2CD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-1281113"/>
              <a:ext cx="371475" cy="371475"/>
            </a:xfrm>
            <a:custGeom>
              <a:avLst/>
              <a:gdLst>
                <a:gd name="T0" fmla="*/ 299 w 471"/>
                <a:gd name="T1" fmla="*/ 470 h 470"/>
                <a:gd name="T2" fmla="*/ 148 w 471"/>
                <a:gd name="T3" fmla="*/ 381 h 470"/>
                <a:gd name="T4" fmla="*/ 139 w 471"/>
                <a:gd name="T5" fmla="*/ 376 h 470"/>
                <a:gd name="T6" fmla="*/ 76 w 471"/>
                <a:gd name="T7" fmla="*/ 376 h 470"/>
                <a:gd name="T8" fmla="*/ 25 w 471"/>
                <a:gd name="T9" fmla="*/ 376 h 470"/>
                <a:gd name="T10" fmla="*/ 1 w 471"/>
                <a:gd name="T11" fmla="*/ 351 h 470"/>
                <a:gd name="T12" fmla="*/ 1 w 471"/>
                <a:gd name="T13" fmla="*/ 292 h 470"/>
                <a:gd name="T14" fmla="*/ 0 w 471"/>
                <a:gd name="T15" fmla="*/ 103 h 470"/>
                <a:gd name="T16" fmla="*/ 9 w 471"/>
                <a:gd name="T17" fmla="*/ 82 h 470"/>
                <a:gd name="T18" fmla="*/ 78 w 471"/>
                <a:gd name="T19" fmla="*/ 13 h 470"/>
                <a:gd name="T20" fmla="*/ 95 w 471"/>
                <a:gd name="T21" fmla="*/ 0 h 470"/>
                <a:gd name="T22" fmla="*/ 264 w 471"/>
                <a:gd name="T23" fmla="*/ 0 h 470"/>
                <a:gd name="T24" fmla="*/ 281 w 471"/>
                <a:gd name="T25" fmla="*/ 28 h 470"/>
                <a:gd name="T26" fmla="*/ 281 w 471"/>
                <a:gd name="T27" fmla="*/ 93 h 470"/>
                <a:gd name="T28" fmla="*/ 281 w 471"/>
                <a:gd name="T29" fmla="*/ 120 h 470"/>
                <a:gd name="T30" fmla="*/ 281 w 471"/>
                <a:gd name="T31" fmla="*/ 127 h 470"/>
                <a:gd name="T32" fmla="*/ 287 w 471"/>
                <a:gd name="T33" fmla="*/ 127 h 470"/>
                <a:gd name="T34" fmla="*/ 289 w 471"/>
                <a:gd name="T35" fmla="*/ 127 h 470"/>
                <a:gd name="T36" fmla="*/ 301 w 471"/>
                <a:gd name="T37" fmla="*/ 127 h 470"/>
                <a:gd name="T38" fmla="*/ 325 w 471"/>
                <a:gd name="T39" fmla="*/ 129 h 470"/>
                <a:gd name="T40" fmla="*/ 466 w 471"/>
                <a:gd name="T41" fmla="*/ 260 h 470"/>
                <a:gd name="T42" fmla="*/ 469 w 471"/>
                <a:gd name="T43" fmla="*/ 278 h 470"/>
                <a:gd name="T44" fmla="*/ 471 w 471"/>
                <a:gd name="T45" fmla="*/ 286 h 470"/>
                <a:gd name="T46" fmla="*/ 471 w 471"/>
                <a:gd name="T47" fmla="*/ 312 h 470"/>
                <a:gd name="T48" fmla="*/ 470 w 471"/>
                <a:gd name="T49" fmla="*/ 316 h 470"/>
                <a:gd name="T50" fmla="*/ 469 w 471"/>
                <a:gd name="T51" fmla="*/ 326 h 470"/>
                <a:gd name="T52" fmla="*/ 308 w 471"/>
                <a:gd name="T53" fmla="*/ 470 h 470"/>
                <a:gd name="T54" fmla="*/ 299 w 471"/>
                <a:gd name="T55" fmla="*/ 470 h 470"/>
                <a:gd name="T56" fmla="*/ 299 w 471"/>
                <a:gd name="T57" fmla="*/ 139 h 470"/>
                <a:gd name="T58" fmla="*/ 139 w 471"/>
                <a:gd name="T59" fmla="*/ 298 h 470"/>
                <a:gd name="T60" fmla="*/ 186 w 471"/>
                <a:gd name="T61" fmla="*/ 412 h 470"/>
                <a:gd name="T62" fmla="*/ 298 w 471"/>
                <a:gd name="T63" fmla="*/ 459 h 470"/>
                <a:gd name="T64" fmla="*/ 459 w 471"/>
                <a:gd name="T65" fmla="*/ 298 h 470"/>
                <a:gd name="T66" fmla="*/ 412 w 471"/>
                <a:gd name="T67" fmla="*/ 185 h 470"/>
                <a:gd name="T68" fmla="*/ 299 w 471"/>
                <a:gd name="T69" fmla="*/ 139 h 470"/>
                <a:gd name="T70" fmla="*/ 12 w 471"/>
                <a:gd name="T71" fmla="*/ 350 h 470"/>
                <a:gd name="T72" fmla="*/ 26 w 471"/>
                <a:gd name="T73" fmla="*/ 364 h 470"/>
                <a:gd name="T74" fmla="*/ 140 w 471"/>
                <a:gd name="T75" fmla="*/ 364 h 470"/>
                <a:gd name="T76" fmla="*/ 139 w 471"/>
                <a:gd name="T77" fmla="*/ 361 h 470"/>
                <a:gd name="T78" fmla="*/ 149 w 471"/>
                <a:gd name="T79" fmla="*/ 215 h 470"/>
                <a:gd name="T80" fmla="*/ 268 w 471"/>
                <a:gd name="T81" fmla="*/ 129 h 470"/>
                <a:gd name="T82" fmla="*/ 269 w 471"/>
                <a:gd name="T83" fmla="*/ 129 h 470"/>
                <a:gd name="T84" fmla="*/ 269 w 471"/>
                <a:gd name="T85" fmla="*/ 25 h 470"/>
                <a:gd name="T86" fmla="*/ 256 w 471"/>
                <a:gd name="T87" fmla="*/ 12 h 470"/>
                <a:gd name="T88" fmla="*/ 99 w 471"/>
                <a:gd name="T89" fmla="*/ 12 h 470"/>
                <a:gd name="T90" fmla="*/ 99 w 471"/>
                <a:gd name="T91" fmla="*/ 34 h 470"/>
                <a:gd name="T92" fmla="*/ 99 w 471"/>
                <a:gd name="T93" fmla="*/ 68 h 470"/>
                <a:gd name="T94" fmla="*/ 68 w 471"/>
                <a:gd name="T95" fmla="*/ 99 h 470"/>
                <a:gd name="T96" fmla="*/ 49 w 471"/>
                <a:gd name="T97" fmla="*/ 99 h 470"/>
                <a:gd name="T98" fmla="*/ 12 w 471"/>
                <a:gd name="T99" fmla="*/ 99 h 470"/>
                <a:gd name="T100" fmla="*/ 12 w 471"/>
                <a:gd name="T101" fmla="*/ 350 h 470"/>
                <a:gd name="T102" fmla="*/ 22 w 471"/>
                <a:gd name="T103" fmla="*/ 87 h 470"/>
                <a:gd name="T104" fmla="*/ 26 w 471"/>
                <a:gd name="T105" fmla="*/ 87 h 470"/>
                <a:gd name="T106" fmla="*/ 40 w 471"/>
                <a:gd name="T107" fmla="*/ 87 h 470"/>
                <a:gd name="T108" fmla="*/ 53 w 471"/>
                <a:gd name="T109" fmla="*/ 87 h 470"/>
                <a:gd name="T110" fmla="*/ 72 w 471"/>
                <a:gd name="T111" fmla="*/ 87 h 470"/>
                <a:gd name="T112" fmla="*/ 87 w 471"/>
                <a:gd name="T113" fmla="*/ 69 h 470"/>
                <a:gd name="T114" fmla="*/ 88 w 471"/>
                <a:gd name="T115" fmla="*/ 39 h 470"/>
                <a:gd name="T116" fmla="*/ 87 w 471"/>
                <a:gd name="T117" fmla="*/ 26 h 470"/>
                <a:gd name="T118" fmla="*/ 84 w 471"/>
                <a:gd name="T119" fmla="*/ 23 h 470"/>
                <a:gd name="T120" fmla="*/ 22 w 471"/>
                <a:gd name="T121" fmla="*/ 87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1" h="470">
                  <a:moveTo>
                    <a:pt x="299" y="470"/>
                  </a:moveTo>
                  <a:cubicBezTo>
                    <a:pt x="234" y="470"/>
                    <a:pt x="183" y="440"/>
                    <a:pt x="148" y="381"/>
                  </a:cubicBezTo>
                  <a:cubicBezTo>
                    <a:pt x="146" y="377"/>
                    <a:pt x="143" y="376"/>
                    <a:pt x="139" y="376"/>
                  </a:cubicBezTo>
                  <a:cubicBezTo>
                    <a:pt x="118" y="376"/>
                    <a:pt x="97" y="376"/>
                    <a:pt x="76" y="376"/>
                  </a:cubicBezTo>
                  <a:cubicBezTo>
                    <a:pt x="25" y="376"/>
                    <a:pt x="25" y="376"/>
                    <a:pt x="25" y="376"/>
                  </a:cubicBezTo>
                  <a:cubicBezTo>
                    <a:pt x="9" y="376"/>
                    <a:pt x="1" y="367"/>
                    <a:pt x="1" y="351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1" y="229"/>
                    <a:pt x="1" y="166"/>
                    <a:pt x="0" y="103"/>
                  </a:cubicBezTo>
                  <a:cubicBezTo>
                    <a:pt x="0" y="94"/>
                    <a:pt x="3" y="88"/>
                    <a:pt x="9" y="82"/>
                  </a:cubicBezTo>
                  <a:cubicBezTo>
                    <a:pt x="29" y="62"/>
                    <a:pt x="52" y="40"/>
                    <a:pt x="78" y="13"/>
                  </a:cubicBezTo>
                  <a:cubicBezTo>
                    <a:pt x="83" y="8"/>
                    <a:pt x="88" y="3"/>
                    <a:pt x="9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6" y="5"/>
                    <a:pt x="281" y="13"/>
                    <a:pt x="281" y="28"/>
                  </a:cubicBezTo>
                  <a:cubicBezTo>
                    <a:pt x="281" y="50"/>
                    <a:pt x="281" y="72"/>
                    <a:pt x="281" y="93"/>
                  </a:cubicBezTo>
                  <a:cubicBezTo>
                    <a:pt x="281" y="102"/>
                    <a:pt x="281" y="111"/>
                    <a:pt x="281" y="120"/>
                  </a:cubicBezTo>
                  <a:cubicBezTo>
                    <a:pt x="281" y="127"/>
                    <a:pt x="281" y="127"/>
                    <a:pt x="281" y="127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7"/>
                    <a:pt x="289" y="127"/>
                    <a:pt x="289" y="127"/>
                  </a:cubicBezTo>
                  <a:cubicBezTo>
                    <a:pt x="293" y="127"/>
                    <a:pt x="297" y="127"/>
                    <a:pt x="301" y="127"/>
                  </a:cubicBezTo>
                  <a:cubicBezTo>
                    <a:pt x="309" y="128"/>
                    <a:pt x="317" y="128"/>
                    <a:pt x="325" y="129"/>
                  </a:cubicBezTo>
                  <a:cubicBezTo>
                    <a:pt x="395" y="139"/>
                    <a:pt x="450" y="191"/>
                    <a:pt x="466" y="260"/>
                  </a:cubicBezTo>
                  <a:cubicBezTo>
                    <a:pt x="468" y="266"/>
                    <a:pt x="468" y="272"/>
                    <a:pt x="469" y="278"/>
                  </a:cubicBezTo>
                  <a:cubicBezTo>
                    <a:pt x="470" y="280"/>
                    <a:pt x="470" y="283"/>
                    <a:pt x="471" y="286"/>
                  </a:cubicBezTo>
                  <a:cubicBezTo>
                    <a:pt x="471" y="312"/>
                    <a:pt x="471" y="312"/>
                    <a:pt x="471" y="312"/>
                  </a:cubicBezTo>
                  <a:cubicBezTo>
                    <a:pt x="470" y="316"/>
                    <a:pt x="470" y="316"/>
                    <a:pt x="470" y="316"/>
                  </a:cubicBezTo>
                  <a:cubicBezTo>
                    <a:pt x="470" y="319"/>
                    <a:pt x="469" y="322"/>
                    <a:pt x="469" y="326"/>
                  </a:cubicBezTo>
                  <a:cubicBezTo>
                    <a:pt x="455" y="407"/>
                    <a:pt x="389" y="467"/>
                    <a:pt x="308" y="470"/>
                  </a:cubicBezTo>
                  <a:cubicBezTo>
                    <a:pt x="305" y="470"/>
                    <a:pt x="302" y="470"/>
                    <a:pt x="299" y="470"/>
                  </a:cubicBezTo>
                  <a:close/>
                  <a:moveTo>
                    <a:pt x="299" y="139"/>
                  </a:moveTo>
                  <a:cubicBezTo>
                    <a:pt x="211" y="139"/>
                    <a:pt x="139" y="210"/>
                    <a:pt x="139" y="298"/>
                  </a:cubicBezTo>
                  <a:cubicBezTo>
                    <a:pt x="139" y="341"/>
                    <a:pt x="155" y="381"/>
                    <a:pt x="186" y="412"/>
                  </a:cubicBezTo>
                  <a:cubicBezTo>
                    <a:pt x="216" y="442"/>
                    <a:pt x="256" y="459"/>
                    <a:pt x="298" y="459"/>
                  </a:cubicBezTo>
                  <a:cubicBezTo>
                    <a:pt x="387" y="459"/>
                    <a:pt x="459" y="387"/>
                    <a:pt x="459" y="298"/>
                  </a:cubicBezTo>
                  <a:cubicBezTo>
                    <a:pt x="459" y="256"/>
                    <a:pt x="442" y="216"/>
                    <a:pt x="412" y="185"/>
                  </a:cubicBezTo>
                  <a:cubicBezTo>
                    <a:pt x="382" y="155"/>
                    <a:pt x="342" y="139"/>
                    <a:pt x="299" y="139"/>
                  </a:cubicBezTo>
                  <a:close/>
                  <a:moveTo>
                    <a:pt x="12" y="350"/>
                  </a:moveTo>
                  <a:cubicBezTo>
                    <a:pt x="12" y="361"/>
                    <a:pt x="15" y="364"/>
                    <a:pt x="26" y="364"/>
                  </a:cubicBezTo>
                  <a:cubicBezTo>
                    <a:pt x="140" y="364"/>
                    <a:pt x="140" y="364"/>
                    <a:pt x="140" y="364"/>
                  </a:cubicBezTo>
                  <a:cubicBezTo>
                    <a:pt x="139" y="361"/>
                    <a:pt x="139" y="361"/>
                    <a:pt x="139" y="361"/>
                  </a:cubicBezTo>
                  <a:cubicBezTo>
                    <a:pt x="120" y="309"/>
                    <a:pt x="124" y="260"/>
                    <a:pt x="149" y="215"/>
                  </a:cubicBezTo>
                  <a:cubicBezTo>
                    <a:pt x="174" y="169"/>
                    <a:pt x="214" y="141"/>
                    <a:pt x="268" y="129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25"/>
                    <a:pt x="269" y="25"/>
                    <a:pt x="269" y="25"/>
                  </a:cubicBezTo>
                  <a:cubicBezTo>
                    <a:pt x="269" y="15"/>
                    <a:pt x="266" y="12"/>
                    <a:pt x="256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46"/>
                    <a:pt x="99" y="57"/>
                    <a:pt x="99" y="68"/>
                  </a:cubicBezTo>
                  <a:cubicBezTo>
                    <a:pt x="99" y="86"/>
                    <a:pt x="87" y="99"/>
                    <a:pt x="68" y="99"/>
                  </a:cubicBezTo>
                  <a:cubicBezTo>
                    <a:pt x="62" y="99"/>
                    <a:pt x="56" y="99"/>
                    <a:pt x="49" y="99"/>
                  </a:cubicBezTo>
                  <a:cubicBezTo>
                    <a:pt x="12" y="99"/>
                    <a:pt x="12" y="99"/>
                    <a:pt x="12" y="99"/>
                  </a:cubicBezTo>
                  <a:lnTo>
                    <a:pt x="12" y="350"/>
                  </a:lnTo>
                  <a:close/>
                  <a:moveTo>
                    <a:pt x="22" y="87"/>
                  </a:moveTo>
                  <a:cubicBezTo>
                    <a:pt x="26" y="87"/>
                    <a:pt x="26" y="87"/>
                    <a:pt x="26" y="87"/>
                  </a:cubicBezTo>
                  <a:cubicBezTo>
                    <a:pt x="31" y="87"/>
                    <a:pt x="35" y="87"/>
                    <a:pt x="40" y="87"/>
                  </a:cubicBezTo>
                  <a:cubicBezTo>
                    <a:pt x="45" y="87"/>
                    <a:pt x="49" y="87"/>
                    <a:pt x="53" y="87"/>
                  </a:cubicBezTo>
                  <a:cubicBezTo>
                    <a:pt x="61" y="87"/>
                    <a:pt x="67" y="87"/>
                    <a:pt x="72" y="87"/>
                  </a:cubicBezTo>
                  <a:cubicBezTo>
                    <a:pt x="81" y="86"/>
                    <a:pt x="87" y="79"/>
                    <a:pt x="87" y="69"/>
                  </a:cubicBezTo>
                  <a:cubicBezTo>
                    <a:pt x="88" y="59"/>
                    <a:pt x="88" y="49"/>
                    <a:pt x="88" y="39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23"/>
                    <a:pt x="84" y="23"/>
                    <a:pt x="84" y="23"/>
                  </a:cubicBezTo>
                  <a:lnTo>
                    <a:pt x="22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DF07906-9072-41A4-8E20-7C791DC9D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0" y="-1087438"/>
              <a:ext cx="166688" cy="141288"/>
            </a:xfrm>
            <a:custGeom>
              <a:avLst/>
              <a:gdLst>
                <a:gd name="T0" fmla="*/ 138 w 210"/>
                <a:gd name="T1" fmla="*/ 178 h 178"/>
                <a:gd name="T2" fmla="*/ 63 w 210"/>
                <a:gd name="T3" fmla="*/ 151 h 178"/>
                <a:gd name="T4" fmla="*/ 16 w 210"/>
                <a:gd name="T5" fmla="*/ 63 h 178"/>
                <a:gd name="T6" fmla="*/ 12 w 210"/>
                <a:gd name="T7" fmla="*/ 57 h 178"/>
                <a:gd name="T8" fmla="*/ 1 w 210"/>
                <a:gd name="T9" fmla="*/ 43 h 178"/>
                <a:gd name="T10" fmla="*/ 6 w 210"/>
                <a:gd name="T11" fmla="*/ 26 h 178"/>
                <a:gd name="T12" fmla="*/ 22 w 210"/>
                <a:gd name="T13" fmla="*/ 7 h 178"/>
                <a:gd name="T14" fmla="*/ 37 w 210"/>
                <a:gd name="T15" fmla="*/ 0 h 178"/>
                <a:gd name="T16" fmla="*/ 52 w 210"/>
                <a:gd name="T17" fmla="*/ 8 h 178"/>
                <a:gd name="T18" fmla="*/ 68 w 210"/>
                <a:gd name="T19" fmla="*/ 25 h 178"/>
                <a:gd name="T20" fmla="*/ 73 w 210"/>
                <a:gd name="T21" fmla="*/ 43 h 178"/>
                <a:gd name="T22" fmla="*/ 63 w 210"/>
                <a:gd name="T23" fmla="*/ 57 h 178"/>
                <a:gd name="T24" fmla="*/ 59 w 210"/>
                <a:gd name="T25" fmla="*/ 64 h 178"/>
                <a:gd name="T26" fmla="*/ 140 w 210"/>
                <a:gd name="T27" fmla="*/ 135 h 178"/>
                <a:gd name="T28" fmla="*/ 177 w 210"/>
                <a:gd name="T29" fmla="*/ 126 h 178"/>
                <a:gd name="T30" fmla="*/ 187 w 210"/>
                <a:gd name="T31" fmla="*/ 123 h 178"/>
                <a:gd name="T32" fmla="*/ 208 w 210"/>
                <a:gd name="T33" fmla="*/ 139 h 178"/>
                <a:gd name="T34" fmla="*/ 196 w 210"/>
                <a:gd name="T35" fmla="*/ 165 h 178"/>
                <a:gd name="T36" fmla="*/ 138 w 210"/>
                <a:gd name="T37" fmla="*/ 178 h 178"/>
                <a:gd name="T38" fmla="*/ 37 w 210"/>
                <a:gd name="T39" fmla="*/ 12 h 178"/>
                <a:gd name="T40" fmla="*/ 31 w 210"/>
                <a:gd name="T41" fmla="*/ 16 h 178"/>
                <a:gd name="T42" fmla="*/ 16 w 210"/>
                <a:gd name="T43" fmla="*/ 33 h 178"/>
                <a:gd name="T44" fmla="*/ 13 w 210"/>
                <a:gd name="T45" fmla="*/ 42 h 178"/>
                <a:gd name="T46" fmla="*/ 21 w 210"/>
                <a:gd name="T47" fmla="*/ 48 h 178"/>
                <a:gd name="T48" fmla="*/ 27 w 210"/>
                <a:gd name="T49" fmla="*/ 55 h 178"/>
                <a:gd name="T50" fmla="*/ 28 w 210"/>
                <a:gd name="T51" fmla="*/ 58 h 178"/>
                <a:gd name="T52" fmla="*/ 28 w 210"/>
                <a:gd name="T53" fmla="*/ 68 h 178"/>
                <a:gd name="T54" fmla="*/ 145 w 210"/>
                <a:gd name="T55" fmla="*/ 166 h 178"/>
                <a:gd name="T56" fmla="*/ 145 w 210"/>
                <a:gd name="T57" fmla="*/ 166 h 178"/>
                <a:gd name="T58" fmla="*/ 150 w 210"/>
                <a:gd name="T59" fmla="*/ 166 h 178"/>
                <a:gd name="T60" fmla="*/ 190 w 210"/>
                <a:gd name="T61" fmla="*/ 154 h 178"/>
                <a:gd name="T62" fmla="*/ 196 w 210"/>
                <a:gd name="T63" fmla="*/ 147 h 178"/>
                <a:gd name="T64" fmla="*/ 193 w 210"/>
                <a:gd name="T65" fmla="*/ 137 h 178"/>
                <a:gd name="T66" fmla="*/ 187 w 210"/>
                <a:gd name="T67" fmla="*/ 135 h 178"/>
                <a:gd name="T68" fmla="*/ 180 w 210"/>
                <a:gd name="T69" fmla="*/ 137 h 178"/>
                <a:gd name="T70" fmla="*/ 140 w 210"/>
                <a:gd name="T71" fmla="*/ 146 h 178"/>
                <a:gd name="T72" fmla="*/ 123 w 210"/>
                <a:gd name="T73" fmla="*/ 145 h 178"/>
                <a:gd name="T74" fmla="*/ 47 w 210"/>
                <a:gd name="T75" fmla="*/ 55 h 178"/>
                <a:gd name="T76" fmla="*/ 53 w 210"/>
                <a:gd name="T77" fmla="*/ 48 h 178"/>
                <a:gd name="T78" fmla="*/ 61 w 210"/>
                <a:gd name="T79" fmla="*/ 42 h 178"/>
                <a:gd name="T80" fmla="*/ 59 w 210"/>
                <a:gd name="T81" fmla="*/ 33 h 178"/>
                <a:gd name="T82" fmla="*/ 43 w 210"/>
                <a:gd name="T83" fmla="*/ 16 h 178"/>
                <a:gd name="T84" fmla="*/ 37 w 210"/>
                <a:gd name="T85" fmla="*/ 1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178">
                  <a:moveTo>
                    <a:pt x="138" y="178"/>
                  </a:moveTo>
                  <a:cubicBezTo>
                    <a:pt x="112" y="178"/>
                    <a:pt x="87" y="169"/>
                    <a:pt x="63" y="151"/>
                  </a:cubicBezTo>
                  <a:cubicBezTo>
                    <a:pt x="35" y="130"/>
                    <a:pt x="19" y="100"/>
                    <a:pt x="16" y="63"/>
                  </a:cubicBezTo>
                  <a:cubicBezTo>
                    <a:pt x="15" y="61"/>
                    <a:pt x="14" y="58"/>
                    <a:pt x="12" y="57"/>
                  </a:cubicBezTo>
                  <a:cubicBezTo>
                    <a:pt x="6" y="54"/>
                    <a:pt x="2" y="49"/>
                    <a:pt x="1" y="43"/>
                  </a:cubicBezTo>
                  <a:cubicBezTo>
                    <a:pt x="0" y="37"/>
                    <a:pt x="2" y="31"/>
                    <a:pt x="6" y="26"/>
                  </a:cubicBezTo>
                  <a:cubicBezTo>
                    <a:pt x="11" y="20"/>
                    <a:pt x="17" y="13"/>
                    <a:pt x="22" y="7"/>
                  </a:cubicBezTo>
                  <a:cubicBezTo>
                    <a:pt x="26" y="3"/>
                    <a:pt x="32" y="0"/>
                    <a:pt x="37" y="0"/>
                  </a:cubicBezTo>
                  <a:cubicBezTo>
                    <a:pt x="43" y="0"/>
                    <a:pt x="48" y="3"/>
                    <a:pt x="52" y="8"/>
                  </a:cubicBezTo>
                  <a:cubicBezTo>
                    <a:pt x="58" y="14"/>
                    <a:pt x="63" y="20"/>
                    <a:pt x="68" y="25"/>
                  </a:cubicBezTo>
                  <a:cubicBezTo>
                    <a:pt x="72" y="31"/>
                    <a:pt x="74" y="37"/>
                    <a:pt x="73" y="43"/>
                  </a:cubicBezTo>
                  <a:cubicBezTo>
                    <a:pt x="72" y="48"/>
                    <a:pt x="68" y="53"/>
                    <a:pt x="63" y="57"/>
                  </a:cubicBezTo>
                  <a:cubicBezTo>
                    <a:pt x="59" y="59"/>
                    <a:pt x="59" y="61"/>
                    <a:pt x="59" y="64"/>
                  </a:cubicBezTo>
                  <a:cubicBezTo>
                    <a:pt x="64" y="104"/>
                    <a:pt x="99" y="135"/>
                    <a:pt x="140" y="135"/>
                  </a:cubicBezTo>
                  <a:cubicBezTo>
                    <a:pt x="152" y="135"/>
                    <a:pt x="164" y="132"/>
                    <a:pt x="177" y="126"/>
                  </a:cubicBezTo>
                  <a:cubicBezTo>
                    <a:pt x="180" y="124"/>
                    <a:pt x="183" y="123"/>
                    <a:pt x="187" y="123"/>
                  </a:cubicBezTo>
                  <a:cubicBezTo>
                    <a:pt x="197" y="123"/>
                    <a:pt x="205" y="130"/>
                    <a:pt x="208" y="139"/>
                  </a:cubicBezTo>
                  <a:cubicBezTo>
                    <a:pt x="210" y="150"/>
                    <a:pt x="205" y="160"/>
                    <a:pt x="196" y="165"/>
                  </a:cubicBezTo>
                  <a:cubicBezTo>
                    <a:pt x="176" y="174"/>
                    <a:pt x="157" y="178"/>
                    <a:pt x="138" y="178"/>
                  </a:cubicBezTo>
                  <a:close/>
                  <a:moveTo>
                    <a:pt x="37" y="12"/>
                  </a:moveTo>
                  <a:cubicBezTo>
                    <a:pt x="35" y="12"/>
                    <a:pt x="33" y="13"/>
                    <a:pt x="31" y="16"/>
                  </a:cubicBezTo>
                  <a:cubicBezTo>
                    <a:pt x="25" y="22"/>
                    <a:pt x="20" y="27"/>
                    <a:pt x="16" y="33"/>
                  </a:cubicBezTo>
                  <a:cubicBezTo>
                    <a:pt x="13" y="36"/>
                    <a:pt x="12" y="39"/>
                    <a:pt x="13" y="42"/>
                  </a:cubicBezTo>
                  <a:cubicBezTo>
                    <a:pt x="14" y="45"/>
                    <a:pt x="17" y="47"/>
                    <a:pt x="21" y="48"/>
                  </a:cubicBezTo>
                  <a:cubicBezTo>
                    <a:pt x="26" y="49"/>
                    <a:pt x="27" y="50"/>
                    <a:pt x="27" y="55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61"/>
                    <a:pt x="28" y="65"/>
                    <a:pt x="28" y="68"/>
                  </a:cubicBezTo>
                  <a:cubicBezTo>
                    <a:pt x="34" y="124"/>
                    <a:pt x="85" y="166"/>
                    <a:pt x="145" y="166"/>
                  </a:cubicBezTo>
                  <a:cubicBezTo>
                    <a:pt x="145" y="166"/>
                    <a:pt x="145" y="166"/>
                    <a:pt x="145" y="166"/>
                  </a:cubicBezTo>
                  <a:cubicBezTo>
                    <a:pt x="147" y="166"/>
                    <a:pt x="149" y="166"/>
                    <a:pt x="150" y="166"/>
                  </a:cubicBezTo>
                  <a:cubicBezTo>
                    <a:pt x="159" y="166"/>
                    <a:pt x="175" y="162"/>
                    <a:pt x="190" y="154"/>
                  </a:cubicBezTo>
                  <a:cubicBezTo>
                    <a:pt x="192" y="153"/>
                    <a:pt x="195" y="150"/>
                    <a:pt x="196" y="147"/>
                  </a:cubicBezTo>
                  <a:cubicBezTo>
                    <a:pt x="196" y="144"/>
                    <a:pt x="195" y="140"/>
                    <a:pt x="193" y="137"/>
                  </a:cubicBezTo>
                  <a:cubicBezTo>
                    <a:pt x="191" y="136"/>
                    <a:pt x="189" y="135"/>
                    <a:pt x="187" y="135"/>
                  </a:cubicBezTo>
                  <a:cubicBezTo>
                    <a:pt x="185" y="135"/>
                    <a:pt x="182" y="136"/>
                    <a:pt x="180" y="137"/>
                  </a:cubicBezTo>
                  <a:cubicBezTo>
                    <a:pt x="168" y="143"/>
                    <a:pt x="154" y="146"/>
                    <a:pt x="140" y="146"/>
                  </a:cubicBezTo>
                  <a:cubicBezTo>
                    <a:pt x="134" y="146"/>
                    <a:pt x="129" y="146"/>
                    <a:pt x="123" y="145"/>
                  </a:cubicBezTo>
                  <a:cubicBezTo>
                    <a:pt x="80" y="138"/>
                    <a:pt x="47" y="98"/>
                    <a:pt x="47" y="55"/>
                  </a:cubicBezTo>
                  <a:cubicBezTo>
                    <a:pt x="47" y="50"/>
                    <a:pt x="48" y="49"/>
                    <a:pt x="53" y="48"/>
                  </a:cubicBezTo>
                  <a:cubicBezTo>
                    <a:pt x="57" y="47"/>
                    <a:pt x="60" y="45"/>
                    <a:pt x="61" y="42"/>
                  </a:cubicBezTo>
                  <a:cubicBezTo>
                    <a:pt x="62" y="39"/>
                    <a:pt x="61" y="36"/>
                    <a:pt x="59" y="33"/>
                  </a:cubicBezTo>
                  <a:cubicBezTo>
                    <a:pt x="54" y="28"/>
                    <a:pt x="50" y="22"/>
                    <a:pt x="43" y="16"/>
                  </a:cubicBezTo>
                  <a:cubicBezTo>
                    <a:pt x="41" y="13"/>
                    <a:pt x="39" y="12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4FAE0586-1500-40EE-B4E2-FBAEDB429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3" y="-1143000"/>
              <a:ext cx="165100" cy="141288"/>
            </a:xfrm>
            <a:custGeom>
              <a:avLst/>
              <a:gdLst>
                <a:gd name="T0" fmla="*/ 173 w 209"/>
                <a:gd name="T1" fmla="*/ 178 h 178"/>
                <a:gd name="T2" fmla="*/ 158 w 209"/>
                <a:gd name="T3" fmla="*/ 171 h 178"/>
                <a:gd name="T4" fmla="*/ 142 w 209"/>
                <a:gd name="T5" fmla="*/ 153 h 178"/>
                <a:gd name="T6" fmla="*/ 137 w 209"/>
                <a:gd name="T7" fmla="*/ 136 h 178"/>
                <a:gd name="T8" fmla="*/ 147 w 209"/>
                <a:gd name="T9" fmla="*/ 121 h 178"/>
                <a:gd name="T10" fmla="*/ 150 w 209"/>
                <a:gd name="T11" fmla="*/ 114 h 178"/>
                <a:gd name="T12" fmla="*/ 87 w 209"/>
                <a:gd name="T13" fmla="*/ 46 h 178"/>
                <a:gd name="T14" fmla="*/ 70 w 209"/>
                <a:gd name="T15" fmla="*/ 44 h 178"/>
                <a:gd name="T16" fmla="*/ 33 w 209"/>
                <a:gd name="T17" fmla="*/ 52 h 178"/>
                <a:gd name="T18" fmla="*/ 23 w 209"/>
                <a:gd name="T19" fmla="*/ 55 h 178"/>
                <a:gd name="T20" fmla="*/ 2 w 209"/>
                <a:gd name="T21" fmla="*/ 36 h 178"/>
                <a:gd name="T22" fmla="*/ 14 w 209"/>
                <a:gd name="T23" fmla="*/ 13 h 178"/>
                <a:gd name="T24" fmla="*/ 70 w 209"/>
                <a:gd name="T25" fmla="*/ 0 h 178"/>
                <a:gd name="T26" fmla="*/ 194 w 209"/>
                <a:gd name="T27" fmla="*/ 114 h 178"/>
                <a:gd name="T28" fmla="*/ 198 w 209"/>
                <a:gd name="T29" fmla="*/ 121 h 178"/>
                <a:gd name="T30" fmla="*/ 208 w 209"/>
                <a:gd name="T31" fmla="*/ 136 h 178"/>
                <a:gd name="T32" fmla="*/ 204 w 209"/>
                <a:gd name="T33" fmla="*/ 152 h 178"/>
                <a:gd name="T34" fmla="*/ 187 w 209"/>
                <a:gd name="T35" fmla="*/ 171 h 178"/>
                <a:gd name="T36" fmla="*/ 173 w 209"/>
                <a:gd name="T37" fmla="*/ 178 h 178"/>
                <a:gd name="T38" fmla="*/ 70 w 209"/>
                <a:gd name="T39" fmla="*/ 32 h 178"/>
                <a:gd name="T40" fmla="*/ 163 w 209"/>
                <a:gd name="T41" fmla="*/ 123 h 178"/>
                <a:gd name="T42" fmla="*/ 156 w 209"/>
                <a:gd name="T43" fmla="*/ 131 h 178"/>
                <a:gd name="T44" fmla="*/ 149 w 209"/>
                <a:gd name="T45" fmla="*/ 136 h 178"/>
                <a:gd name="T46" fmla="*/ 150 w 209"/>
                <a:gd name="T47" fmla="*/ 144 h 178"/>
                <a:gd name="T48" fmla="*/ 167 w 209"/>
                <a:gd name="T49" fmla="*/ 163 h 178"/>
                <a:gd name="T50" fmla="*/ 167 w 209"/>
                <a:gd name="T51" fmla="*/ 163 h 178"/>
                <a:gd name="T52" fmla="*/ 173 w 209"/>
                <a:gd name="T53" fmla="*/ 166 h 178"/>
                <a:gd name="T54" fmla="*/ 173 w 209"/>
                <a:gd name="T55" fmla="*/ 166 h 178"/>
                <a:gd name="T56" fmla="*/ 178 w 209"/>
                <a:gd name="T57" fmla="*/ 164 h 178"/>
                <a:gd name="T58" fmla="*/ 195 w 209"/>
                <a:gd name="T59" fmla="*/ 143 h 178"/>
                <a:gd name="T60" fmla="*/ 196 w 209"/>
                <a:gd name="T61" fmla="*/ 137 h 178"/>
                <a:gd name="T62" fmla="*/ 191 w 209"/>
                <a:gd name="T63" fmla="*/ 131 h 178"/>
                <a:gd name="T64" fmla="*/ 182 w 209"/>
                <a:gd name="T65" fmla="*/ 120 h 178"/>
                <a:gd name="T66" fmla="*/ 70 w 209"/>
                <a:gd name="T67" fmla="*/ 12 h 178"/>
                <a:gd name="T68" fmla="*/ 22 w 209"/>
                <a:gd name="T69" fmla="*/ 23 h 178"/>
                <a:gd name="T70" fmla="*/ 14 w 209"/>
                <a:gd name="T71" fmla="*/ 37 h 178"/>
                <a:gd name="T72" fmla="*/ 22 w 209"/>
                <a:gd name="T73" fmla="*/ 43 h 178"/>
                <a:gd name="T74" fmla="*/ 31 w 209"/>
                <a:gd name="T75" fmla="*/ 41 h 178"/>
                <a:gd name="T76" fmla="*/ 70 w 209"/>
                <a:gd name="T77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9" h="178">
                  <a:moveTo>
                    <a:pt x="173" y="178"/>
                  </a:moveTo>
                  <a:cubicBezTo>
                    <a:pt x="167" y="178"/>
                    <a:pt x="162" y="175"/>
                    <a:pt x="158" y="171"/>
                  </a:cubicBezTo>
                  <a:cubicBezTo>
                    <a:pt x="152" y="164"/>
                    <a:pt x="147" y="158"/>
                    <a:pt x="142" y="153"/>
                  </a:cubicBezTo>
                  <a:cubicBezTo>
                    <a:pt x="138" y="147"/>
                    <a:pt x="136" y="141"/>
                    <a:pt x="137" y="136"/>
                  </a:cubicBezTo>
                  <a:cubicBezTo>
                    <a:pt x="138" y="130"/>
                    <a:pt x="141" y="125"/>
                    <a:pt x="147" y="121"/>
                  </a:cubicBezTo>
                  <a:cubicBezTo>
                    <a:pt x="151" y="119"/>
                    <a:pt x="150" y="116"/>
                    <a:pt x="150" y="114"/>
                  </a:cubicBezTo>
                  <a:cubicBezTo>
                    <a:pt x="146" y="81"/>
                    <a:pt x="120" y="53"/>
                    <a:pt x="87" y="46"/>
                  </a:cubicBezTo>
                  <a:cubicBezTo>
                    <a:pt x="82" y="44"/>
                    <a:pt x="76" y="44"/>
                    <a:pt x="70" y="44"/>
                  </a:cubicBezTo>
                  <a:cubicBezTo>
                    <a:pt x="58" y="44"/>
                    <a:pt x="45" y="46"/>
                    <a:pt x="33" y="52"/>
                  </a:cubicBezTo>
                  <a:cubicBezTo>
                    <a:pt x="30" y="54"/>
                    <a:pt x="26" y="55"/>
                    <a:pt x="23" y="55"/>
                  </a:cubicBezTo>
                  <a:cubicBezTo>
                    <a:pt x="12" y="55"/>
                    <a:pt x="4" y="47"/>
                    <a:pt x="2" y="36"/>
                  </a:cubicBezTo>
                  <a:cubicBezTo>
                    <a:pt x="0" y="27"/>
                    <a:pt x="5" y="18"/>
                    <a:pt x="14" y="13"/>
                  </a:cubicBezTo>
                  <a:cubicBezTo>
                    <a:pt x="31" y="5"/>
                    <a:pt x="50" y="0"/>
                    <a:pt x="70" y="0"/>
                  </a:cubicBezTo>
                  <a:cubicBezTo>
                    <a:pt x="134" y="0"/>
                    <a:pt x="189" y="50"/>
                    <a:pt x="194" y="114"/>
                  </a:cubicBezTo>
                  <a:cubicBezTo>
                    <a:pt x="194" y="117"/>
                    <a:pt x="196" y="120"/>
                    <a:pt x="198" y="121"/>
                  </a:cubicBezTo>
                  <a:cubicBezTo>
                    <a:pt x="204" y="124"/>
                    <a:pt x="207" y="130"/>
                    <a:pt x="208" y="136"/>
                  </a:cubicBezTo>
                  <a:cubicBezTo>
                    <a:pt x="209" y="141"/>
                    <a:pt x="208" y="147"/>
                    <a:pt x="204" y="152"/>
                  </a:cubicBezTo>
                  <a:cubicBezTo>
                    <a:pt x="198" y="159"/>
                    <a:pt x="192" y="165"/>
                    <a:pt x="187" y="171"/>
                  </a:cubicBezTo>
                  <a:cubicBezTo>
                    <a:pt x="183" y="176"/>
                    <a:pt x="178" y="178"/>
                    <a:pt x="173" y="178"/>
                  </a:cubicBezTo>
                  <a:close/>
                  <a:moveTo>
                    <a:pt x="70" y="32"/>
                  </a:moveTo>
                  <a:cubicBezTo>
                    <a:pt x="120" y="32"/>
                    <a:pt x="162" y="72"/>
                    <a:pt x="163" y="123"/>
                  </a:cubicBezTo>
                  <a:cubicBezTo>
                    <a:pt x="163" y="128"/>
                    <a:pt x="161" y="130"/>
                    <a:pt x="156" y="131"/>
                  </a:cubicBezTo>
                  <a:cubicBezTo>
                    <a:pt x="152" y="131"/>
                    <a:pt x="150" y="133"/>
                    <a:pt x="149" y="136"/>
                  </a:cubicBezTo>
                  <a:cubicBezTo>
                    <a:pt x="148" y="139"/>
                    <a:pt x="148" y="142"/>
                    <a:pt x="150" y="144"/>
                  </a:cubicBezTo>
                  <a:cubicBezTo>
                    <a:pt x="156" y="151"/>
                    <a:pt x="161" y="157"/>
                    <a:pt x="167" y="163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69" y="165"/>
                    <a:pt x="171" y="166"/>
                    <a:pt x="173" y="166"/>
                  </a:cubicBezTo>
                  <a:cubicBezTo>
                    <a:pt x="173" y="166"/>
                    <a:pt x="173" y="166"/>
                    <a:pt x="173" y="166"/>
                  </a:cubicBezTo>
                  <a:cubicBezTo>
                    <a:pt x="174" y="166"/>
                    <a:pt x="176" y="165"/>
                    <a:pt x="178" y="164"/>
                  </a:cubicBezTo>
                  <a:cubicBezTo>
                    <a:pt x="185" y="156"/>
                    <a:pt x="190" y="149"/>
                    <a:pt x="195" y="143"/>
                  </a:cubicBezTo>
                  <a:cubicBezTo>
                    <a:pt x="197" y="141"/>
                    <a:pt x="197" y="139"/>
                    <a:pt x="196" y="137"/>
                  </a:cubicBezTo>
                  <a:cubicBezTo>
                    <a:pt x="196" y="134"/>
                    <a:pt x="193" y="132"/>
                    <a:pt x="191" y="131"/>
                  </a:cubicBezTo>
                  <a:cubicBezTo>
                    <a:pt x="183" y="128"/>
                    <a:pt x="183" y="128"/>
                    <a:pt x="182" y="120"/>
                  </a:cubicBezTo>
                  <a:cubicBezTo>
                    <a:pt x="179" y="59"/>
                    <a:pt x="131" y="12"/>
                    <a:pt x="70" y="12"/>
                  </a:cubicBezTo>
                  <a:cubicBezTo>
                    <a:pt x="53" y="12"/>
                    <a:pt x="36" y="16"/>
                    <a:pt x="22" y="23"/>
                  </a:cubicBezTo>
                  <a:cubicBezTo>
                    <a:pt x="12" y="27"/>
                    <a:pt x="12" y="33"/>
                    <a:pt x="14" y="37"/>
                  </a:cubicBezTo>
                  <a:cubicBezTo>
                    <a:pt x="16" y="41"/>
                    <a:pt x="19" y="43"/>
                    <a:pt x="22" y="43"/>
                  </a:cubicBezTo>
                  <a:cubicBezTo>
                    <a:pt x="25" y="43"/>
                    <a:pt x="27" y="42"/>
                    <a:pt x="31" y="41"/>
                  </a:cubicBezTo>
                  <a:cubicBezTo>
                    <a:pt x="43" y="35"/>
                    <a:pt x="56" y="32"/>
                    <a:pt x="7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6139CF35-10D2-4E60-AA92-1859CF270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000" y="-1192213"/>
              <a:ext cx="92075" cy="9525"/>
            </a:xfrm>
            <a:custGeom>
              <a:avLst/>
              <a:gdLst>
                <a:gd name="T0" fmla="*/ 9 w 115"/>
                <a:gd name="T1" fmla="*/ 12 h 12"/>
                <a:gd name="T2" fmla="*/ 5 w 115"/>
                <a:gd name="T3" fmla="*/ 12 h 12"/>
                <a:gd name="T4" fmla="*/ 0 w 115"/>
                <a:gd name="T5" fmla="*/ 6 h 12"/>
                <a:gd name="T6" fmla="*/ 5 w 115"/>
                <a:gd name="T7" fmla="*/ 0 h 12"/>
                <a:gd name="T8" fmla="*/ 9 w 115"/>
                <a:gd name="T9" fmla="*/ 0 h 12"/>
                <a:gd name="T10" fmla="*/ 106 w 115"/>
                <a:gd name="T11" fmla="*/ 0 h 12"/>
                <a:gd name="T12" fmla="*/ 115 w 115"/>
                <a:gd name="T13" fmla="*/ 6 h 12"/>
                <a:gd name="T14" fmla="*/ 113 w 115"/>
                <a:gd name="T15" fmla="*/ 10 h 12"/>
                <a:gd name="T16" fmla="*/ 106 w 115"/>
                <a:gd name="T17" fmla="*/ 12 h 12"/>
                <a:gd name="T18" fmla="*/ 85 w 115"/>
                <a:gd name="T19" fmla="*/ 12 h 12"/>
                <a:gd name="T20" fmla="*/ 9 w 115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">
                  <a:moveTo>
                    <a:pt x="9" y="12"/>
                  </a:moveTo>
                  <a:cubicBezTo>
                    <a:pt x="8" y="12"/>
                    <a:pt x="6" y="12"/>
                    <a:pt x="5" y="12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5" y="0"/>
                    <a:pt x="115" y="4"/>
                    <a:pt x="115" y="6"/>
                  </a:cubicBezTo>
                  <a:cubicBezTo>
                    <a:pt x="115" y="7"/>
                    <a:pt x="114" y="9"/>
                    <a:pt x="113" y="10"/>
                  </a:cubicBezTo>
                  <a:cubicBezTo>
                    <a:pt x="112" y="11"/>
                    <a:pt x="109" y="12"/>
                    <a:pt x="106" y="12"/>
                  </a:cubicBezTo>
                  <a:cubicBezTo>
                    <a:pt x="99" y="12"/>
                    <a:pt x="92" y="12"/>
                    <a:pt x="85" y="12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1282C3EB-4C38-40C2-934B-32B8D9A71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38" y="-1155700"/>
              <a:ext cx="90488" cy="9525"/>
            </a:xfrm>
            <a:custGeom>
              <a:avLst/>
              <a:gdLst>
                <a:gd name="T0" fmla="*/ 36 w 115"/>
                <a:gd name="T1" fmla="*/ 12 h 12"/>
                <a:gd name="T2" fmla="*/ 9 w 115"/>
                <a:gd name="T3" fmla="*/ 12 h 12"/>
                <a:gd name="T4" fmla="*/ 4 w 115"/>
                <a:gd name="T5" fmla="*/ 12 h 12"/>
                <a:gd name="T6" fmla="*/ 0 w 115"/>
                <a:gd name="T7" fmla="*/ 6 h 12"/>
                <a:gd name="T8" fmla="*/ 5 w 115"/>
                <a:gd name="T9" fmla="*/ 1 h 12"/>
                <a:gd name="T10" fmla="*/ 8 w 115"/>
                <a:gd name="T11" fmla="*/ 0 h 12"/>
                <a:gd name="T12" fmla="*/ 107 w 115"/>
                <a:gd name="T13" fmla="*/ 0 h 12"/>
                <a:gd name="T14" fmla="*/ 109 w 115"/>
                <a:gd name="T15" fmla="*/ 1 h 12"/>
                <a:gd name="T16" fmla="*/ 114 w 115"/>
                <a:gd name="T17" fmla="*/ 6 h 12"/>
                <a:gd name="T18" fmla="*/ 110 w 115"/>
                <a:gd name="T19" fmla="*/ 12 h 12"/>
                <a:gd name="T20" fmla="*/ 106 w 115"/>
                <a:gd name="T21" fmla="*/ 12 h 12"/>
                <a:gd name="T22" fmla="*/ 79 w 115"/>
                <a:gd name="T23" fmla="*/ 12 h 12"/>
                <a:gd name="T24" fmla="*/ 36 w 115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2">
                  <a:moveTo>
                    <a:pt x="36" y="12"/>
                  </a:moveTo>
                  <a:cubicBezTo>
                    <a:pt x="27" y="12"/>
                    <a:pt x="18" y="12"/>
                    <a:pt x="9" y="12"/>
                  </a:cubicBezTo>
                  <a:cubicBezTo>
                    <a:pt x="7" y="12"/>
                    <a:pt x="5" y="12"/>
                    <a:pt x="4" y="12"/>
                  </a:cubicBezTo>
                  <a:cubicBezTo>
                    <a:pt x="1" y="11"/>
                    <a:pt x="0" y="9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09" y="1"/>
                  </a:cubicBezTo>
                  <a:cubicBezTo>
                    <a:pt x="112" y="1"/>
                    <a:pt x="114" y="3"/>
                    <a:pt x="114" y="6"/>
                  </a:cubicBezTo>
                  <a:cubicBezTo>
                    <a:pt x="115" y="9"/>
                    <a:pt x="113" y="11"/>
                    <a:pt x="110" y="12"/>
                  </a:cubicBezTo>
                  <a:cubicBezTo>
                    <a:pt x="109" y="12"/>
                    <a:pt x="107" y="12"/>
                    <a:pt x="106" y="12"/>
                  </a:cubicBezTo>
                  <a:cubicBezTo>
                    <a:pt x="97" y="12"/>
                    <a:pt x="88" y="12"/>
                    <a:pt x="79" y="12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1C2E534D-8BA6-4A15-AF02-21793C09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38" y="-1117600"/>
              <a:ext cx="65088" cy="9525"/>
            </a:xfrm>
            <a:custGeom>
              <a:avLst/>
              <a:gdLst>
                <a:gd name="T0" fmla="*/ 8 w 83"/>
                <a:gd name="T1" fmla="*/ 12 h 12"/>
                <a:gd name="T2" fmla="*/ 1 w 83"/>
                <a:gd name="T3" fmla="*/ 9 h 12"/>
                <a:gd name="T4" fmla="*/ 0 w 83"/>
                <a:gd name="T5" fmla="*/ 6 h 12"/>
                <a:gd name="T6" fmla="*/ 8 w 83"/>
                <a:gd name="T7" fmla="*/ 0 h 12"/>
                <a:gd name="T8" fmla="*/ 62 w 83"/>
                <a:gd name="T9" fmla="*/ 0 h 12"/>
                <a:gd name="T10" fmla="*/ 75 w 83"/>
                <a:gd name="T11" fmla="*/ 0 h 12"/>
                <a:gd name="T12" fmla="*/ 81 w 83"/>
                <a:gd name="T13" fmla="*/ 2 h 12"/>
                <a:gd name="T14" fmla="*/ 83 w 83"/>
                <a:gd name="T15" fmla="*/ 6 h 12"/>
                <a:gd name="T16" fmla="*/ 75 w 83"/>
                <a:gd name="T17" fmla="*/ 12 h 12"/>
                <a:gd name="T18" fmla="*/ 42 w 83"/>
                <a:gd name="T19" fmla="*/ 12 h 12"/>
                <a:gd name="T20" fmla="*/ 8 w 83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">
                  <a:moveTo>
                    <a:pt x="8" y="12"/>
                  </a:moveTo>
                  <a:cubicBezTo>
                    <a:pt x="5" y="12"/>
                    <a:pt x="3" y="11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1"/>
                    <a:pt x="5" y="0"/>
                    <a:pt x="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1" y="2"/>
                  </a:cubicBezTo>
                  <a:cubicBezTo>
                    <a:pt x="82" y="3"/>
                    <a:pt x="83" y="4"/>
                    <a:pt x="83" y="6"/>
                  </a:cubicBezTo>
                  <a:cubicBezTo>
                    <a:pt x="83" y="11"/>
                    <a:pt x="78" y="12"/>
                    <a:pt x="75" y="12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CC6FE848-3A25-4A78-AE4F-5BFBB1136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38" y="-1081088"/>
              <a:ext cx="52388" cy="9525"/>
            </a:xfrm>
            <a:custGeom>
              <a:avLst/>
              <a:gdLst>
                <a:gd name="T0" fmla="*/ 7 w 67"/>
                <a:gd name="T1" fmla="*/ 12 h 12"/>
                <a:gd name="T2" fmla="*/ 1 w 67"/>
                <a:gd name="T3" fmla="*/ 10 h 12"/>
                <a:gd name="T4" fmla="*/ 0 w 67"/>
                <a:gd name="T5" fmla="*/ 6 h 12"/>
                <a:gd name="T6" fmla="*/ 7 w 67"/>
                <a:gd name="T7" fmla="*/ 0 h 12"/>
                <a:gd name="T8" fmla="*/ 34 w 67"/>
                <a:gd name="T9" fmla="*/ 0 h 12"/>
                <a:gd name="T10" fmla="*/ 60 w 67"/>
                <a:gd name="T11" fmla="*/ 0 h 12"/>
                <a:gd name="T12" fmla="*/ 66 w 67"/>
                <a:gd name="T13" fmla="*/ 2 h 12"/>
                <a:gd name="T14" fmla="*/ 67 w 67"/>
                <a:gd name="T15" fmla="*/ 6 h 12"/>
                <a:gd name="T16" fmla="*/ 60 w 67"/>
                <a:gd name="T17" fmla="*/ 12 h 12"/>
                <a:gd name="T18" fmla="*/ 41 w 67"/>
                <a:gd name="T19" fmla="*/ 12 h 12"/>
                <a:gd name="T20" fmla="*/ 18 w 67"/>
                <a:gd name="T21" fmla="*/ 12 h 12"/>
                <a:gd name="T22" fmla="*/ 7 w 67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2">
                  <a:moveTo>
                    <a:pt x="7" y="12"/>
                  </a:moveTo>
                  <a:cubicBezTo>
                    <a:pt x="5" y="12"/>
                    <a:pt x="3" y="11"/>
                    <a:pt x="1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6" y="0"/>
                    <a:pt x="25" y="0"/>
                    <a:pt x="34" y="0"/>
                  </a:cubicBezTo>
                  <a:cubicBezTo>
                    <a:pt x="42" y="0"/>
                    <a:pt x="51" y="0"/>
                    <a:pt x="60" y="0"/>
                  </a:cubicBezTo>
                  <a:cubicBezTo>
                    <a:pt x="62" y="0"/>
                    <a:pt x="64" y="1"/>
                    <a:pt x="66" y="2"/>
                  </a:cubicBezTo>
                  <a:cubicBezTo>
                    <a:pt x="67" y="3"/>
                    <a:pt x="67" y="5"/>
                    <a:pt x="67" y="6"/>
                  </a:cubicBezTo>
                  <a:cubicBezTo>
                    <a:pt x="67" y="11"/>
                    <a:pt x="62" y="12"/>
                    <a:pt x="60" y="12"/>
                  </a:cubicBezTo>
                  <a:cubicBezTo>
                    <a:pt x="56" y="12"/>
                    <a:pt x="41" y="12"/>
                    <a:pt x="41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2"/>
                    <a:pt x="11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1E947DD6-2951-4985-831A-4A9E277BD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38" y="-1042988"/>
              <a:ext cx="47625" cy="9525"/>
            </a:xfrm>
            <a:custGeom>
              <a:avLst/>
              <a:gdLst>
                <a:gd name="T0" fmla="*/ 29 w 59"/>
                <a:gd name="T1" fmla="*/ 12 h 12"/>
                <a:gd name="T2" fmla="*/ 16 w 59"/>
                <a:gd name="T3" fmla="*/ 12 h 12"/>
                <a:gd name="T4" fmla="*/ 7 w 59"/>
                <a:gd name="T5" fmla="*/ 12 h 12"/>
                <a:gd name="T6" fmla="*/ 0 w 59"/>
                <a:gd name="T7" fmla="*/ 7 h 12"/>
                <a:gd name="T8" fmla="*/ 1 w 59"/>
                <a:gd name="T9" fmla="*/ 3 h 12"/>
                <a:gd name="T10" fmla="*/ 7 w 59"/>
                <a:gd name="T11" fmla="*/ 1 h 12"/>
                <a:gd name="T12" fmla="*/ 30 w 59"/>
                <a:gd name="T13" fmla="*/ 0 h 12"/>
                <a:gd name="T14" fmla="*/ 52 w 59"/>
                <a:gd name="T15" fmla="*/ 1 h 12"/>
                <a:gd name="T16" fmla="*/ 58 w 59"/>
                <a:gd name="T17" fmla="*/ 2 h 12"/>
                <a:gd name="T18" fmla="*/ 59 w 59"/>
                <a:gd name="T19" fmla="*/ 7 h 12"/>
                <a:gd name="T20" fmla="*/ 52 w 59"/>
                <a:gd name="T21" fmla="*/ 12 h 12"/>
                <a:gd name="T22" fmla="*/ 43 w 59"/>
                <a:gd name="T23" fmla="*/ 12 h 12"/>
                <a:gd name="T24" fmla="*/ 29 w 59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2">
                  <a:moveTo>
                    <a:pt x="29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3" y="12"/>
                    <a:pt x="10" y="12"/>
                    <a:pt x="7" y="12"/>
                  </a:cubicBezTo>
                  <a:cubicBezTo>
                    <a:pt x="3" y="12"/>
                    <a:pt x="0" y="10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1"/>
                    <a:pt x="7" y="1"/>
                  </a:cubicBezTo>
                  <a:cubicBezTo>
                    <a:pt x="14" y="1"/>
                    <a:pt x="22" y="0"/>
                    <a:pt x="30" y="0"/>
                  </a:cubicBezTo>
                  <a:cubicBezTo>
                    <a:pt x="37" y="0"/>
                    <a:pt x="45" y="1"/>
                    <a:pt x="52" y="1"/>
                  </a:cubicBezTo>
                  <a:cubicBezTo>
                    <a:pt x="55" y="1"/>
                    <a:pt x="56" y="1"/>
                    <a:pt x="58" y="2"/>
                  </a:cubicBezTo>
                  <a:cubicBezTo>
                    <a:pt x="59" y="3"/>
                    <a:pt x="59" y="5"/>
                    <a:pt x="59" y="7"/>
                  </a:cubicBezTo>
                  <a:cubicBezTo>
                    <a:pt x="59" y="11"/>
                    <a:pt x="55" y="12"/>
                    <a:pt x="52" y="12"/>
                  </a:cubicBezTo>
                  <a:cubicBezTo>
                    <a:pt x="49" y="12"/>
                    <a:pt x="46" y="12"/>
                    <a:pt x="43" y="12"/>
                  </a:cubicBezTo>
                  <a:lnTo>
                    <a:pt x="2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D6F811D-3CC7-4D44-A074-825854AC1BEF}"/>
              </a:ext>
            </a:extLst>
          </p:cNvPr>
          <p:cNvGrpSpPr/>
          <p:nvPr/>
        </p:nvGrpSpPr>
        <p:grpSpPr>
          <a:xfrm>
            <a:off x="6421081" y="2416205"/>
            <a:ext cx="326225" cy="304646"/>
            <a:chOff x="7251700" y="-720725"/>
            <a:chExt cx="407988" cy="381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6B3148CC-D40D-472F-A713-449E4475D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263" y="-666750"/>
              <a:ext cx="352425" cy="327025"/>
            </a:xfrm>
            <a:custGeom>
              <a:avLst/>
              <a:gdLst>
                <a:gd name="T0" fmla="*/ 35 w 448"/>
                <a:gd name="T1" fmla="*/ 413 h 413"/>
                <a:gd name="T2" fmla="*/ 0 w 448"/>
                <a:gd name="T3" fmla="*/ 378 h 413"/>
                <a:gd name="T4" fmla="*/ 0 w 448"/>
                <a:gd name="T5" fmla="*/ 36 h 413"/>
                <a:gd name="T6" fmla="*/ 36 w 448"/>
                <a:gd name="T7" fmla="*/ 0 h 413"/>
                <a:gd name="T8" fmla="*/ 231 w 448"/>
                <a:gd name="T9" fmla="*/ 0 h 413"/>
                <a:gd name="T10" fmla="*/ 366 w 448"/>
                <a:gd name="T11" fmla="*/ 0 h 413"/>
                <a:gd name="T12" fmla="*/ 411 w 448"/>
                <a:gd name="T13" fmla="*/ 0 h 413"/>
                <a:gd name="T14" fmla="*/ 444 w 448"/>
                <a:gd name="T15" fmla="*/ 19 h 413"/>
                <a:gd name="T16" fmla="*/ 447 w 448"/>
                <a:gd name="T17" fmla="*/ 26 h 413"/>
                <a:gd name="T18" fmla="*/ 448 w 448"/>
                <a:gd name="T19" fmla="*/ 29 h 413"/>
                <a:gd name="T20" fmla="*/ 448 w 448"/>
                <a:gd name="T21" fmla="*/ 386 h 413"/>
                <a:gd name="T22" fmla="*/ 429 w 448"/>
                <a:gd name="T23" fmla="*/ 410 h 413"/>
                <a:gd name="T24" fmla="*/ 411 w 448"/>
                <a:gd name="T25" fmla="*/ 413 h 413"/>
                <a:gd name="T26" fmla="*/ 209 w 448"/>
                <a:gd name="T27" fmla="*/ 413 h 413"/>
                <a:gd name="T28" fmla="*/ 57 w 448"/>
                <a:gd name="T29" fmla="*/ 413 h 413"/>
                <a:gd name="T30" fmla="*/ 35 w 448"/>
                <a:gd name="T31" fmla="*/ 413 h 413"/>
                <a:gd name="T32" fmla="*/ 411 w 448"/>
                <a:gd name="T33" fmla="*/ 400 h 413"/>
                <a:gd name="T34" fmla="*/ 434 w 448"/>
                <a:gd name="T35" fmla="*/ 377 h 413"/>
                <a:gd name="T36" fmla="*/ 434 w 448"/>
                <a:gd name="T37" fmla="*/ 37 h 413"/>
                <a:gd name="T38" fmla="*/ 411 w 448"/>
                <a:gd name="T39" fmla="*/ 14 h 413"/>
                <a:gd name="T40" fmla="*/ 36 w 448"/>
                <a:gd name="T41" fmla="*/ 14 h 413"/>
                <a:gd name="T42" fmla="*/ 13 w 448"/>
                <a:gd name="T43" fmla="*/ 37 h 413"/>
                <a:gd name="T44" fmla="*/ 13 w 448"/>
                <a:gd name="T45" fmla="*/ 377 h 413"/>
                <a:gd name="T46" fmla="*/ 36 w 448"/>
                <a:gd name="T47" fmla="*/ 400 h 413"/>
                <a:gd name="T48" fmla="*/ 223 w 448"/>
                <a:gd name="T49" fmla="*/ 400 h 413"/>
                <a:gd name="T50" fmla="*/ 411 w 448"/>
                <a:gd name="T51" fmla="*/ 40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8" h="413">
                  <a:moveTo>
                    <a:pt x="35" y="413"/>
                  </a:moveTo>
                  <a:cubicBezTo>
                    <a:pt x="13" y="413"/>
                    <a:pt x="0" y="400"/>
                    <a:pt x="0" y="378"/>
                  </a:cubicBezTo>
                  <a:cubicBezTo>
                    <a:pt x="0" y="264"/>
                    <a:pt x="0" y="150"/>
                    <a:pt x="0" y="36"/>
                  </a:cubicBezTo>
                  <a:cubicBezTo>
                    <a:pt x="0" y="14"/>
                    <a:pt x="13" y="0"/>
                    <a:pt x="36" y="0"/>
                  </a:cubicBezTo>
                  <a:cubicBezTo>
                    <a:pt x="77" y="0"/>
                    <a:pt x="231" y="0"/>
                    <a:pt x="231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81" y="0"/>
                    <a:pt x="396" y="0"/>
                    <a:pt x="411" y="0"/>
                  </a:cubicBezTo>
                  <a:cubicBezTo>
                    <a:pt x="427" y="0"/>
                    <a:pt x="438" y="6"/>
                    <a:pt x="444" y="19"/>
                  </a:cubicBezTo>
                  <a:cubicBezTo>
                    <a:pt x="445" y="21"/>
                    <a:pt x="446" y="23"/>
                    <a:pt x="447" y="26"/>
                  </a:cubicBezTo>
                  <a:cubicBezTo>
                    <a:pt x="447" y="27"/>
                    <a:pt x="447" y="28"/>
                    <a:pt x="448" y="29"/>
                  </a:cubicBezTo>
                  <a:cubicBezTo>
                    <a:pt x="448" y="386"/>
                    <a:pt x="448" y="386"/>
                    <a:pt x="448" y="386"/>
                  </a:cubicBezTo>
                  <a:cubicBezTo>
                    <a:pt x="444" y="398"/>
                    <a:pt x="438" y="406"/>
                    <a:pt x="429" y="410"/>
                  </a:cubicBezTo>
                  <a:cubicBezTo>
                    <a:pt x="424" y="412"/>
                    <a:pt x="417" y="413"/>
                    <a:pt x="411" y="413"/>
                  </a:cubicBezTo>
                  <a:cubicBezTo>
                    <a:pt x="344" y="413"/>
                    <a:pt x="276" y="413"/>
                    <a:pt x="209" y="413"/>
                  </a:cubicBezTo>
                  <a:cubicBezTo>
                    <a:pt x="57" y="413"/>
                    <a:pt x="57" y="413"/>
                    <a:pt x="57" y="413"/>
                  </a:cubicBezTo>
                  <a:cubicBezTo>
                    <a:pt x="50" y="413"/>
                    <a:pt x="42" y="413"/>
                    <a:pt x="35" y="413"/>
                  </a:cubicBezTo>
                  <a:close/>
                  <a:moveTo>
                    <a:pt x="411" y="400"/>
                  </a:moveTo>
                  <a:cubicBezTo>
                    <a:pt x="427" y="400"/>
                    <a:pt x="434" y="393"/>
                    <a:pt x="434" y="377"/>
                  </a:cubicBezTo>
                  <a:cubicBezTo>
                    <a:pt x="434" y="37"/>
                    <a:pt x="434" y="37"/>
                    <a:pt x="434" y="37"/>
                  </a:cubicBezTo>
                  <a:cubicBezTo>
                    <a:pt x="434" y="21"/>
                    <a:pt x="427" y="14"/>
                    <a:pt x="411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0" y="14"/>
                    <a:pt x="13" y="21"/>
                    <a:pt x="13" y="37"/>
                  </a:cubicBezTo>
                  <a:cubicBezTo>
                    <a:pt x="13" y="377"/>
                    <a:pt x="13" y="377"/>
                    <a:pt x="13" y="377"/>
                  </a:cubicBezTo>
                  <a:cubicBezTo>
                    <a:pt x="13" y="393"/>
                    <a:pt x="20" y="400"/>
                    <a:pt x="36" y="400"/>
                  </a:cubicBezTo>
                  <a:cubicBezTo>
                    <a:pt x="223" y="400"/>
                    <a:pt x="223" y="400"/>
                    <a:pt x="223" y="400"/>
                  </a:cubicBezTo>
                  <a:lnTo>
                    <a:pt x="41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E013EEB8-2FA5-4050-8F8C-E7B4B9AD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-720725"/>
              <a:ext cx="354013" cy="325438"/>
            </a:xfrm>
            <a:custGeom>
              <a:avLst/>
              <a:gdLst>
                <a:gd name="T0" fmla="*/ 37 w 449"/>
                <a:gd name="T1" fmla="*/ 413 h 413"/>
                <a:gd name="T2" fmla="*/ 4 w 449"/>
                <a:gd name="T3" fmla="*/ 394 h 413"/>
                <a:gd name="T4" fmla="*/ 0 w 449"/>
                <a:gd name="T5" fmla="*/ 378 h 413"/>
                <a:gd name="T6" fmla="*/ 0 w 449"/>
                <a:gd name="T7" fmla="*/ 34 h 413"/>
                <a:gd name="T8" fmla="*/ 35 w 449"/>
                <a:gd name="T9" fmla="*/ 0 h 413"/>
                <a:gd name="T10" fmla="*/ 51 w 449"/>
                <a:gd name="T11" fmla="*/ 0 h 413"/>
                <a:gd name="T12" fmla="*/ 77 w 449"/>
                <a:gd name="T13" fmla="*/ 0 h 413"/>
                <a:gd name="T14" fmla="*/ 412 w 449"/>
                <a:gd name="T15" fmla="*/ 0 h 413"/>
                <a:gd name="T16" fmla="*/ 445 w 449"/>
                <a:gd name="T17" fmla="*/ 19 h 413"/>
                <a:gd name="T18" fmla="*/ 448 w 449"/>
                <a:gd name="T19" fmla="*/ 43 h 413"/>
                <a:gd name="T20" fmla="*/ 448 w 449"/>
                <a:gd name="T21" fmla="*/ 47 h 413"/>
                <a:gd name="T22" fmla="*/ 435 w 449"/>
                <a:gd name="T23" fmla="*/ 47 h 413"/>
                <a:gd name="T24" fmla="*/ 435 w 449"/>
                <a:gd name="T25" fmla="*/ 45 h 413"/>
                <a:gd name="T26" fmla="*/ 435 w 449"/>
                <a:gd name="T27" fmla="*/ 35 h 413"/>
                <a:gd name="T28" fmla="*/ 413 w 449"/>
                <a:gd name="T29" fmla="*/ 13 h 413"/>
                <a:gd name="T30" fmla="*/ 224 w 449"/>
                <a:gd name="T31" fmla="*/ 13 h 413"/>
                <a:gd name="T32" fmla="*/ 36 w 449"/>
                <a:gd name="T33" fmla="*/ 13 h 413"/>
                <a:gd name="T34" fmla="*/ 14 w 449"/>
                <a:gd name="T35" fmla="*/ 35 h 413"/>
                <a:gd name="T36" fmla="*/ 14 w 449"/>
                <a:gd name="T37" fmla="*/ 377 h 413"/>
                <a:gd name="T38" fmla="*/ 36 w 449"/>
                <a:gd name="T39" fmla="*/ 400 h 413"/>
                <a:gd name="T40" fmla="*/ 48 w 449"/>
                <a:gd name="T41" fmla="*/ 400 h 413"/>
                <a:gd name="T42" fmla="*/ 48 w 449"/>
                <a:gd name="T43" fmla="*/ 412 h 413"/>
                <a:gd name="T44" fmla="*/ 37 w 449"/>
                <a:gd name="T45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413">
                  <a:moveTo>
                    <a:pt x="37" y="413"/>
                  </a:moveTo>
                  <a:cubicBezTo>
                    <a:pt x="20" y="413"/>
                    <a:pt x="10" y="407"/>
                    <a:pt x="4" y="394"/>
                  </a:cubicBezTo>
                  <a:cubicBezTo>
                    <a:pt x="2" y="390"/>
                    <a:pt x="0" y="384"/>
                    <a:pt x="0" y="378"/>
                  </a:cubicBezTo>
                  <a:cubicBezTo>
                    <a:pt x="0" y="260"/>
                    <a:pt x="0" y="139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0" y="0"/>
                    <a:pt x="46" y="0"/>
                    <a:pt x="51" y="0"/>
                  </a:cubicBezTo>
                  <a:cubicBezTo>
                    <a:pt x="55" y="0"/>
                    <a:pt x="73" y="0"/>
                    <a:pt x="77" y="0"/>
                  </a:cubicBezTo>
                  <a:cubicBezTo>
                    <a:pt x="77" y="0"/>
                    <a:pt x="354" y="0"/>
                    <a:pt x="412" y="0"/>
                  </a:cubicBezTo>
                  <a:cubicBezTo>
                    <a:pt x="428" y="0"/>
                    <a:pt x="439" y="6"/>
                    <a:pt x="445" y="19"/>
                  </a:cubicBezTo>
                  <a:cubicBezTo>
                    <a:pt x="449" y="27"/>
                    <a:pt x="448" y="35"/>
                    <a:pt x="448" y="43"/>
                  </a:cubicBezTo>
                  <a:cubicBezTo>
                    <a:pt x="448" y="45"/>
                    <a:pt x="448" y="46"/>
                    <a:pt x="448" y="47"/>
                  </a:cubicBezTo>
                  <a:cubicBezTo>
                    <a:pt x="435" y="47"/>
                    <a:pt x="435" y="47"/>
                    <a:pt x="435" y="47"/>
                  </a:cubicBezTo>
                  <a:cubicBezTo>
                    <a:pt x="435" y="45"/>
                    <a:pt x="435" y="45"/>
                    <a:pt x="435" y="45"/>
                  </a:cubicBezTo>
                  <a:cubicBezTo>
                    <a:pt x="435" y="41"/>
                    <a:pt x="435" y="38"/>
                    <a:pt x="435" y="35"/>
                  </a:cubicBezTo>
                  <a:cubicBezTo>
                    <a:pt x="435" y="21"/>
                    <a:pt x="427" y="13"/>
                    <a:pt x="413" y="13"/>
                  </a:cubicBezTo>
                  <a:cubicBezTo>
                    <a:pt x="350" y="13"/>
                    <a:pt x="287" y="13"/>
                    <a:pt x="224" y="13"/>
                  </a:cubicBezTo>
                  <a:cubicBezTo>
                    <a:pt x="161" y="13"/>
                    <a:pt x="98" y="13"/>
                    <a:pt x="36" y="13"/>
                  </a:cubicBezTo>
                  <a:cubicBezTo>
                    <a:pt x="21" y="13"/>
                    <a:pt x="14" y="21"/>
                    <a:pt x="14" y="35"/>
                  </a:cubicBezTo>
                  <a:cubicBezTo>
                    <a:pt x="14" y="149"/>
                    <a:pt x="14" y="263"/>
                    <a:pt x="14" y="377"/>
                  </a:cubicBezTo>
                  <a:cubicBezTo>
                    <a:pt x="14" y="392"/>
                    <a:pt x="21" y="399"/>
                    <a:pt x="36" y="400"/>
                  </a:cubicBezTo>
                  <a:cubicBezTo>
                    <a:pt x="37" y="400"/>
                    <a:pt x="48" y="400"/>
                    <a:pt x="48" y="400"/>
                  </a:cubicBezTo>
                  <a:cubicBezTo>
                    <a:pt x="48" y="412"/>
                    <a:pt x="48" y="412"/>
                    <a:pt x="48" y="412"/>
                  </a:cubicBezTo>
                  <a:cubicBezTo>
                    <a:pt x="44" y="413"/>
                    <a:pt x="41" y="413"/>
                    <a:pt x="37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43347B64-42B5-4F4A-868D-45348082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-693738"/>
              <a:ext cx="1111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4">
              <a:extLst>
                <a:ext uri="{FF2B5EF4-FFF2-40B4-BE49-F238E27FC236}">
                  <a16:creationId xmlns:a16="http://schemas.microsoft.com/office/drawing/2014/main" id="{DBE213AF-F90F-4427-B7A2-DFCFCCFB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-69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35">
              <a:extLst>
                <a:ext uri="{FF2B5EF4-FFF2-40B4-BE49-F238E27FC236}">
                  <a16:creationId xmlns:a16="http://schemas.microsoft.com/office/drawing/2014/main" id="{ED441945-3B9E-47A8-8D95-5BE5B2BE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-69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417E2314-9D6D-41DC-8E80-F9DABE4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-584200"/>
              <a:ext cx="215900" cy="217488"/>
            </a:xfrm>
            <a:custGeom>
              <a:avLst/>
              <a:gdLst>
                <a:gd name="T0" fmla="*/ 104 w 274"/>
                <a:gd name="T1" fmla="*/ 265 h 274"/>
                <a:gd name="T2" fmla="*/ 96 w 274"/>
                <a:gd name="T3" fmla="*/ 240 h 274"/>
                <a:gd name="T4" fmla="*/ 77 w 274"/>
                <a:gd name="T5" fmla="*/ 243 h 274"/>
                <a:gd name="T6" fmla="*/ 63 w 274"/>
                <a:gd name="T7" fmla="*/ 254 h 274"/>
                <a:gd name="T8" fmla="*/ 22 w 274"/>
                <a:gd name="T9" fmla="*/ 205 h 274"/>
                <a:gd name="T10" fmla="*/ 35 w 274"/>
                <a:gd name="T11" fmla="*/ 180 h 274"/>
                <a:gd name="T12" fmla="*/ 13 w 274"/>
                <a:gd name="T13" fmla="*/ 169 h 274"/>
                <a:gd name="T14" fmla="*/ 0 w 274"/>
                <a:gd name="T15" fmla="*/ 111 h 274"/>
                <a:gd name="T16" fmla="*/ 19 w 274"/>
                <a:gd name="T17" fmla="*/ 104 h 274"/>
                <a:gd name="T18" fmla="*/ 28 w 274"/>
                <a:gd name="T19" fmla="*/ 74 h 274"/>
                <a:gd name="T20" fmla="*/ 56 w 274"/>
                <a:gd name="T21" fmla="*/ 23 h 274"/>
                <a:gd name="T22" fmla="*/ 73 w 274"/>
                <a:gd name="T23" fmla="*/ 27 h 274"/>
                <a:gd name="T24" fmla="*/ 90 w 274"/>
                <a:gd name="T25" fmla="*/ 36 h 274"/>
                <a:gd name="T26" fmla="*/ 104 w 274"/>
                <a:gd name="T27" fmla="*/ 14 h 274"/>
                <a:gd name="T28" fmla="*/ 137 w 274"/>
                <a:gd name="T29" fmla="*/ 0 h 274"/>
                <a:gd name="T30" fmla="*/ 169 w 274"/>
                <a:gd name="T31" fmla="*/ 15 h 274"/>
                <a:gd name="T32" fmla="*/ 176 w 274"/>
                <a:gd name="T33" fmla="*/ 33 h 274"/>
                <a:gd name="T34" fmla="*/ 198 w 274"/>
                <a:gd name="T35" fmla="*/ 29 h 274"/>
                <a:gd name="T36" fmla="*/ 210 w 274"/>
                <a:gd name="T37" fmla="*/ 19 h 274"/>
                <a:gd name="T38" fmla="*/ 250 w 274"/>
                <a:gd name="T39" fmla="*/ 69 h 274"/>
                <a:gd name="T40" fmla="*/ 237 w 274"/>
                <a:gd name="T41" fmla="*/ 88 h 274"/>
                <a:gd name="T42" fmla="*/ 254 w 274"/>
                <a:gd name="T43" fmla="*/ 104 h 274"/>
                <a:gd name="T44" fmla="*/ 274 w 274"/>
                <a:gd name="T45" fmla="*/ 111 h 274"/>
                <a:gd name="T46" fmla="*/ 257 w 274"/>
                <a:gd name="T47" fmla="*/ 169 h 274"/>
                <a:gd name="T48" fmla="*/ 241 w 274"/>
                <a:gd name="T49" fmla="*/ 175 h 274"/>
                <a:gd name="T50" fmla="*/ 243 w 274"/>
                <a:gd name="T51" fmla="*/ 196 h 274"/>
                <a:gd name="T52" fmla="*/ 251 w 274"/>
                <a:gd name="T53" fmla="*/ 216 h 274"/>
                <a:gd name="T54" fmla="*/ 205 w 274"/>
                <a:gd name="T55" fmla="*/ 251 h 274"/>
                <a:gd name="T56" fmla="*/ 183 w 274"/>
                <a:gd name="T57" fmla="*/ 237 h 274"/>
                <a:gd name="T58" fmla="*/ 169 w 274"/>
                <a:gd name="T59" fmla="*/ 258 h 274"/>
                <a:gd name="T60" fmla="*/ 137 w 274"/>
                <a:gd name="T61" fmla="*/ 274 h 274"/>
                <a:gd name="T62" fmla="*/ 111 w 274"/>
                <a:gd name="T63" fmla="*/ 230 h 274"/>
                <a:gd name="T64" fmla="*/ 117 w 274"/>
                <a:gd name="T65" fmla="*/ 260 h 274"/>
                <a:gd name="T66" fmla="*/ 162 w 274"/>
                <a:gd name="T67" fmla="*/ 231 h 274"/>
                <a:gd name="T68" fmla="*/ 195 w 274"/>
                <a:gd name="T69" fmla="*/ 223 h 274"/>
                <a:gd name="T70" fmla="*/ 236 w 274"/>
                <a:gd name="T71" fmla="*/ 209 h 274"/>
                <a:gd name="T72" fmla="*/ 222 w 274"/>
                <a:gd name="T73" fmla="*/ 183 h 274"/>
                <a:gd name="T74" fmla="*/ 260 w 274"/>
                <a:gd name="T75" fmla="*/ 156 h 274"/>
                <a:gd name="T76" fmla="*/ 239 w 274"/>
                <a:gd name="T77" fmla="*/ 117 h 274"/>
                <a:gd name="T78" fmla="*/ 221 w 274"/>
                <a:gd name="T79" fmla="*/ 88 h 274"/>
                <a:gd name="T80" fmla="*/ 238 w 274"/>
                <a:gd name="T81" fmla="*/ 64 h 274"/>
                <a:gd name="T82" fmla="*/ 196 w 274"/>
                <a:gd name="T83" fmla="*/ 50 h 274"/>
                <a:gd name="T84" fmla="*/ 163 w 274"/>
                <a:gd name="T85" fmla="*/ 43 h 274"/>
                <a:gd name="T86" fmla="*/ 156 w 274"/>
                <a:gd name="T87" fmla="*/ 13 h 274"/>
                <a:gd name="T88" fmla="*/ 117 w 274"/>
                <a:gd name="T89" fmla="*/ 34 h 274"/>
                <a:gd name="T90" fmla="*/ 83 w 274"/>
                <a:gd name="T91" fmla="*/ 53 h 274"/>
                <a:gd name="T92" fmla="*/ 64 w 274"/>
                <a:gd name="T93" fmla="*/ 36 h 274"/>
                <a:gd name="T94" fmla="*/ 50 w 274"/>
                <a:gd name="T95" fmla="*/ 78 h 274"/>
                <a:gd name="T96" fmla="*/ 34 w 274"/>
                <a:gd name="T97" fmla="*/ 117 h 274"/>
                <a:gd name="T98" fmla="*/ 13 w 274"/>
                <a:gd name="T99" fmla="*/ 156 h 274"/>
                <a:gd name="T100" fmla="*/ 43 w 274"/>
                <a:gd name="T101" fmla="*/ 163 h 274"/>
                <a:gd name="T102" fmla="*/ 41 w 274"/>
                <a:gd name="T103" fmla="*/ 204 h 274"/>
                <a:gd name="T104" fmla="*/ 78 w 274"/>
                <a:gd name="T105" fmla="*/ 2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4" h="274">
                  <a:moveTo>
                    <a:pt x="137" y="274"/>
                  </a:moveTo>
                  <a:cubicBezTo>
                    <a:pt x="129" y="274"/>
                    <a:pt x="120" y="274"/>
                    <a:pt x="112" y="274"/>
                  </a:cubicBezTo>
                  <a:cubicBezTo>
                    <a:pt x="106" y="274"/>
                    <a:pt x="104" y="271"/>
                    <a:pt x="104" y="265"/>
                  </a:cubicBezTo>
                  <a:cubicBezTo>
                    <a:pt x="104" y="260"/>
                    <a:pt x="104" y="254"/>
                    <a:pt x="104" y="248"/>
                  </a:cubicBezTo>
                  <a:cubicBezTo>
                    <a:pt x="104" y="244"/>
                    <a:pt x="102" y="242"/>
                    <a:pt x="99" y="241"/>
                  </a:cubicBezTo>
                  <a:cubicBezTo>
                    <a:pt x="98" y="241"/>
                    <a:pt x="97" y="240"/>
                    <a:pt x="96" y="240"/>
                  </a:cubicBezTo>
                  <a:cubicBezTo>
                    <a:pt x="95" y="239"/>
                    <a:pt x="95" y="239"/>
                    <a:pt x="95" y="239"/>
                  </a:cubicBezTo>
                  <a:cubicBezTo>
                    <a:pt x="91" y="238"/>
                    <a:pt x="88" y="237"/>
                    <a:pt x="86" y="237"/>
                  </a:cubicBezTo>
                  <a:cubicBezTo>
                    <a:pt x="83" y="237"/>
                    <a:pt x="81" y="239"/>
                    <a:pt x="77" y="243"/>
                  </a:cubicBezTo>
                  <a:cubicBezTo>
                    <a:pt x="74" y="245"/>
                    <a:pt x="74" y="245"/>
                    <a:pt x="74" y="245"/>
                  </a:cubicBezTo>
                  <a:cubicBezTo>
                    <a:pt x="72" y="248"/>
                    <a:pt x="70" y="250"/>
                    <a:pt x="68" y="251"/>
                  </a:cubicBezTo>
                  <a:cubicBezTo>
                    <a:pt x="66" y="253"/>
                    <a:pt x="65" y="254"/>
                    <a:pt x="63" y="254"/>
                  </a:cubicBezTo>
                  <a:cubicBezTo>
                    <a:pt x="61" y="254"/>
                    <a:pt x="59" y="253"/>
                    <a:pt x="58" y="252"/>
                  </a:cubicBezTo>
                  <a:cubicBezTo>
                    <a:pt x="45" y="239"/>
                    <a:pt x="33" y="227"/>
                    <a:pt x="22" y="215"/>
                  </a:cubicBezTo>
                  <a:cubicBezTo>
                    <a:pt x="18" y="212"/>
                    <a:pt x="19" y="209"/>
                    <a:pt x="22" y="205"/>
                  </a:cubicBezTo>
                  <a:cubicBezTo>
                    <a:pt x="26" y="201"/>
                    <a:pt x="30" y="197"/>
                    <a:pt x="34" y="193"/>
                  </a:cubicBezTo>
                  <a:cubicBezTo>
                    <a:pt x="36" y="191"/>
                    <a:pt x="39" y="187"/>
                    <a:pt x="36" y="182"/>
                  </a:cubicBezTo>
                  <a:cubicBezTo>
                    <a:pt x="35" y="182"/>
                    <a:pt x="35" y="181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0"/>
                    <a:pt x="30" y="169"/>
                    <a:pt x="20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69"/>
                    <a:pt x="9" y="169"/>
                    <a:pt x="6" y="169"/>
                  </a:cubicBezTo>
                  <a:cubicBezTo>
                    <a:pt x="2" y="169"/>
                    <a:pt x="0" y="167"/>
                    <a:pt x="0" y="162"/>
                  </a:cubicBezTo>
                  <a:cubicBezTo>
                    <a:pt x="0" y="145"/>
                    <a:pt x="0" y="127"/>
                    <a:pt x="0" y="111"/>
                  </a:cubicBezTo>
                  <a:cubicBezTo>
                    <a:pt x="0" y="106"/>
                    <a:pt x="2" y="104"/>
                    <a:pt x="8" y="104"/>
                  </a:cubicBezTo>
                  <a:cubicBezTo>
                    <a:pt x="9" y="104"/>
                    <a:pt x="11" y="104"/>
                    <a:pt x="12" y="104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21" y="104"/>
                    <a:pt x="24" y="104"/>
                    <a:pt x="26" y="104"/>
                  </a:cubicBezTo>
                  <a:cubicBezTo>
                    <a:pt x="28" y="103"/>
                    <a:pt x="31" y="102"/>
                    <a:pt x="32" y="99"/>
                  </a:cubicBezTo>
                  <a:cubicBezTo>
                    <a:pt x="39" y="86"/>
                    <a:pt x="38" y="85"/>
                    <a:pt x="28" y="74"/>
                  </a:cubicBezTo>
                  <a:cubicBezTo>
                    <a:pt x="17" y="63"/>
                    <a:pt x="17" y="63"/>
                    <a:pt x="28" y="5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50" y="30"/>
                    <a:pt x="56" y="23"/>
                  </a:cubicBezTo>
                  <a:cubicBezTo>
                    <a:pt x="59" y="20"/>
                    <a:pt x="61" y="19"/>
                    <a:pt x="63" y="19"/>
                  </a:cubicBezTo>
                  <a:cubicBezTo>
                    <a:pt x="65" y="19"/>
                    <a:pt x="67" y="20"/>
                    <a:pt x="69" y="23"/>
                  </a:cubicBezTo>
                  <a:cubicBezTo>
                    <a:pt x="71" y="24"/>
                    <a:pt x="72" y="26"/>
                    <a:pt x="73" y="27"/>
                  </a:cubicBezTo>
                  <a:cubicBezTo>
                    <a:pt x="76" y="30"/>
                    <a:pt x="79" y="33"/>
                    <a:pt x="82" y="35"/>
                  </a:cubicBezTo>
                  <a:cubicBezTo>
                    <a:pt x="83" y="36"/>
                    <a:pt x="85" y="37"/>
                    <a:pt x="87" y="37"/>
                  </a:cubicBezTo>
                  <a:cubicBezTo>
                    <a:pt x="88" y="37"/>
                    <a:pt x="89" y="36"/>
                    <a:pt x="90" y="36"/>
                  </a:cubicBezTo>
                  <a:cubicBezTo>
                    <a:pt x="91" y="35"/>
                    <a:pt x="93" y="35"/>
                    <a:pt x="95" y="34"/>
                  </a:cubicBezTo>
                  <a:cubicBezTo>
                    <a:pt x="98" y="33"/>
                    <a:pt x="103" y="32"/>
                    <a:pt x="104" y="26"/>
                  </a:cubicBezTo>
                  <a:cubicBezTo>
                    <a:pt x="104" y="22"/>
                    <a:pt x="104" y="18"/>
                    <a:pt x="104" y="14"/>
                  </a:cubicBezTo>
                  <a:cubicBezTo>
                    <a:pt x="104" y="12"/>
                    <a:pt x="104" y="10"/>
                    <a:pt x="104" y="8"/>
                  </a:cubicBezTo>
                  <a:cubicBezTo>
                    <a:pt x="104" y="2"/>
                    <a:pt x="106" y="0"/>
                    <a:pt x="112" y="0"/>
                  </a:cubicBezTo>
                  <a:cubicBezTo>
                    <a:pt x="121" y="0"/>
                    <a:pt x="129" y="0"/>
                    <a:pt x="137" y="0"/>
                  </a:cubicBezTo>
                  <a:cubicBezTo>
                    <a:pt x="145" y="0"/>
                    <a:pt x="153" y="0"/>
                    <a:pt x="161" y="0"/>
                  </a:cubicBezTo>
                  <a:cubicBezTo>
                    <a:pt x="167" y="0"/>
                    <a:pt x="169" y="2"/>
                    <a:pt x="169" y="8"/>
                  </a:cubicBezTo>
                  <a:cubicBezTo>
                    <a:pt x="169" y="10"/>
                    <a:pt x="169" y="12"/>
                    <a:pt x="169" y="15"/>
                  </a:cubicBezTo>
                  <a:cubicBezTo>
                    <a:pt x="169" y="18"/>
                    <a:pt x="169" y="22"/>
                    <a:pt x="169" y="26"/>
                  </a:cubicBezTo>
                  <a:cubicBezTo>
                    <a:pt x="170" y="28"/>
                    <a:pt x="172" y="30"/>
                    <a:pt x="173" y="32"/>
                  </a:cubicBezTo>
                  <a:cubicBezTo>
                    <a:pt x="174" y="32"/>
                    <a:pt x="175" y="33"/>
                    <a:pt x="176" y="33"/>
                  </a:cubicBezTo>
                  <a:cubicBezTo>
                    <a:pt x="177" y="33"/>
                    <a:pt x="177" y="33"/>
                    <a:pt x="177" y="34"/>
                  </a:cubicBezTo>
                  <a:cubicBezTo>
                    <a:pt x="180" y="36"/>
                    <a:pt x="183" y="37"/>
                    <a:pt x="186" y="37"/>
                  </a:cubicBezTo>
                  <a:cubicBezTo>
                    <a:pt x="190" y="37"/>
                    <a:pt x="194" y="34"/>
                    <a:pt x="198" y="29"/>
                  </a:cubicBezTo>
                  <a:cubicBezTo>
                    <a:pt x="199" y="27"/>
                    <a:pt x="201" y="26"/>
                    <a:pt x="203" y="24"/>
                  </a:cubicBezTo>
                  <a:cubicBezTo>
                    <a:pt x="205" y="22"/>
                    <a:pt x="205" y="22"/>
                    <a:pt x="205" y="22"/>
                  </a:cubicBezTo>
                  <a:cubicBezTo>
                    <a:pt x="207" y="20"/>
                    <a:pt x="209" y="19"/>
                    <a:pt x="210" y="19"/>
                  </a:cubicBezTo>
                  <a:cubicBezTo>
                    <a:pt x="212" y="19"/>
                    <a:pt x="214" y="20"/>
                    <a:pt x="216" y="22"/>
                  </a:cubicBezTo>
                  <a:cubicBezTo>
                    <a:pt x="227" y="33"/>
                    <a:pt x="239" y="45"/>
                    <a:pt x="251" y="57"/>
                  </a:cubicBezTo>
                  <a:cubicBezTo>
                    <a:pt x="255" y="61"/>
                    <a:pt x="255" y="64"/>
                    <a:pt x="250" y="69"/>
                  </a:cubicBezTo>
                  <a:cubicBezTo>
                    <a:pt x="249" y="71"/>
                    <a:pt x="247" y="72"/>
                    <a:pt x="246" y="74"/>
                  </a:cubicBezTo>
                  <a:cubicBezTo>
                    <a:pt x="243" y="76"/>
                    <a:pt x="240" y="79"/>
                    <a:pt x="238" y="82"/>
                  </a:cubicBezTo>
                  <a:cubicBezTo>
                    <a:pt x="237" y="83"/>
                    <a:pt x="236" y="86"/>
                    <a:pt x="237" y="88"/>
                  </a:cubicBezTo>
                  <a:cubicBezTo>
                    <a:pt x="237" y="90"/>
                    <a:pt x="237" y="91"/>
                    <a:pt x="238" y="92"/>
                  </a:cubicBezTo>
                  <a:cubicBezTo>
                    <a:pt x="238" y="93"/>
                    <a:pt x="239" y="93"/>
                    <a:pt x="239" y="94"/>
                  </a:cubicBezTo>
                  <a:cubicBezTo>
                    <a:pt x="243" y="103"/>
                    <a:pt x="244" y="104"/>
                    <a:pt x="254" y="104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3" y="104"/>
                    <a:pt x="264" y="104"/>
                    <a:pt x="266" y="104"/>
                  </a:cubicBezTo>
                  <a:cubicBezTo>
                    <a:pt x="271" y="104"/>
                    <a:pt x="274" y="106"/>
                    <a:pt x="274" y="111"/>
                  </a:cubicBezTo>
                  <a:cubicBezTo>
                    <a:pt x="274" y="128"/>
                    <a:pt x="274" y="145"/>
                    <a:pt x="274" y="162"/>
                  </a:cubicBezTo>
                  <a:cubicBezTo>
                    <a:pt x="274" y="167"/>
                    <a:pt x="271" y="169"/>
                    <a:pt x="266" y="169"/>
                  </a:cubicBezTo>
                  <a:cubicBezTo>
                    <a:pt x="263" y="169"/>
                    <a:pt x="260" y="169"/>
                    <a:pt x="257" y="169"/>
                  </a:cubicBezTo>
                  <a:cubicBezTo>
                    <a:pt x="254" y="169"/>
                    <a:pt x="251" y="169"/>
                    <a:pt x="248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44" y="169"/>
                    <a:pt x="241" y="171"/>
                    <a:pt x="241" y="175"/>
                  </a:cubicBezTo>
                  <a:cubicBezTo>
                    <a:pt x="240" y="176"/>
                    <a:pt x="240" y="177"/>
                    <a:pt x="239" y="178"/>
                  </a:cubicBezTo>
                  <a:cubicBezTo>
                    <a:pt x="239" y="179"/>
                    <a:pt x="239" y="179"/>
                    <a:pt x="239" y="179"/>
                  </a:cubicBezTo>
                  <a:cubicBezTo>
                    <a:pt x="235" y="188"/>
                    <a:pt x="235" y="189"/>
                    <a:pt x="243" y="196"/>
                  </a:cubicBezTo>
                  <a:cubicBezTo>
                    <a:pt x="243" y="197"/>
                    <a:pt x="244" y="198"/>
                    <a:pt x="245" y="199"/>
                  </a:cubicBezTo>
                  <a:cubicBezTo>
                    <a:pt x="247" y="201"/>
                    <a:pt x="250" y="203"/>
                    <a:pt x="251" y="205"/>
                  </a:cubicBezTo>
                  <a:cubicBezTo>
                    <a:pt x="255" y="209"/>
                    <a:pt x="255" y="212"/>
                    <a:pt x="251" y="216"/>
                  </a:cubicBezTo>
                  <a:cubicBezTo>
                    <a:pt x="240" y="227"/>
                    <a:pt x="228" y="239"/>
                    <a:pt x="216" y="251"/>
                  </a:cubicBezTo>
                  <a:cubicBezTo>
                    <a:pt x="214" y="253"/>
                    <a:pt x="212" y="254"/>
                    <a:pt x="210" y="254"/>
                  </a:cubicBezTo>
                  <a:cubicBezTo>
                    <a:pt x="209" y="254"/>
                    <a:pt x="207" y="253"/>
                    <a:pt x="205" y="251"/>
                  </a:cubicBezTo>
                  <a:cubicBezTo>
                    <a:pt x="201" y="247"/>
                    <a:pt x="198" y="244"/>
                    <a:pt x="194" y="240"/>
                  </a:cubicBezTo>
                  <a:cubicBezTo>
                    <a:pt x="193" y="239"/>
                    <a:pt x="189" y="235"/>
                    <a:pt x="189" y="235"/>
                  </a:cubicBezTo>
                  <a:cubicBezTo>
                    <a:pt x="189" y="235"/>
                    <a:pt x="185" y="236"/>
                    <a:pt x="183" y="237"/>
                  </a:cubicBezTo>
                  <a:cubicBezTo>
                    <a:pt x="180" y="238"/>
                    <a:pt x="176" y="240"/>
                    <a:pt x="173" y="241"/>
                  </a:cubicBezTo>
                  <a:cubicBezTo>
                    <a:pt x="171" y="242"/>
                    <a:pt x="170" y="245"/>
                    <a:pt x="169" y="247"/>
                  </a:cubicBezTo>
                  <a:cubicBezTo>
                    <a:pt x="169" y="251"/>
                    <a:pt x="169" y="255"/>
                    <a:pt x="169" y="258"/>
                  </a:cubicBezTo>
                  <a:cubicBezTo>
                    <a:pt x="169" y="261"/>
                    <a:pt x="169" y="263"/>
                    <a:pt x="169" y="265"/>
                  </a:cubicBezTo>
                  <a:cubicBezTo>
                    <a:pt x="169" y="271"/>
                    <a:pt x="167" y="274"/>
                    <a:pt x="161" y="274"/>
                  </a:cubicBezTo>
                  <a:cubicBezTo>
                    <a:pt x="153" y="274"/>
                    <a:pt x="145" y="274"/>
                    <a:pt x="137" y="274"/>
                  </a:cubicBezTo>
                  <a:close/>
                  <a:moveTo>
                    <a:pt x="84" y="220"/>
                  </a:moveTo>
                  <a:cubicBezTo>
                    <a:pt x="85" y="220"/>
                    <a:pt x="87" y="220"/>
                    <a:pt x="88" y="221"/>
                  </a:cubicBezTo>
                  <a:cubicBezTo>
                    <a:pt x="96" y="225"/>
                    <a:pt x="103" y="228"/>
                    <a:pt x="111" y="230"/>
                  </a:cubicBezTo>
                  <a:cubicBezTo>
                    <a:pt x="116" y="233"/>
                    <a:pt x="117" y="234"/>
                    <a:pt x="117" y="240"/>
                  </a:cubicBezTo>
                  <a:cubicBezTo>
                    <a:pt x="117" y="244"/>
                    <a:pt x="117" y="248"/>
                    <a:pt x="117" y="252"/>
                  </a:cubicBezTo>
                  <a:cubicBezTo>
                    <a:pt x="117" y="260"/>
                    <a:pt x="117" y="260"/>
                    <a:pt x="117" y="260"/>
                  </a:cubicBezTo>
                  <a:cubicBezTo>
                    <a:pt x="156" y="260"/>
                    <a:pt x="156" y="260"/>
                    <a:pt x="156" y="260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5"/>
                    <a:pt x="158" y="232"/>
                    <a:pt x="162" y="231"/>
                  </a:cubicBezTo>
                  <a:cubicBezTo>
                    <a:pt x="171" y="227"/>
                    <a:pt x="178" y="224"/>
                    <a:pt x="185" y="221"/>
                  </a:cubicBezTo>
                  <a:cubicBezTo>
                    <a:pt x="187" y="220"/>
                    <a:pt x="188" y="220"/>
                    <a:pt x="190" y="220"/>
                  </a:cubicBezTo>
                  <a:cubicBezTo>
                    <a:pt x="192" y="220"/>
                    <a:pt x="194" y="221"/>
                    <a:pt x="195" y="223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36" y="209"/>
                    <a:pt x="236" y="209"/>
                    <a:pt x="236" y="209"/>
                  </a:cubicBezTo>
                  <a:cubicBezTo>
                    <a:pt x="236" y="208"/>
                    <a:pt x="235" y="208"/>
                    <a:pt x="235" y="20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19" y="192"/>
                    <a:pt x="219" y="190"/>
                    <a:pt x="222" y="183"/>
                  </a:cubicBezTo>
                  <a:cubicBezTo>
                    <a:pt x="225" y="176"/>
                    <a:pt x="228" y="170"/>
                    <a:pt x="230" y="164"/>
                  </a:cubicBezTo>
                  <a:cubicBezTo>
                    <a:pt x="233" y="157"/>
                    <a:pt x="234" y="156"/>
                    <a:pt x="241" y="156"/>
                  </a:cubicBezTo>
                  <a:cubicBezTo>
                    <a:pt x="260" y="156"/>
                    <a:pt x="260" y="156"/>
                    <a:pt x="260" y="156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244" y="117"/>
                    <a:pt x="241" y="117"/>
                    <a:pt x="239" y="117"/>
                  </a:cubicBezTo>
                  <a:cubicBezTo>
                    <a:pt x="239" y="117"/>
                    <a:pt x="239" y="117"/>
                    <a:pt x="239" y="117"/>
                  </a:cubicBezTo>
                  <a:cubicBezTo>
                    <a:pt x="235" y="117"/>
                    <a:pt x="232" y="115"/>
                    <a:pt x="231" y="111"/>
                  </a:cubicBezTo>
                  <a:cubicBezTo>
                    <a:pt x="228" y="103"/>
                    <a:pt x="224" y="96"/>
                    <a:pt x="221" y="88"/>
                  </a:cubicBezTo>
                  <a:cubicBezTo>
                    <a:pt x="219" y="83"/>
                    <a:pt x="219" y="81"/>
                    <a:pt x="223" y="77"/>
                  </a:cubicBezTo>
                  <a:cubicBezTo>
                    <a:pt x="226" y="75"/>
                    <a:pt x="229" y="72"/>
                    <a:pt x="232" y="69"/>
                  </a:cubicBezTo>
                  <a:cubicBezTo>
                    <a:pt x="238" y="64"/>
                    <a:pt x="238" y="64"/>
                    <a:pt x="238" y="64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05" y="41"/>
                    <a:pt x="205" y="41"/>
                    <a:pt x="205" y="41"/>
                  </a:cubicBezTo>
                  <a:cubicBezTo>
                    <a:pt x="202" y="44"/>
                    <a:pt x="199" y="47"/>
                    <a:pt x="196" y="50"/>
                  </a:cubicBezTo>
                  <a:cubicBezTo>
                    <a:pt x="193" y="52"/>
                    <a:pt x="192" y="53"/>
                    <a:pt x="190" y="53"/>
                  </a:cubicBezTo>
                  <a:cubicBezTo>
                    <a:pt x="189" y="53"/>
                    <a:pt x="187" y="53"/>
                    <a:pt x="184" y="52"/>
                  </a:cubicBezTo>
                  <a:cubicBezTo>
                    <a:pt x="177" y="48"/>
                    <a:pt x="170" y="46"/>
                    <a:pt x="163" y="43"/>
                  </a:cubicBezTo>
                  <a:cubicBezTo>
                    <a:pt x="157" y="41"/>
                    <a:pt x="156" y="39"/>
                    <a:pt x="156" y="33"/>
                  </a:cubicBezTo>
                  <a:cubicBezTo>
                    <a:pt x="156" y="29"/>
                    <a:pt x="156" y="25"/>
                    <a:pt x="156" y="21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5"/>
                    <a:pt x="117" y="29"/>
                    <a:pt x="117" y="34"/>
                  </a:cubicBezTo>
                  <a:cubicBezTo>
                    <a:pt x="117" y="39"/>
                    <a:pt x="116" y="41"/>
                    <a:pt x="111" y="43"/>
                  </a:cubicBezTo>
                  <a:cubicBezTo>
                    <a:pt x="103" y="46"/>
                    <a:pt x="96" y="49"/>
                    <a:pt x="89" y="52"/>
                  </a:cubicBezTo>
                  <a:cubicBezTo>
                    <a:pt x="86" y="53"/>
                    <a:pt x="85" y="53"/>
                    <a:pt x="83" y="53"/>
                  </a:cubicBezTo>
                  <a:cubicBezTo>
                    <a:pt x="82" y="53"/>
                    <a:pt x="80" y="53"/>
                    <a:pt x="77" y="50"/>
                  </a:cubicBezTo>
                  <a:cubicBezTo>
                    <a:pt x="74" y="47"/>
                    <a:pt x="71" y="44"/>
                    <a:pt x="69" y="41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72"/>
                    <a:pt x="47" y="75"/>
                    <a:pt x="50" y="78"/>
                  </a:cubicBezTo>
                  <a:cubicBezTo>
                    <a:pt x="54" y="81"/>
                    <a:pt x="54" y="83"/>
                    <a:pt x="52" y="89"/>
                  </a:cubicBezTo>
                  <a:cubicBezTo>
                    <a:pt x="48" y="97"/>
                    <a:pt x="45" y="104"/>
                    <a:pt x="43" y="110"/>
                  </a:cubicBezTo>
                  <a:cubicBezTo>
                    <a:pt x="41" y="116"/>
                    <a:pt x="39" y="117"/>
                    <a:pt x="34" y="117"/>
                  </a:cubicBezTo>
                  <a:cubicBezTo>
                    <a:pt x="31" y="117"/>
                    <a:pt x="29" y="117"/>
                    <a:pt x="27" y="117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8" y="156"/>
                    <a:pt x="31" y="156"/>
                    <a:pt x="33" y="156"/>
                  </a:cubicBezTo>
                  <a:cubicBezTo>
                    <a:pt x="39" y="156"/>
                    <a:pt x="41" y="157"/>
                    <a:pt x="43" y="163"/>
                  </a:cubicBezTo>
                  <a:cubicBezTo>
                    <a:pt x="46" y="170"/>
                    <a:pt x="48" y="177"/>
                    <a:pt x="51" y="184"/>
                  </a:cubicBezTo>
                  <a:cubicBezTo>
                    <a:pt x="54" y="190"/>
                    <a:pt x="54" y="192"/>
                    <a:pt x="49" y="196"/>
                  </a:cubicBezTo>
                  <a:cubicBezTo>
                    <a:pt x="47" y="199"/>
                    <a:pt x="44" y="202"/>
                    <a:pt x="41" y="204"/>
                  </a:cubicBezTo>
                  <a:cubicBezTo>
                    <a:pt x="39" y="206"/>
                    <a:pt x="35" y="209"/>
                    <a:pt x="35" y="209"/>
                  </a:cubicBezTo>
                  <a:cubicBezTo>
                    <a:pt x="64" y="238"/>
                    <a:pt x="64" y="238"/>
                    <a:pt x="64" y="238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80" y="221"/>
                    <a:pt x="82" y="220"/>
                    <a:pt x="84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7">
              <a:extLst>
                <a:ext uri="{FF2B5EF4-FFF2-40B4-BE49-F238E27FC236}">
                  <a16:creationId xmlns:a16="http://schemas.microsoft.com/office/drawing/2014/main" id="{849DE168-5EB9-411B-B785-D202CD4C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-611188"/>
              <a:ext cx="298450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4883DD96-0B6E-449F-AAA6-1A3C9EEB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-577850"/>
              <a:ext cx="52388" cy="11113"/>
            </a:xfrm>
            <a:custGeom>
              <a:avLst/>
              <a:gdLst>
                <a:gd name="T0" fmla="*/ 0 w 66"/>
                <a:gd name="T1" fmla="*/ 13 h 13"/>
                <a:gd name="T2" fmla="*/ 0 w 66"/>
                <a:gd name="T3" fmla="*/ 11 h 13"/>
                <a:gd name="T4" fmla="*/ 1 w 66"/>
                <a:gd name="T5" fmla="*/ 1 h 13"/>
                <a:gd name="T6" fmla="*/ 1 w 66"/>
                <a:gd name="T7" fmla="*/ 1 h 13"/>
                <a:gd name="T8" fmla="*/ 1 w 66"/>
                <a:gd name="T9" fmla="*/ 0 h 13"/>
                <a:gd name="T10" fmla="*/ 4 w 66"/>
                <a:gd name="T11" fmla="*/ 0 h 13"/>
                <a:gd name="T12" fmla="*/ 62 w 66"/>
                <a:gd name="T13" fmla="*/ 1 h 13"/>
                <a:gd name="T14" fmla="*/ 66 w 66"/>
                <a:gd name="T15" fmla="*/ 1 h 13"/>
                <a:gd name="T16" fmla="*/ 66 w 66"/>
                <a:gd name="T17" fmla="*/ 13 h 13"/>
                <a:gd name="T18" fmla="*/ 0 w 6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3">
                  <a:moveTo>
                    <a:pt x="0" y="1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4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3" y="0"/>
                    <a:pt x="62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3"/>
                    <a:pt x="66" y="13"/>
                    <a:pt x="66" y="13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82A5096F-C604-4F79-A7B8-5B4BE8D6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-549275"/>
              <a:ext cx="38100" cy="9525"/>
            </a:xfrm>
            <a:custGeom>
              <a:avLst/>
              <a:gdLst>
                <a:gd name="T0" fmla="*/ 25 w 49"/>
                <a:gd name="T1" fmla="*/ 13 h 13"/>
                <a:gd name="T2" fmla="*/ 2 w 49"/>
                <a:gd name="T3" fmla="*/ 13 h 13"/>
                <a:gd name="T4" fmla="*/ 1 w 49"/>
                <a:gd name="T5" fmla="*/ 12 h 13"/>
                <a:gd name="T6" fmla="*/ 0 w 49"/>
                <a:gd name="T7" fmla="*/ 2 h 13"/>
                <a:gd name="T8" fmla="*/ 0 w 49"/>
                <a:gd name="T9" fmla="*/ 0 h 13"/>
                <a:gd name="T10" fmla="*/ 49 w 49"/>
                <a:gd name="T11" fmla="*/ 0 h 13"/>
                <a:gd name="T12" fmla="*/ 49 w 49"/>
                <a:gd name="T13" fmla="*/ 2 h 13"/>
                <a:gd name="T14" fmla="*/ 49 w 49"/>
                <a:gd name="T15" fmla="*/ 13 h 13"/>
                <a:gd name="T16" fmla="*/ 47 w 49"/>
                <a:gd name="T17" fmla="*/ 13 h 13"/>
                <a:gd name="T18" fmla="*/ 25 w 49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3">
                  <a:moveTo>
                    <a:pt x="25" y="13"/>
                  </a:moveTo>
                  <a:cubicBezTo>
                    <a:pt x="17" y="13"/>
                    <a:pt x="9" y="13"/>
                    <a:pt x="2" y="13"/>
                  </a:cubicBezTo>
                  <a:cubicBezTo>
                    <a:pt x="1" y="13"/>
                    <a:pt x="1" y="13"/>
                    <a:pt x="1" y="12"/>
                  </a:cubicBezTo>
                  <a:cubicBezTo>
                    <a:pt x="0" y="9"/>
                    <a:pt x="0" y="6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6"/>
                    <a:pt x="49" y="9"/>
                    <a:pt x="49" y="13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0" y="13"/>
                    <a:pt x="32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30E765DC-6427-46E9-A4E0-5B5C0A9B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-377825"/>
              <a:ext cx="38100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1DB44BFB-AF43-4204-966D-E01440CA6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-639763"/>
              <a:ext cx="11113" cy="11113"/>
            </a:xfrm>
            <a:custGeom>
              <a:avLst/>
              <a:gdLst>
                <a:gd name="T0" fmla="*/ 8 w 14"/>
                <a:gd name="T1" fmla="*/ 13 h 13"/>
                <a:gd name="T2" fmla="*/ 1 w 14"/>
                <a:gd name="T3" fmla="*/ 13 h 13"/>
                <a:gd name="T4" fmla="*/ 1 w 14"/>
                <a:gd name="T5" fmla="*/ 13 h 13"/>
                <a:gd name="T6" fmla="*/ 0 w 14"/>
                <a:gd name="T7" fmla="*/ 2 h 13"/>
                <a:gd name="T8" fmla="*/ 0 w 14"/>
                <a:gd name="T9" fmla="*/ 0 h 13"/>
                <a:gd name="T10" fmla="*/ 14 w 14"/>
                <a:gd name="T11" fmla="*/ 0 h 13"/>
                <a:gd name="T12" fmla="*/ 14 w 14"/>
                <a:gd name="T13" fmla="*/ 13 h 13"/>
                <a:gd name="T14" fmla="*/ 8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cubicBezTo>
                    <a:pt x="6" y="13"/>
                    <a:pt x="3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0" y="6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42">
              <a:extLst>
                <a:ext uri="{FF2B5EF4-FFF2-40B4-BE49-F238E27FC236}">
                  <a16:creationId xmlns:a16="http://schemas.microsoft.com/office/drawing/2014/main" id="{1D0FC741-4484-4B6E-B35B-2D91A26B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825" y="-639763"/>
              <a:ext cx="952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43">
              <a:extLst>
                <a:ext uri="{FF2B5EF4-FFF2-40B4-BE49-F238E27FC236}">
                  <a16:creationId xmlns:a16="http://schemas.microsoft.com/office/drawing/2014/main" id="{548AB95B-298C-421F-B61B-7DE610F3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8225" y="-639763"/>
              <a:ext cx="1111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DEA1FDE1-F111-4D4F-BD73-C79DEFC40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850" y="-522288"/>
              <a:ext cx="93663" cy="92075"/>
            </a:xfrm>
            <a:custGeom>
              <a:avLst/>
              <a:gdLst>
                <a:gd name="T0" fmla="*/ 61 w 119"/>
                <a:gd name="T1" fmla="*/ 117 h 117"/>
                <a:gd name="T2" fmla="*/ 1 w 119"/>
                <a:gd name="T3" fmla="*/ 59 h 117"/>
                <a:gd name="T4" fmla="*/ 17 w 119"/>
                <a:gd name="T5" fmla="*/ 18 h 117"/>
                <a:gd name="T6" fmla="*/ 58 w 119"/>
                <a:gd name="T7" fmla="*/ 0 h 117"/>
                <a:gd name="T8" fmla="*/ 60 w 119"/>
                <a:gd name="T9" fmla="*/ 0 h 117"/>
                <a:gd name="T10" fmla="*/ 119 w 119"/>
                <a:gd name="T11" fmla="*/ 57 h 117"/>
                <a:gd name="T12" fmla="*/ 102 w 119"/>
                <a:gd name="T13" fmla="*/ 99 h 117"/>
                <a:gd name="T14" fmla="*/ 62 w 119"/>
                <a:gd name="T15" fmla="*/ 117 h 117"/>
                <a:gd name="T16" fmla="*/ 61 w 119"/>
                <a:gd name="T17" fmla="*/ 117 h 117"/>
                <a:gd name="T18" fmla="*/ 60 w 119"/>
                <a:gd name="T19" fmla="*/ 13 h 117"/>
                <a:gd name="T20" fmla="*/ 14 w 119"/>
                <a:gd name="T21" fmla="*/ 59 h 117"/>
                <a:gd name="T22" fmla="*/ 28 w 119"/>
                <a:gd name="T23" fmla="*/ 91 h 117"/>
                <a:gd name="T24" fmla="*/ 60 w 119"/>
                <a:gd name="T25" fmla="*/ 104 h 117"/>
                <a:gd name="T26" fmla="*/ 105 w 119"/>
                <a:gd name="T27" fmla="*/ 59 h 117"/>
                <a:gd name="T28" fmla="*/ 60 w 119"/>
                <a:gd name="T29" fmla="*/ 1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17">
                  <a:moveTo>
                    <a:pt x="61" y="117"/>
                  </a:moveTo>
                  <a:cubicBezTo>
                    <a:pt x="27" y="117"/>
                    <a:pt x="2" y="92"/>
                    <a:pt x="1" y="59"/>
                  </a:cubicBezTo>
                  <a:cubicBezTo>
                    <a:pt x="0" y="44"/>
                    <a:pt x="6" y="29"/>
                    <a:pt x="17" y="18"/>
                  </a:cubicBezTo>
                  <a:cubicBezTo>
                    <a:pt x="28" y="7"/>
                    <a:pt x="43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92" y="0"/>
                    <a:pt x="118" y="25"/>
                    <a:pt x="119" y="57"/>
                  </a:cubicBezTo>
                  <a:cubicBezTo>
                    <a:pt x="119" y="72"/>
                    <a:pt x="113" y="88"/>
                    <a:pt x="102" y="99"/>
                  </a:cubicBezTo>
                  <a:cubicBezTo>
                    <a:pt x="91" y="110"/>
                    <a:pt x="77" y="117"/>
                    <a:pt x="62" y="117"/>
                  </a:cubicBezTo>
                  <a:cubicBezTo>
                    <a:pt x="62" y="117"/>
                    <a:pt x="61" y="117"/>
                    <a:pt x="61" y="117"/>
                  </a:cubicBezTo>
                  <a:close/>
                  <a:moveTo>
                    <a:pt x="60" y="13"/>
                  </a:moveTo>
                  <a:cubicBezTo>
                    <a:pt x="35" y="13"/>
                    <a:pt x="14" y="34"/>
                    <a:pt x="14" y="59"/>
                  </a:cubicBezTo>
                  <a:cubicBezTo>
                    <a:pt x="14" y="71"/>
                    <a:pt x="19" y="82"/>
                    <a:pt x="28" y="91"/>
                  </a:cubicBezTo>
                  <a:cubicBezTo>
                    <a:pt x="36" y="99"/>
                    <a:pt x="48" y="104"/>
                    <a:pt x="60" y="104"/>
                  </a:cubicBezTo>
                  <a:cubicBezTo>
                    <a:pt x="84" y="104"/>
                    <a:pt x="105" y="83"/>
                    <a:pt x="105" y="59"/>
                  </a:cubicBezTo>
                  <a:cubicBezTo>
                    <a:pt x="105" y="34"/>
                    <a:pt x="85" y="13"/>
                    <a:pt x="6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DB22185-BEF0-4B36-BD3E-592566A1A8E3}"/>
              </a:ext>
            </a:extLst>
          </p:cNvPr>
          <p:cNvGrpSpPr/>
          <p:nvPr/>
        </p:nvGrpSpPr>
        <p:grpSpPr>
          <a:xfrm>
            <a:off x="6448006" y="3410592"/>
            <a:ext cx="294192" cy="293025"/>
            <a:chOff x="9340850" y="-1319213"/>
            <a:chExt cx="400050" cy="398463"/>
          </a:xfrm>
          <a:solidFill>
            <a:schemeClr val="bg1"/>
          </a:solidFill>
        </p:grpSpPr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941543D3-BFA1-4E01-9634-A0C370D0D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0850" y="-1296988"/>
              <a:ext cx="312738" cy="376238"/>
            </a:xfrm>
            <a:custGeom>
              <a:avLst/>
              <a:gdLst>
                <a:gd name="T0" fmla="*/ 18 w 396"/>
                <a:gd name="T1" fmla="*/ 355 h 477"/>
                <a:gd name="T2" fmla="*/ 32 w 396"/>
                <a:gd name="T3" fmla="*/ 303 h 477"/>
                <a:gd name="T4" fmla="*/ 150 w 396"/>
                <a:gd name="T5" fmla="*/ 263 h 477"/>
                <a:gd name="T6" fmla="*/ 111 w 396"/>
                <a:gd name="T7" fmla="*/ 177 h 477"/>
                <a:gd name="T8" fmla="*/ 78 w 396"/>
                <a:gd name="T9" fmla="*/ 124 h 477"/>
                <a:gd name="T10" fmla="*/ 161 w 396"/>
                <a:gd name="T11" fmla="*/ 0 h 477"/>
                <a:gd name="T12" fmla="*/ 304 w 396"/>
                <a:gd name="T13" fmla="*/ 64 h 477"/>
                <a:gd name="T14" fmla="*/ 317 w 396"/>
                <a:gd name="T15" fmla="*/ 180 h 477"/>
                <a:gd name="T16" fmla="*/ 249 w 396"/>
                <a:gd name="T17" fmla="*/ 235 h 477"/>
                <a:gd name="T18" fmla="*/ 355 w 396"/>
                <a:gd name="T19" fmla="*/ 282 h 477"/>
                <a:gd name="T20" fmla="*/ 389 w 396"/>
                <a:gd name="T21" fmla="*/ 427 h 477"/>
                <a:gd name="T22" fmla="*/ 366 w 396"/>
                <a:gd name="T23" fmla="*/ 477 h 477"/>
                <a:gd name="T24" fmla="*/ 384 w 396"/>
                <a:gd name="T25" fmla="*/ 455 h 477"/>
                <a:gd name="T26" fmla="*/ 11 w 396"/>
                <a:gd name="T27" fmla="*/ 455 h 477"/>
                <a:gd name="T28" fmla="*/ 282 w 396"/>
                <a:gd name="T29" fmla="*/ 434 h 477"/>
                <a:gd name="T30" fmla="*/ 347 w 396"/>
                <a:gd name="T31" fmla="*/ 290 h 477"/>
                <a:gd name="T32" fmla="*/ 46 w 396"/>
                <a:gd name="T33" fmla="*/ 351 h 477"/>
                <a:gd name="T34" fmla="*/ 35 w 396"/>
                <a:gd name="T35" fmla="*/ 361 h 477"/>
                <a:gd name="T36" fmla="*/ 38 w 396"/>
                <a:gd name="T37" fmla="*/ 433 h 477"/>
                <a:gd name="T38" fmla="*/ 49 w 396"/>
                <a:gd name="T39" fmla="*/ 409 h 477"/>
                <a:gd name="T40" fmla="*/ 172 w 396"/>
                <a:gd name="T41" fmla="*/ 433 h 477"/>
                <a:gd name="T42" fmla="*/ 158 w 396"/>
                <a:gd name="T43" fmla="*/ 406 h 477"/>
                <a:gd name="T44" fmla="*/ 186 w 396"/>
                <a:gd name="T45" fmla="*/ 352 h 477"/>
                <a:gd name="T46" fmla="*/ 201 w 396"/>
                <a:gd name="T47" fmla="*/ 376 h 477"/>
                <a:gd name="T48" fmla="*/ 218 w 396"/>
                <a:gd name="T49" fmla="*/ 328 h 477"/>
                <a:gd name="T50" fmla="*/ 224 w 396"/>
                <a:gd name="T51" fmla="*/ 432 h 477"/>
                <a:gd name="T52" fmla="*/ 168 w 396"/>
                <a:gd name="T53" fmla="*/ 346 h 477"/>
                <a:gd name="T54" fmla="*/ 212 w 396"/>
                <a:gd name="T55" fmla="*/ 434 h 477"/>
                <a:gd name="T56" fmla="*/ 220 w 396"/>
                <a:gd name="T57" fmla="*/ 340 h 477"/>
                <a:gd name="T58" fmla="*/ 191 w 396"/>
                <a:gd name="T59" fmla="*/ 387 h 477"/>
                <a:gd name="T60" fmla="*/ 175 w 396"/>
                <a:gd name="T61" fmla="*/ 340 h 477"/>
                <a:gd name="T62" fmla="*/ 364 w 396"/>
                <a:gd name="T63" fmla="*/ 355 h 477"/>
                <a:gd name="T64" fmla="*/ 233 w 396"/>
                <a:gd name="T65" fmla="*/ 246 h 477"/>
                <a:gd name="T66" fmla="*/ 164 w 396"/>
                <a:gd name="T67" fmla="*/ 247 h 477"/>
                <a:gd name="T68" fmla="*/ 139 w 396"/>
                <a:gd name="T69" fmla="*/ 95 h 477"/>
                <a:gd name="T70" fmla="*/ 121 w 396"/>
                <a:gd name="T71" fmla="*/ 137 h 477"/>
                <a:gd name="T72" fmla="*/ 218 w 396"/>
                <a:gd name="T73" fmla="*/ 238 h 477"/>
                <a:gd name="T74" fmla="*/ 232 w 396"/>
                <a:gd name="T75" fmla="*/ 219 h 477"/>
                <a:gd name="T76" fmla="*/ 267 w 396"/>
                <a:gd name="T77" fmla="*/ 188 h 477"/>
                <a:gd name="T78" fmla="*/ 274 w 396"/>
                <a:gd name="T79" fmla="*/ 137 h 477"/>
                <a:gd name="T80" fmla="*/ 235 w 396"/>
                <a:gd name="T81" fmla="*/ 72 h 477"/>
                <a:gd name="T82" fmla="*/ 208 w 396"/>
                <a:gd name="T83" fmla="*/ 77 h 477"/>
                <a:gd name="T84" fmla="*/ 235 w 396"/>
                <a:gd name="T85" fmla="*/ 194 h 477"/>
                <a:gd name="T86" fmla="*/ 254 w 396"/>
                <a:gd name="T87" fmla="*/ 209 h 477"/>
                <a:gd name="T88" fmla="*/ 239 w 396"/>
                <a:gd name="T89" fmla="*/ 194 h 477"/>
                <a:gd name="T90" fmla="*/ 286 w 396"/>
                <a:gd name="T91" fmla="*/ 197 h 477"/>
                <a:gd name="T92" fmla="*/ 91 w 396"/>
                <a:gd name="T93" fmla="*/ 121 h 477"/>
                <a:gd name="T94" fmla="*/ 102 w 396"/>
                <a:gd name="T95" fmla="*/ 164 h 477"/>
                <a:gd name="T96" fmla="*/ 110 w 396"/>
                <a:gd name="T97" fmla="*/ 136 h 477"/>
                <a:gd name="T98" fmla="*/ 92 w 396"/>
                <a:gd name="T99" fmla="*/ 121 h 477"/>
                <a:gd name="T100" fmla="*/ 284 w 396"/>
                <a:gd name="T101" fmla="*/ 155 h 477"/>
                <a:gd name="T102" fmla="*/ 297 w 396"/>
                <a:gd name="T103" fmla="*/ 163 h 477"/>
                <a:gd name="T104" fmla="*/ 299 w 396"/>
                <a:gd name="T105" fmla="*/ 124 h 477"/>
                <a:gd name="T106" fmla="*/ 102 w 396"/>
                <a:gd name="T107" fmla="*/ 112 h 477"/>
                <a:gd name="T108" fmla="*/ 128 w 396"/>
                <a:gd name="T109" fmla="*/ 114 h 477"/>
                <a:gd name="T110" fmla="*/ 188 w 396"/>
                <a:gd name="T111" fmla="*/ 66 h 477"/>
                <a:gd name="T112" fmla="*/ 267 w 396"/>
                <a:gd name="T113" fmla="*/ 96 h 477"/>
                <a:gd name="T114" fmla="*/ 288 w 396"/>
                <a:gd name="T115" fmla="*/ 119 h 477"/>
                <a:gd name="T116" fmla="*/ 239 w 396"/>
                <a:gd name="T117" fmla="*/ 1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477">
                  <a:moveTo>
                    <a:pt x="28" y="477"/>
                  </a:moveTo>
                  <a:cubicBezTo>
                    <a:pt x="12" y="477"/>
                    <a:pt x="4" y="472"/>
                    <a:pt x="0" y="46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4" y="443"/>
                    <a:pt x="6" y="435"/>
                    <a:pt x="6" y="425"/>
                  </a:cubicBezTo>
                  <a:cubicBezTo>
                    <a:pt x="4" y="398"/>
                    <a:pt x="8" y="375"/>
                    <a:pt x="18" y="355"/>
                  </a:cubicBezTo>
                  <a:cubicBezTo>
                    <a:pt x="20" y="351"/>
                    <a:pt x="23" y="347"/>
                    <a:pt x="25" y="343"/>
                  </a:cubicBezTo>
                  <a:cubicBezTo>
                    <a:pt x="27" y="340"/>
                    <a:pt x="29" y="336"/>
                    <a:pt x="31" y="333"/>
                  </a:cubicBezTo>
                  <a:cubicBezTo>
                    <a:pt x="32" y="332"/>
                    <a:pt x="33" y="328"/>
                    <a:pt x="33" y="324"/>
                  </a:cubicBezTo>
                  <a:cubicBezTo>
                    <a:pt x="33" y="320"/>
                    <a:pt x="33" y="316"/>
                    <a:pt x="33" y="312"/>
                  </a:cubicBezTo>
                  <a:cubicBezTo>
                    <a:pt x="33" y="309"/>
                    <a:pt x="33" y="306"/>
                    <a:pt x="32" y="303"/>
                  </a:cubicBezTo>
                  <a:cubicBezTo>
                    <a:pt x="32" y="295"/>
                    <a:pt x="35" y="287"/>
                    <a:pt x="40" y="282"/>
                  </a:cubicBezTo>
                  <a:cubicBezTo>
                    <a:pt x="46" y="276"/>
                    <a:pt x="53" y="273"/>
                    <a:pt x="62" y="273"/>
                  </a:cubicBezTo>
                  <a:cubicBezTo>
                    <a:pt x="72" y="273"/>
                    <a:pt x="82" y="273"/>
                    <a:pt x="93" y="273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7" y="273"/>
                    <a:pt x="150" y="267"/>
                    <a:pt x="150" y="263"/>
                  </a:cubicBezTo>
                  <a:cubicBezTo>
                    <a:pt x="151" y="256"/>
                    <a:pt x="150" y="250"/>
                    <a:pt x="150" y="244"/>
                  </a:cubicBezTo>
                  <a:cubicBezTo>
                    <a:pt x="150" y="240"/>
                    <a:pt x="150" y="240"/>
                    <a:pt x="150" y="240"/>
                  </a:cubicBezTo>
                  <a:cubicBezTo>
                    <a:pt x="150" y="239"/>
                    <a:pt x="149" y="237"/>
                    <a:pt x="148" y="236"/>
                  </a:cubicBezTo>
                  <a:cubicBezTo>
                    <a:pt x="127" y="222"/>
                    <a:pt x="115" y="203"/>
                    <a:pt x="111" y="178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102" y="174"/>
                    <a:pt x="101" y="174"/>
                    <a:pt x="100" y="174"/>
                  </a:cubicBezTo>
                  <a:cubicBezTo>
                    <a:pt x="87" y="174"/>
                    <a:pt x="78" y="165"/>
                    <a:pt x="78" y="153"/>
                  </a:cubicBezTo>
                  <a:cubicBezTo>
                    <a:pt x="77" y="144"/>
                    <a:pt x="77" y="135"/>
                    <a:pt x="78" y="124"/>
                  </a:cubicBezTo>
                  <a:cubicBezTo>
                    <a:pt x="78" y="116"/>
                    <a:pt x="81" y="110"/>
                    <a:pt x="87" y="106"/>
                  </a:cubicBezTo>
                  <a:cubicBezTo>
                    <a:pt x="91" y="104"/>
                    <a:pt x="91" y="101"/>
                    <a:pt x="91" y="98"/>
                  </a:cubicBezTo>
                  <a:cubicBezTo>
                    <a:pt x="91" y="95"/>
                    <a:pt x="91" y="91"/>
                    <a:pt x="91" y="87"/>
                  </a:cubicBezTo>
                  <a:cubicBezTo>
                    <a:pt x="91" y="78"/>
                    <a:pt x="91" y="68"/>
                    <a:pt x="92" y="59"/>
                  </a:cubicBezTo>
                  <a:cubicBezTo>
                    <a:pt x="97" y="24"/>
                    <a:pt x="125" y="0"/>
                    <a:pt x="161" y="0"/>
                  </a:cubicBezTo>
                  <a:cubicBezTo>
                    <a:pt x="172" y="0"/>
                    <a:pt x="184" y="0"/>
                    <a:pt x="196" y="0"/>
                  </a:cubicBezTo>
                  <a:cubicBezTo>
                    <a:pt x="210" y="0"/>
                    <a:pt x="224" y="0"/>
                    <a:pt x="238" y="0"/>
                  </a:cubicBezTo>
                  <a:cubicBezTo>
                    <a:pt x="256" y="0"/>
                    <a:pt x="267" y="10"/>
                    <a:pt x="270" y="28"/>
                  </a:cubicBezTo>
                  <a:cubicBezTo>
                    <a:pt x="270" y="30"/>
                    <a:pt x="273" y="33"/>
                    <a:pt x="275" y="33"/>
                  </a:cubicBezTo>
                  <a:cubicBezTo>
                    <a:pt x="292" y="35"/>
                    <a:pt x="303" y="47"/>
                    <a:pt x="304" y="64"/>
                  </a:cubicBezTo>
                  <a:cubicBezTo>
                    <a:pt x="304" y="75"/>
                    <a:pt x="304" y="87"/>
                    <a:pt x="304" y="98"/>
                  </a:cubicBezTo>
                  <a:cubicBezTo>
                    <a:pt x="304" y="101"/>
                    <a:pt x="304" y="104"/>
                    <a:pt x="308" y="106"/>
                  </a:cubicBezTo>
                  <a:cubicBezTo>
                    <a:pt x="314" y="110"/>
                    <a:pt x="317" y="116"/>
                    <a:pt x="317" y="124"/>
                  </a:cubicBezTo>
                  <a:cubicBezTo>
                    <a:pt x="317" y="140"/>
                    <a:pt x="317" y="140"/>
                    <a:pt x="317" y="140"/>
                  </a:cubicBezTo>
                  <a:cubicBezTo>
                    <a:pt x="317" y="153"/>
                    <a:pt x="317" y="167"/>
                    <a:pt x="317" y="180"/>
                  </a:cubicBezTo>
                  <a:cubicBezTo>
                    <a:pt x="317" y="196"/>
                    <a:pt x="305" y="208"/>
                    <a:pt x="290" y="208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77" y="208"/>
                    <a:pt x="270" y="211"/>
                    <a:pt x="265" y="220"/>
                  </a:cubicBezTo>
                  <a:cubicBezTo>
                    <a:pt x="262" y="224"/>
                    <a:pt x="259" y="227"/>
                    <a:pt x="255" y="230"/>
                  </a:cubicBezTo>
                  <a:cubicBezTo>
                    <a:pt x="253" y="232"/>
                    <a:pt x="250" y="233"/>
                    <a:pt x="249" y="235"/>
                  </a:cubicBezTo>
                  <a:cubicBezTo>
                    <a:pt x="247" y="237"/>
                    <a:pt x="245" y="240"/>
                    <a:pt x="245" y="242"/>
                  </a:cubicBezTo>
                  <a:cubicBezTo>
                    <a:pt x="244" y="248"/>
                    <a:pt x="244" y="254"/>
                    <a:pt x="245" y="260"/>
                  </a:cubicBezTo>
                  <a:cubicBezTo>
                    <a:pt x="245" y="269"/>
                    <a:pt x="249" y="273"/>
                    <a:pt x="258" y="273"/>
                  </a:cubicBezTo>
                  <a:cubicBezTo>
                    <a:pt x="331" y="273"/>
                    <a:pt x="331" y="273"/>
                    <a:pt x="331" y="273"/>
                  </a:cubicBezTo>
                  <a:cubicBezTo>
                    <a:pt x="341" y="273"/>
                    <a:pt x="350" y="276"/>
                    <a:pt x="355" y="282"/>
                  </a:cubicBezTo>
                  <a:cubicBezTo>
                    <a:pt x="361" y="288"/>
                    <a:pt x="363" y="297"/>
                    <a:pt x="362" y="307"/>
                  </a:cubicBezTo>
                  <a:cubicBezTo>
                    <a:pt x="362" y="314"/>
                    <a:pt x="362" y="320"/>
                    <a:pt x="362" y="326"/>
                  </a:cubicBezTo>
                  <a:cubicBezTo>
                    <a:pt x="362" y="328"/>
                    <a:pt x="362" y="331"/>
                    <a:pt x="364" y="333"/>
                  </a:cubicBezTo>
                  <a:cubicBezTo>
                    <a:pt x="381" y="356"/>
                    <a:pt x="389" y="383"/>
                    <a:pt x="389" y="412"/>
                  </a:cubicBezTo>
                  <a:cubicBezTo>
                    <a:pt x="389" y="417"/>
                    <a:pt x="389" y="422"/>
                    <a:pt x="389" y="427"/>
                  </a:cubicBezTo>
                  <a:cubicBezTo>
                    <a:pt x="389" y="433"/>
                    <a:pt x="390" y="440"/>
                    <a:pt x="393" y="447"/>
                  </a:cubicBezTo>
                  <a:cubicBezTo>
                    <a:pt x="396" y="453"/>
                    <a:pt x="396" y="460"/>
                    <a:pt x="393" y="466"/>
                  </a:cubicBezTo>
                  <a:cubicBezTo>
                    <a:pt x="389" y="472"/>
                    <a:pt x="382" y="476"/>
                    <a:pt x="375" y="477"/>
                  </a:cubicBezTo>
                  <a:cubicBezTo>
                    <a:pt x="374" y="477"/>
                    <a:pt x="373" y="477"/>
                    <a:pt x="372" y="477"/>
                  </a:cubicBezTo>
                  <a:cubicBezTo>
                    <a:pt x="366" y="477"/>
                    <a:pt x="366" y="477"/>
                    <a:pt x="366" y="477"/>
                  </a:cubicBezTo>
                  <a:cubicBezTo>
                    <a:pt x="208" y="477"/>
                    <a:pt x="208" y="477"/>
                    <a:pt x="208" y="477"/>
                  </a:cubicBezTo>
                  <a:cubicBezTo>
                    <a:pt x="148" y="477"/>
                    <a:pt x="88" y="477"/>
                    <a:pt x="28" y="477"/>
                  </a:cubicBezTo>
                  <a:close/>
                  <a:moveTo>
                    <a:pt x="371" y="466"/>
                  </a:moveTo>
                  <a:cubicBezTo>
                    <a:pt x="372" y="466"/>
                    <a:pt x="372" y="466"/>
                    <a:pt x="373" y="466"/>
                  </a:cubicBezTo>
                  <a:cubicBezTo>
                    <a:pt x="380" y="466"/>
                    <a:pt x="384" y="461"/>
                    <a:pt x="384" y="455"/>
                  </a:cubicBezTo>
                  <a:cubicBezTo>
                    <a:pt x="384" y="449"/>
                    <a:pt x="380" y="445"/>
                    <a:pt x="373" y="445"/>
                  </a:cubicBezTo>
                  <a:cubicBezTo>
                    <a:pt x="372" y="445"/>
                    <a:pt x="370" y="445"/>
                    <a:pt x="369" y="445"/>
                  </a:cubicBezTo>
                  <a:cubicBezTo>
                    <a:pt x="363" y="445"/>
                    <a:pt x="363" y="445"/>
                    <a:pt x="363" y="445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12" y="445"/>
                    <a:pt x="11" y="451"/>
                    <a:pt x="11" y="455"/>
                  </a:cubicBezTo>
                  <a:cubicBezTo>
                    <a:pt x="11" y="458"/>
                    <a:pt x="12" y="461"/>
                    <a:pt x="13" y="462"/>
                  </a:cubicBezTo>
                  <a:cubicBezTo>
                    <a:pt x="16" y="465"/>
                    <a:pt x="19" y="466"/>
                    <a:pt x="24" y="466"/>
                  </a:cubicBezTo>
                  <a:cubicBezTo>
                    <a:pt x="369" y="466"/>
                    <a:pt x="369" y="466"/>
                    <a:pt x="369" y="466"/>
                  </a:cubicBezTo>
                  <a:lnTo>
                    <a:pt x="371" y="466"/>
                  </a:lnTo>
                  <a:close/>
                  <a:moveTo>
                    <a:pt x="282" y="434"/>
                  </a:moveTo>
                  <a:cubicBezTo>
                    <a:pt x="300" y="434"/>
                    <a:pt x="319" y="434"/>
                    <a:pt x="337" y="434"/>
                  </a:cubicBezTo>
                  <a:cubicBezTo>
                    <a:pt x="337" y="434"/>
                    <a:pt x="337" y="434"/>
                    <a:pt x="337" y="434"/>
                  </a:cubicBezTo>
                  <a:cubicBezTo>
                    <a:pt x="343" y="434"/>
                    <a:pt x="345" y="432"/>
                    <a:pt x="345" y="426"/>
                  </a:cubicBezTo>
                  <a:cubicBezTo>
                    <a:pt x="347" y="390"/>
                    <a:pt x="349" y="353"/>
                    <a:pt x="352" y="307"/>
                  </a:cubicBezTo>
                  <a:cubicBezTo>
                    <a:pt x="352" y="299"/>
                    <a:pt x="351" y="293"/>
                    <a:pt x="347" y="290"/>
                  </a:cubicBezTo>
                  <a:cubicBezTo>
                    <a:pt x="344" y="286"/>
                    <a:pt x="338" y="284"/>
                    <a:pt x="330" y="284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57" y="284"/>
                    <a:pt x="51" y="286"/>
                    <a:pt x="48" y="289"/>
                  </a:cubicBezTo>
                  <a:cubicBezTo>
                    <a:pt x="45" y="293"/>
                    <a:pt x="43" y="299"/>
                    <a:pt x="44" y="307"/>
                  </a:cubicBezTo>
                  <a:cubicBezTo>
                    <a:pt x="44" y="322"/>
                    <a:pt x="45" y="337"/>
                    <a:pt x="46" y="351"/>
                  </a:cubicBezTo>
                  <a:cubicBezTo>
                    <a:pt x="46" y="359"/>
                    <a:pt x="47" y="366"/>
                    <a:pt x="47" y="373"/>
                  </a:cubicBezTo>
                  <a:cubicBezTo>
                    <a:pt x="47" y="378"/>
                    <a:pt x="46" y="381"/>
                    <a:pt x="42" y="381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37" y="381"/>
                    <a:pt x="36" y="374"/>
                  </a:cubicBezTo>
                  <a:cubicBezTo>
                    <a:pt x="36" y="370"/>
                    <a:pt x="36" y="366"/>
                    <a:pt x="35" y="361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2" y="355"/>
                    <a:pt x="32" y="355"/>
                    <a:pt x="32" y="355"/>
                  </a:cubicBezTo>
                  <a:cubicBezTo>
                    <a:pt x="21" y="369"/>
                    <a:pt x="13" y="408"/>
                    <a:pt x="17" y="432"/>
                  </a:cubicBezTo>
                  <a:cubicBezTo>
                    <a:pt x="17" y="433"/>
                    <a:pt x="17" y="433"/>
                    <a:pt x="17" y="433"/>
                  </a:cubicBezTo>
                  <a:cubicBezTo>
                    <a:pt x="38" y="433"/>
                    <a:pt x="38" y="433"/>
                    <a:pt x="38" y="433"/>
                  </a:cubicBezTo>
                  <a:cubicBezTo>
                    <a:pt x="38" y="425"/>
                    <a:pt x="38" y="425"/>
                    <a:pt x="38" y="425"/>
                  </a:cubicBezTo>
                  <a:cubicBezTo>
                    <a:pt x="38" y="420"/>
                    <a:pt x="38" y="415"/>
                    <a:pt x="38" y="410"/>
                  </a:cubicBezTo>
                  <a:cubicBezTo>
                    <a:pt x="38" y="407"/>
                    <a:pt x="40" y="405"/>
                    <a:pt x="43" y="405"/>
                  </a:cubicBezTo>
                  <a:cubicBezTo>
                    <a:pt x="43" y="405"/>
                    <a:pt x="44" y="405"/>
                    <a:pt x="44" y="405"/>
                  </a:cubicBezTo>
                  <a:cubicBezTo>
                    <a:pt x="47" y="405"/>
                    <a:pt x="48" y="407"/>
                    <a:pt x="49" y="409"/>
                  </a:cubicBezTo>
                  <a:cubicBezTo>
                    <a:pt x="49" y="410"/>
                    <a:pt x="49" y="412"/>
                    <a:pt x="49" y="414"/>
                  </a:cubicBezTo>
                  <a:cubicBezTo>
                    <a:pt x="49" y="415"/>
                    <a:pt x="49" y="415"/>
                    <a:pt x="49" y="415"/>
                  </a:cubicBezTo>
                  <a:cubicBezTo>
                    <a:pt x="50" y="419"/>
                    <a:pt x="50" y="423"/>
                    <a:pt x="50" y="427"/>
                  </a:cubicBezTo>
                  <a:cubicBezTo>
                    <a:pt x="50" y="433"/>
                    <a:pt x="50" y="433"/>
                    <a:pt x="50" y="433"/>
                  </a:cubicBezTo>
                  <a:cubicBezTo>
                    <a:pt x="172" y="433"/>
                    <a:pt x="172" y="433"/>
                    <a:pt x="172" y="433"/>
                  </a:cubicBezTo>
                  <a:cubicBezTo>
                    <a:pt x="171" y="431"/>
                    <a:pt x="171" y="431"/>
                    <a:pt x="171" y="431"/>
                  </a:cubicBezTo>
                  <a:cubicBezTo>
                    <a:pt x="171" y="431"/>
                    <a:pt x="171" y="430"/>
                    <a:pt x="171" y="430"/>
                  </a:cubicBezTo>
                  <a:cubicBezTo>
                    <a:pt x="171" y="428"/>
                    <a:pt x="171" y="427"/>
                    <a:pt x="170" y="426"/>
                  </a:cubicBezTo>
                  <a:cubicBezTo>
                    <a:pt x="169" y="424"/>
                    <a:pt x="168" y="422"/>
                    <a:pt x="167" y="420"/>
                  </a:cubicBezTo>
                  <a:cubicBezTo>
                    <a:pt x="164" y="415"/>
                    <a:pt x="162" y="410"/>
                    <a:pt x="158" y="406"/>
                  </a:cubicBezTo>
                  <a:cubicBezTo>
                    <a:pt x="149" y="394"/>
                    <a:pt x="145" y="379"/>
                    <a:pt x="147" y="364"/>
                  </a:cubicBezTo>
                  <a:cubicBezTo>
                    <a:pt x="150" y="350"/>
                    <a:pt x="158" y="337"/>
                    <a:pt x="170" y="330"/>
                  </a:cubicBezTo>
                  <a:cubicBezTo>
                    <a:pt x="173" y="328"/>
                    <a:pt x="175" y="328"/>
                    <a:pt x="178" y="328"/>
                  </a:cubicBezTo>
                  <a:cubicBezTo>
                    <a:pt x="183" y="328"/>
                    <a:pt x="186" y="332"/>
                    <a:pt x="186" y="338"/>
                  </a:cubicBezTo>
                  <a:cubicBezTo>
                    <a:pt x="186" y="343"/>
                    <a:pt x="186" y="347"/>
                    <a:pt x="186" y="352"/>
                  </a:cubicBezTo>
                  <a:cubicBezTo>
                    <a:pt x="186" y="355"/>
                    <a:pt x="186" y="358"/>
                    <a:pt x="186" y="361"/>
                  </a:cubicBezTo>
                  <a:cubicBezTo>
                    <a:pt x="186" y="363"/>
                    <a:pt x="186" y="364"/>
                    <a:pt x="186" y="365"/>
                  </a:cubicBezTo>
                  <a:cubicBezTo>
                    <a:pt x="186" y="370"/>
                    <a:pt x="186" y="372"/>
                    <a:pt x="188" y="374"/>
                  </a:cubicBezTo>
                  <a:cubicBezTo>
                    <a:pt x="189" y="376"/>
                    <a:pt x="192" y="376"/>
                    <a:pt x="196" y="376"/>
                  </a:cubicBezTo>
                  <a:cubicBezTo>
                    <a:pt x="197" y="376"/>
                    <a:pt x="199" y="376"/>
                    <a:pt x="201" y="376"/>
                  </a:cubicBezTo>
                  <a:cubicBezTo>
                    <a:pt x="201" y="376"/>
                    <a:pt x="201" y="376"/>
                    <a:pt x="201" y="376"/>
                  </a:cubicBezTo>
                  <a:cubicBezTo>
                    <a:pt x="204" y="376"/>
                    <a:pt x="206" y="375"/>
                    <a:pt x="207" y="374"/>
                  </a:cubicBezTo>
                  <a:cubicBezTo>
                    <a:pt x="209" y="372"/>
                    <a:pt x="209" y="370"/>
                    <a:pt x="209" y="367"/>
                  </a:cubicBezTo>
                  <a:cubicBezTo>
                    <a:pt x="209" y="358"/>
                    <a:pt x="209" y="348"/>
                    <a:pt x="209" y="337"/>
                  </a:cubicBezTo>
                  <a:cubicBezTo>
                    <a:pt x="209" y="332"/>
                    <a:pt x="213" y="328"/>
                    <a:pt x="218" y="328"/>
                  </a:cubicBezTo>
                  <a:cubicBezTo>
                    <a:pt x="220" y="328"/>
                    <a:pt x="221" y="328"/>
                    <a:pt x="223" y="329"/>
                  </a:cubicBezTo>
                  <a:cubicBezTo>
                    <a:pt x="224" y="330"/>
                    <a:pt x="226" y="331"/>
                    <a:pt x="227" y="332"/>
                  </a:cubicBezTo>
                  <a:cubicBezTo>
                    <a:pt x="239" y="340"/>
                    <a:pt x="246" y="353"/>
                    <a:pt x="248" y="367"/>
                  </a:cubicBezTo>
                  <a:cubicBezTo>
                    <a:pt x="250" y="381"/>
                    <a:pt x="246" y="395"/>
                    <a:pt x="236" y="407"/>
                  </a:cubicBezTo>
                  <a:cubicBezTo>
                    <a:pt x="229" y="415"/>
                    <a:pt x="225" y="423"/>
                    <a:pt x="224" y="432"/>
                  </a:cubicBezTo>
                  <a:cubicBezTo>
                    <a:pt x="223" y="434"/>
                    <a:pt x="223" y="434"/>
                    <a:pt x="223" y="434"/>
                  </a:cubicBezTo>
                  <a:lnTo>
                    <a:pt x="282" y="434"/>
                  </a:lnTo>
                  <a:close/>
                  <a:moveTo>
                    <a:pt x="172" y="342"/>
                  </a:moveTo>
                  <a:cubicBezTo>
                    <a:pt x="171" y="343"/>
                    <a:pt x="171" y="344"/>
                    <a:pt x="170" y="344"/>
                  </a:cubicBezTo>
                  <a:cubicBezTo>
                    <a:pt x="169" y="345"/>
                    <a:pt x="169" y="345"/>
                    <a:pt x="168" y="346"/>
                  </a:cubicBezTo>
                  <a:cubicBezTo>
                    <a:pt x="154" y="360"/>
                    <a:pt x="154" y="383"/>
                    <a:pt x="167" y="399"/>
                  </a:cubicBezTo>
                  <a:cubicBezTo>
                    <a:pt x="175" y="409"/>
                    <a:pt x="180" y="419"/>
                    <a:pt x="182" y="429"/>
                  </a:cubicBezTo>
                  <a:cubicBezTo>
                    <a:pt x="182" y="431"/>
                    <a:pt x="184" y="434"/>
                    <a:pt x="187" y="434"/>
                  </a:cubicBezTo>
                  <a:cubicBezTo>
                    <a:pt x="191" y="434"/>
                    <a:pt x="195" y="434"/>
                    <a:pt x="200" y="434"/>
                  </a:cubicBezTo>
                  <a:cubicBezTo>
                    <a:pt x="212" y="434"/>
                    <a:pt x="212" y="434"/>
                    <a:pt x="212" y="434"/>
                  </a:cubicBezTo>
                  <a:cubicBezTo>
                    <a:pt x="213" y="432"/>
                    <a:pt x="213" y="432"/>
                    <a:pt x="213" y="432"/>
                  </a:cubicBezTo>
                  <a:cubicBezTo>
                    <a:pt x="214" y="420"/>
                    <a:pt x="219" y="409"/>
                    <a:pt x="229" y="398"/>
                  </a:cubicBezTo>
                  <a:cubicBezTo>
                    <a:pt x="235" y="390"/>
                    <a:pt x="238" y="381"/>
                    <a:pt x="237" y="371"/>
                  </a:cubicBezTo>
                  <a:cubicBezTo>
                    <a:pt x="237" y="359"/>
                    <a:pt x="232" y="350"/>
                    <a:pt x="223" y="342"/>
                  </a:cubicBezTo>
                  <a:cubicBezTo>
                    <a:pt x="220" y="340"/>
                    <a:pt x="220" y="340"/>
                    <a:pt x="220" y="340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220" y="359"/>
                    <a:pt x="220" y="364"/>
                    <a:pt x="220" y="370"/>
                  </a:cubicBezTo>
                  <a:cubicBezTo>
                    <a:pt x="219" y="380"/>
                    <a:pt x="213" y="386"/>
                    <a:pt x="203" y="387"/>
                  </a:cubicBezTo>
                  <a:cubicBezTo>
                    <a:pt x="201" y="387"/>
                    <a:pt x="199" y="387"/>
                    <a:pt x="196" y="387"/>
                  </a:cubicBezTo>
                  <a:cubicBezTo>
                    <a:pt x="195" y="387"/>
                    <a:pt x="193" y="387"/>
                    <a:pt x="191" y="387"/>
                  </a:cubicBezTo>
                  <a:cubicBezTo>
                    <a:pt x="184" y="386"/>
                    <a:pt x="177" y="381"/>
                    <a:pt x="176" y="375"/>
                  </a:cubicBezTo>
                  <a:cubicBezTo>
                    <a:pt x="176" y="372"/>
                    <a:pt x="176" y="370"/>
                    <a:pt x="176" y="367"/>
                  </a:cubicBezTo>
                  <a:cubicBezTo>
                    <a:pt x="176" y="365"/>
                    <a:pt x="176" y="365"/>
                    <a:pt x="176" y="365"/>
                  </a:cubicBezTo>
                  <a:cubicBezTo>
                    <a:pt x="175" y="360"/>
                    <a:pt x="175" y="356"/>
                    <a:pt x="175" y="351"/>
                  </a:cubicBezTo>
                  <a:cubicBezTo>
                    <a:pt x="175" y="340"/>
                    <a:pt x="175" y="340"/>
                    <a:pt x="175" y="340"/>
                  </a:cubicBezTo>
                  <a:lnTo>
                    <a:pt x="172" y="342"/>
                  </a:lnTo>
                  <a:close/>
                  <a:moveTo>
                    <a:pt x="356" y="434"/>
                  </a:moveTo>
                  <a:cubicBezTo>
                    <a:pt x="378" y="434"/>
                    <a:pt x="378" y="434"/>
                    <a:pt x="378" y="434"/>
                  </a:cubicBezTo>
                  <a:cubicBezTo>
                    <a:pt x="378" y="432"/>
                    <a:pt x="378" y="432"/>
                    <a:pt x="378" y="432"/>
                  </a:cubicBezTo>
                  <a:cubicBezTo>
                    <a:pt x="379" y="408"/>
                    <a:pt x="379" y="381"/>
                    <a:pt x="364" y="355"/>
                  </a:cubicBezTo>
                  <a:cubicBezTo>
                    <a:pt x="360" y="350"/>
                    <a:pt x="360" y="350"/>
                    <a:pt x="360" y="350"/>
                  </a:cubicBezTo>
                  <a:lnTo>
                    <a:pt x="356" y="434"/>
                  </a:lnTo>
                  <a:close/>
                  <a:moveTo>
                    <a:pt x="160" y="273"/>
                  </a:moveTo>
                  <a:cubicBezTo>
                    <a:pt x="235" y="273"/>
                    <a:pt x="235" y="273"/>
                    <a:pt x="235" y="273"/>
                  </a:cubicBezTo>
                  <a:cubicBezTo>
                    <a:pt x="233" y="246"/>
                    <a:pt x="233" y="246"/>
                    <a:pt x="233" y="246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28" y="247"/>
                    <a:pt x="224" y="248"/>
                    <a:pt x="221" y="248"/>
                  </a:cubicBezTo>
                  <a:cubicBezTo>
                    <a:pt x="213" y="250"/>
                    <a:pt x="205" y="251"/>
                    <a:pt x="198" y="251"/>
                  </a:cubicBezTo>
                  <a:cubicBezTo>
                    <a:pt x="190" y="251"/>
                    <a:pt x="182" y="250"/>
                    <a:pt x="174" y="248"/>
                  </a:cubicBezTo>
                  <a:cubicBezTo>
                    <a:pt x="171" y="248"/>
                    <a:pt x="168" y="247"/>
                    <a:pt x="164" y="247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160" y="273"/>
                  </a:lnTo>
                  <a:close/>
                  <a:moveTo>
                    <a:pt x="160" y="72"/>
                  </a:moveTo>
                  <a:cubicBezTo>
                    <a:pt x="154" y="72"/>
                    <a:pt x="148" y="74"/>
                    <a:pt x="144" y="78"/>
                  </a:cubicBezTo>
                  <a:cubicBezTo>
                    <a:pt x="140" y="82"/>
                    <a:pt x="138" y="88"/>
                    <a:pt x="139" y="95"/>
                  </a:cubicBezTo>
                  <a:cubicBezTo>
                    <a:pt x="139" y="102"/>
                    <a:pt x="139" y="110"/>
                    <a:pt x="139" y="118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9" y="129"/>
                    <a:pt x="134" y="135"/>
                    <a:pt x="126" y="136"/>
                  </a:cubicBezTo>
                  <a:cubicBezTo>
                    <a:pt x="126" y="136"/>
                    <a:pt x="125" y="136"/>
                    <a:pt x="124" y="136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21" y="139"/>
                    <a:pt x="121" y="139"/>
                    <a:pt x="121" y="139"/>
                  </a:cubicBezTo>
                  <a:cubicBezTo>
                    <a:pt x="121" y="143"/>
                    <a:pt x="121" y="147"/>
                    <a:pt x="121" y="151"/>
                  </a:cubicBezTo>
                  <a:cubicBezTo>
                    <a:pt x="121" y="160"/>
                    <a:pt x="121" y="170"/>
                    <a:pt x="123" y="179"/>
                  </a:cubicBezTo>
                  <a:cubicBezTo>
                    <a:pt x="129" y="215"/>
                    <a:pt x="160" y="241"/>
                    <a:pt x="197" y="241"/>
                  </a:cubicBezTo>
                  <a:cubicBezTo>
                    <a:pt x="204" y="241"/>
                    <a:pt x="211" y="240"/>
                    <a:pt x="218" y="238"/>
                  </a:cubicBezTo>
                  <a:cubicBezTo>
                    <a:pt x="229" y="235"/>
                    <a:pt x="237" y="230"/>
                    <a:pt x="245" y="224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2" y="220"/>
                    <a:pt x="241" y="220"/>
                    <a:pt x="239" y="220"/>
                  </a:cubicBezTo>
                  <a:cubicBezTo>
                    <a:pt x="237" y="220"/>
                    <a:pt x="234" y="220"/>
                    <a:pt x="232" y="219"/>
                  </a:cubicBezTo>
                  <a:cubicBezTo>
                    <a:pt x="224" y="218"/>
                    <a:pt x="217" y="211"/>
                    <a:pt x="217" y="203"/>
                  </a:cubicBezTo>
                  <a:cubicBezTo>
                    <a:pt x="216" y="194"/>
                    <a:pt x="221" y="185"/>
                    <a:pt x="230" y="184"/>
                  </a:cubicBezTo>
                  <a:cubicBezTo>
                    <a:pt x="231" y="184"/>
                    <a:pt x="233" y="184"/>
                    <a:pt x="234" y="184"/>
                  </a:cubicBezTo>
                  <a:cubicBezTo>
                    <a:pt x="239" y="183"/>
                    <a:pt x="243" y="183"/>
                    <a:pt x="248" y="183"/>
                  </a:cubicBezTo>
                  <a:cubicBezTo>
                    <a:pt x="256" y="183"/>
                    <a:pt x="262" y="184"/>
                    <a:pt x="267" y="188"/>
                  </a:cubicBezTo>
                  <a:cubicBezTo>
                    <a:pt x="270" y="190"/>
                    <a:pt x="270" y="190"/>
                    <a:pt x="270" y="190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4" y="176"/>
                    <a:pt x="274" y="165"/>
                    <a:pt x="274" y="154"/>
                  </a:cubicBezTo>
                  <a:cubicBezTo>
                    <a:pt x="273" y="149"/>
                    <a:pt x="273" y="144"/>
                    <a:pt x="274" y="13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59" y="134"/>
                    <a:pt x="256" y="131"/>
                    <a:pt x="256" y="117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56" y="104"/>
                    <a:pt x="256" y="99"/>
                    <a:pt x="256" y="93"/>
                  </a:cubicBezTo>
                  <a:cubicBezTo>
                    <a:pt x="256" y="80"/>
                    <a:pt x="248" y="72"/>
                    <a:pt x="235" y="72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32" y="72"/>
                    <a:pt x="229" y="73"/>
                    <a:pt x="227" y="73"/>
                  </a:cubicBezTo>
                  <a:cubicBezTo>
                    <a:pt x="226" y="73"/>
                    <a:pt x="225" y="73"/>
                    <a:pt x="224" y="74"/>
                  </a:cubicBezTo>
                  <a:cubicBezTo>
                    <a:pt x="222" y="74"/>
                    <a:pt x="220" y="74"/>
                    <a:pt x="218" y="75"/>
                  </a:cubicBezTo>
                  <a:cubicBezTo>
                    <a:pt x="215" y="76"/>
                    <a:pt x="211" y="76"/>
                    <a:pt x="208" y="77"/>
                  </a:cubicBezTo>
                  <a:cubicBezTo>
                    <a:pt x="204" y="77"/>
                    <a:pt x="201" y="77"/>
                    <a:pt x="198" y="77"/>
                  </a:cubicBezTo>
                  <a:cubicBezTo>
                    <a:pt x="187" y="77"/>
                    <a:pt x="176" y="75"/>
                    <a:pt x="167" y="73"/>
                  </a:cubicBezTo>
                  <a:cubicBezTo>
                    <a:pt x="165" y="72"/>
                    <a:pt x="162" y="72"/>
                    <a:pt x="160" y="72"/>
                  </a:cubicBezTo>
                  <a:close/>
                  <a:moveTo>
                    <a:pt x="239" y="194"/>
                  </a:moveTo>
                  <a:cubicBezTo>
                    <a:pt x="238" y="194"/>
                    <a:pt x="236" y="194"/>
                    <a:pt x="235" y="194"/>
                  </a:cubicBezTo>
                  <a:cubicBezTo>
                    <a:pt x="231" y="194"/>
                    <a:pt x="228" y="197"/>
                    <a:pt x="228" y="201"/>
                  </a:cubicBezTo>
                  <a:cubicBezTo>
                    <a:pt x="228" y="206"/>
                    <a:pt x="231" y="209"/>
                    <a:pt x="235" y="209"/>
                  </a:cubicBezTo>
                  <a:cubicBezTo>
                    <a:pt x="238" y="209"/>
                    <a:pt x="241" y="209"/>
                    <a:pt x="245" y="209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8" y="209"/>
                    <a:pt x="251" y="209"/>
                    <a:pt x="254" y="209"/>
                  </a:cubicBezTo>
                  <a:cubicBezTo>
                    <a:pt x="256" y="209"/>
                    <a:pt x="258" y="208"/>
                    <a:pt x="259" y="206"/>
                  </a:cubicBezTo>
                  <a:cubicBezTo>
                    <a:pt x="261" y="205"/>
                    <a:pt x="261" y="203"/>
                    <a:pt x="261" y="201"/>
                  </a:cubicBezTo>
                  <a:cubicBezTo>
                    <a:pt x="261" y="197"/>
                    <a:pt x="258" y="194"/>
                    <a:pt x="254" y="194"/>
                  </a:cubicBezTo>
                  <a:cubicBezTo>
                    <a:pt x="252" y="194"/>
                    <a:pt x="245" y="194"/>
                    <a:pt x="245" y="194"/>
                  </a:cubicBezTo>
                  <a:lnTo>
                    <a:pt x="239" y="194"/>
                  </a:lnTo>
                  <a:close/>
                  <a:moveTo>
                    <a:pt x="284" y="175"/>
                  </a:moveTo>
                  <a:cubicBezTo>
                    <a:pt x="280" y="197"/>
                    <a:pt x="280" y="197"/>
                    <a:pt x="280" y="197"/>
                  </a:cubicBezTo>
                  <a:cubicBezTo>
                    <a:pt x="282" y="197"/>
                    <a:pt x="282" y="197"/>
                    <a:pt x="282" y="197"/>
                  </a:cubicBezTo>
                  <a:cubicBezTo>
                    <a:pt x="283" y="197"/>
                    <a:pt x="284" y="197"/>
                    <a:pt x="286" y="197"/>
                  </a:cubicBezTo>
                  <a:cubicBezTo>
                    <a:pt x="286" y="197"/>
                    <a:pt x="286" y="197"/>
                    <a:pt x="286" y="197"/>
                  </a:cubicBezTo>
                  <a:cubicBezTo>
                    <a:pt x="293" y="197"/>
                    <a:pt x="299" y="195"/>
                    <a:pt x="303" y="191"/>
                  </a:cubicBezTo>
                  <a:cubicBezTo>
                    <a:pt x="306" y="187"/>
                    <a:pt x="307" y="182"/>
                    <a:pt x="306" y="175"/>
                  </a:cubicBezTo>
                  <a:cubicBezTo>
                    <a:pt x="306" y="173"/>
                    <a:pt x="306" y="173"/>
                    <a:pt x="306" y="173"/>
                  </a:cubicBezTo>
                  <a:lnTo>
                    <a:pt x="284" y="175"/>
                  </a:lnTo>
                  <a:close/>
                  <a:moveTo>
                    <a:pt x="91" y="121"/>
                  </a:moveTo>
                  <a:cubicBezTo>
                    <a:pt x="90" y="121"/>
                    <a:pt x="89" y="122"/>
                    <a:pt x="89" y="123"/>
                  </a:cubicBezTo>
                  <a:cubicBezTo>
                    <a:pt x="89" y="126"/>
                    <a:pt x="89" y="128"/>
                    <a:pt x="89" y="131"/>
                  </a:cubicBezTo>
                  <a:cubicBezTo>
                    <a:pt x="89" y="138"/>
                    <a:pt x="88" y="146"/>
                    <a:pt x="89" y="153"/>
                  </a:cubicBezTo>
                  <a:cubicBezTo>
                    <a:pt x="89" y="159"/>
                    <a:pt x="93" y="163"/>
                    <a:pt x="99" y="163"/>
                  </a:cubicBezTo>
                  <a:cubicBezTo>
                    <a:pt x="100" y="164"/>
                    <a:pt x="101" y="164"/>
                    <a:pt x="102" y="164"/>
                  </a:cubicBezTo>
                  <a:cubicBezTo>
                    <a:pt x="103" y="164"/>
                    <a:pt x="104" y="164"/>
                    <a:pt x="105" y="164"/>
                  </a:cubicBezTo>
                  <a:cubicBezTo>
                    <a:pt x="106" y="163"/>
                    <a:pt x="107" y="163"/>
                    <a:pt x="108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49"/>
                    <a:pt x="110" y="142"/>
                    <a:pt x="110" y="136"/>
                  </a:cubicBezTo>
                  <a:cubicBezTo>
                    <a:pt x="110" y="134"/>
                    <a:pt x="109" y="132"/>
                    <a:pt x="108" y="131"/>
                  </a:cubicBezTo>
                  <a:cubicBezTo>
                    <a:pt x="104" y="129"/>
                    <a:pt x="100" y="126"/>
                    <a:pt x="96" y="124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2" y="121"/>
                    <a:pt x="92" y="121"/>
                    <a:pt x="92" y="121"/>
                  </a:cubicBezTo>
                  <a:lnTo>
                    <a:pt x="91" y="121"/>
                  </a:lnTo>
                  <a:close/>
                  <a:moveTo>
                    <a:pt x="299" y="124"/>
                  </a:moveTo>
                  <a:cubicBezTo>
                    <a:pt x="295" y="126"/>
                    <a:pt x="291" y="129"/>
                    <a:pt x="287" y="131"/>
                  </a:cubicBezTo>
                  <a:cubicBezTo>
                    <a:pt x="286" y="132"/>
                    <a:pt x="285" y="134"/>
                    <a:pt x="285" y="136"/>
                  </a:cubicBezTo>
                  <a:cubicBezTo>
                    <a:pt x="284" y="142"/>
                    <a:pt x="284" y="149"/>
                    <a:pt x="284" y="155"/>
                  </a:cubicBezTo>
                  <a:cubicBezTo>
                    <a:pt x="284" y="163"/>
                    <a:pt x="284" y="163"/>
                    <a:pt x="284" y="163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8" y="163"/>
                    <a:pt x="289" y="163"/>
                    <a:pt x="290" y="163"/>
                  </a:cubicBezTo>
                  <a:cubicBezTo>
                    <a:pt x="291" y="164"/>
                    <a:pt x="292" y="164"/>
                    <a:pt x="293" y="164"/>
                  </a:cubicBezTo>
                  <a:cubicBezTo>
                    <a:pt x="294" y="164"/>
                    <a:pt x="296" y="163"/>
                    <a:pt x="297" y="163"/>
                  </a:cubicBezTo>
                  <a:cubicBezTo>
                    <a:pt x="302" y="163"/>
                    <a:pt x="306" y="159"/>
                    <a:pt x="306" y="154"/>
                  </a:cubicBezTo>
                  <a:cubicBezTo>
                    <a:pt x="306" y="147"/>
                    <a:pt x="306" y="139"/>
                    <a:pt x="306" y="131"/>
                  </a:cubicBezTo>
                  <a:cubicBezTo>
                    <a:pt x="306" y="128"/>
                    <a:pt x="306" y="126"/>
                    <a:pt x="306" y="123"/>
                  </a:cubicBezTo>
                  <a:cubicBezTo>
                    <a:pt x="306" y="119"/>
                    <a:pt x="306" y="119"/>
                    <a:pt x="306" y="119"/>
                  </a:cubicBezTo>
                  <a:lnTo>
                    <a:pt x="299" y="124"/>
                  </a:lnTo>
                  <a:close/>
                  <a:moveTo>
                    <a:pt x="194" y="10"/>
                  </a:moveTo>
                  <a:cubicBezTo>
                    <a:pt x="183" y="10"/>
                    <a:pt x="172" y="11"/>
                    <a:pt x="161" y="11"/>
                  </a:cubicBezTo>
                  <a:cubicBezTo>
                    <a:pt x="130" y="11"/>
                    <a:pt x="107" y="31"/>
                    <a:pt x="103" y="61"/>
                  </a:cubicBezTo>
                  <a:cubicBezTo>
                    <a:pt x="102" y="73"/>
                    <a:pt x="102" y="86"/>
                    <a:pt x="102" y="98"/>
                  </a:cubicBezTo>
                  <a:cubicBezTo>
                    <a:pt x="102" y="103"/>
                    <a:pt x="102" y="107"/>
                    <a:pt x="102" y="112"/>
                  </a:cubicBezTo>
                  <a:cubicBezTo>
                    <a:pt x="102" y="114"/>
                    <a:pt x="104" y="117"/>
                    <a:pt x="106" y="118"/>
                  </a:cubicBezTo>
                  <a:cubicBezTo>
                    <a:pt x="111" y="120"/>
                    <a:pt x="115" y="122"/>
                    <a:pt x="120" y="124"/>
                  </a:cubicBezTo>
                  <a:cubicBezTo>
                    <a:pt x="122" y="124"/>
                    <a:pt x="128" y="127"/>
                    <a:pt x="128" y="127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20"/>
                    <a:pt x="128" y="117"/>
                    <a:pt x="128" y="114"/>
                  </a:cubicBezTo>
                  <a:cubicBezTo>
                    <a:pt x="128" y="108"/>
                    <a:pt x="128" y="101"/>
                    <a:pt x="128" y="95"/>
                  </a:cubicBezTo>
                  <a:cubicBezTo>
                    <a:pt x="128" y="90"/>
                    <a:pt x="129" y="85"/>
                    <a:pt x="131" y="80"/>
                  </a:cubicBezTo>
                  <a:cubicBezTo>
                    <a:pt x="135" y="68"/>
                    <a:pt x="146" y="61"/>
                    <a:pt x="160" y="61"/>
                  </a:cubicBezTo>
                  <a:cubicBezTo>
                    <a:pt x="164" y="61"/>
                    <a:pt x="167" y="61"/>
                    <a:pt x="171" y="62"/>
                  </a:cubicBezTo>
                  <a:cubicBezTo>
                    <a:pt x="177" y="64"/>
                    <a:pt x="182" y="65"/>
                    <a:pt x="188" y="66"/>
                  </a:cubicBezTo>
                  <a:cubicBezTo>
                    <a:pt x="191" y="66"/>
                    <a:pt x="194" y="67"/>
                    <a:pt x="197" y="67"/>
                  </a:cubicBezTo>
                  <a:cubicBezTo>
                    <a:pt x="205" y="67"/>
                    <a:pt x="214" y="65"/>
                    <a:pt x="224" y="62"/>
                  </a:cubicBezTo>
                  <a:cubicBezTo>
                    <a:pt x="228" y="61"/>
                    <a:pt x="232" y="61"/>
                    <a:pt x="235" y="61"/>
                  </a:cubicBezTo>
                  <a:cubicBezTo>
                    <a:pt x="250" y="61"/>
                    <a:pt x="262" y="70"/>
                    <a:pt x="266" y="84"/>
                  </a:cubicBezTo>
                  <a:cubicBezTo>
                    <a:pt x="267" y="88"/>
                    <a:pt x="267" y="92"/>
                    <a:pt x="267" y="96"/>
                  </a:cubicBezTo>
                  <a:cubicBezTo>
                    <a:pt x="267" y="102"/>
                    <a:pt x="267" y="108"/>
                    <a:pt x="267" y="115"/>
                  </a:cubicBezTo>
                  <a:cubicBezTo>
                    <a:pt x="267" y="126"/>
                    <a:pt x="267" y="126"/>
                    <a:pt x="267" y="126"/>
                  </a:cubicBezTo>
                  <a:cubicBezTo>
                    <a:pt x="270" y="125"/>
                    <a:pt x="270" y="125"/>
                    <a:pt x="270" y="125"/>
                  </a:cubicBezTo>
                  <a:cubicBezTo>
                    <a:pt x="272" y="125"/>
                    <a:pt x="274" y="124"/>
                    <a:pt x="275" y="124"/>
                  </a:cubicBezTo>
                  <a:cubicBezTo>
                    <a:pt x="280" y="122"/>
                    <a:pt x="284" y="121"/>
                    <a:pt x="288" y="119"/>
                  </a:cubicBezTo>
                  <a:cubicBezTo>
                    <a:pt x="291" y="117"/>
                    <a:pt x="293" y="113"/>
                    <a:pt x="293" y="111"/>
                  </a:cubicBezTo>
                  <a:cubicBezTo>
                    <a:pt x="293" y="96"/>
                    <a:pt x="293" y="79"/>
                    <a:pt x="293" y="62"/>
                  </a:cubicBezTo>
                  <a:cubicBezTo>
                    <a:pt x="292" y="52"/>
                    <a:pt x="285" y="45"/>
                    <a:pt x="274" y="44"/>
                  </a:cubicBezTo>
                  <a:cubicBezTo>
                    <a:pt x="265" y="43"/>
                    <a:pt x="260" y="39"/>
                    <a:pt x="259" y="29"/>
                  </a:cubicBezTo>
                  <a:cubicBezTo>
                    <a:pt x="258" y="18"/>
                    <a:pt x="250" y="11"/>
                    <a:pt x="239" y="11"/>
                  </a:cubicBezTo>
                  <a:cubicBezTo>
                    <a:pt x="229" y="11"/>
                    <a:pt x="229" y="11"/>
                    <a:pt x="229" y="11"/>
                  </a:cubicBezTo>
                  <a:cubicBezTo>
                    <a:pt x="218" y="11"/>
                    <a:pt x="206" y="10"/>
                    <a:pt x="19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F04953D5-5C5B-4B81-9D62-6EAA3B7D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8025" y="-1319213"/>
              <a:ext cx="142875" cy="136525"/>
            </a:xfrm>
            <a:custGeom>
              <a:avLst/>
              <a:gdLst>
                <a:gd name="T0" fmla="*/ 45 w 181"/>
                <a:gd name="T1" fmla="*/ 174 h 174"/>
                <a:gd name="T2" fmla="*/ 38 w 181"/>
                <a:gd name="T3" fmla="*/ 171 h 174"/>
                <a:gd name="T4" fmla="*/ 35 w 181"/>
                <a:gd name="T5" fmla="*/ 163 h 174"/>
                <a:gd name="T6" fmla="*/ 35 w 181"/>
                <a:gd name="T7" fmla="*/ 139 h 174"/>
                <a:gd name="T8" fmla="*/ 35 w 181"/>
                <a:gd name="T9" fmla="*/ 128 h 174"/>
                <a:gd name="T10" fmla="*/ 26 w 181"/>
                <a:gd name="T11" fmla="*/ 118 h 174"/>
                <a:gd name="T12" fmla="*/ 1 w 181"/>
                <a:gd name="T13" fmla="*/ 91 h 174"/>
                <a:gd name="T14" fmla="*/ 1 w 181"/>
                <a:gd name="T15" fmla="*/ 27 h 174"/>
                <a:gd name="T16" fmla="*/ 22 w 181"/>
                <a:gd name="T17" fmla="*/ 1 h 174"/>
                <a:gd name="T18" fmla="*/ 24 w 181"/>
                <a:gd name="T19" fmla="*/ 0 h 174"/>
                <a:gd name="T20" fmla="*/ 25 w 181"/>
                <a:gd name="T21" fmla="*/ 0 h 174"/>
                <a:gd name="T22" fmla="*/ 156 w 181"/>
                <a:gd name="T23" fmla="*/ 0 h 174"/>
                <a:gd name="T24" fmla="*/ 159 w 181"/>
                <a:gd name="T25" fmla="*/ 1 h 174"/>
                <a:gd name="T26" fmla="*/ 164 w 181"/>
                <a:gd name="T27" fmla="*/ 3 h 174"/>
                <a:gd name="T28" fmla="*/ 180 w 181"/>
                <a:gd name="T29" fmla="*/ 26 h 174"/>
                <a:gd name="T30" fmla="*/ 180 w 181"/>
                <a:gd name="T31" fmla="*/ 40 h 174"/>
                <a:gd name="T32" fmla="*/ 180 w 181"/>
                <a:gd name="T33" fmla="*/ 42 h 174"/>
                <a:gd name="T34" fmla="*/ 175 w 181"/>
                <a:gd name="T35" fmla="*/ 48 h 174"/>
                <a:gd name="T36" fmla="*/ 175 w 181"/>
                <a:gd name="T37" fmla="*/ 48 h 174"/>
                <a:gd name="T38" fmla="*/ 170 w 181"/>
                <a:gd name="T39" fmla="*/ 42 h 174"/>
                <a:gd name="T40" fmla="*/ 170 w 181"/>
                <a:gd name="T41" fmla="*/ 34 h 174"/>
                <a:gd name="T42" fmla="*/ 170 w 181"/>
                <a:gd name="T43" fmla="*/ 29 h 174"/>
                <a:gd name="T44" fmla="*/ 152 w 181"/>
                <a:gd name="T45" fmla="*/ 12 h 174"/>
                <a:gd name="T46" fmla="*/ 146 w 181"/>
                <a:gd name="T47" fmla="*/ 12 h 174"/>
                <a:gd name="T48" fmla="*/ 137 w 181"/>
                <a:gd name="T49" fmla="*/ 12 h 174"/>
                <a:gd name="T50" fmla="*/ 32 w 181"/>
                <a:gd name="T51" fmla="*/ 12 h 174"/>
                <a:gd name="T52" fmla="*/ 11 w 181"/>
                <a:gd name="T53" fmla="*/ 32 h 174"/>
                <a:gd name="T54" fmla="*/ 11 w 181"/>
                <a:gd name="T55" fmla="*/ 41 h 174"/>
                <a:gd name="T56" fmla="*/ 11 w 181"/>
                <a:gd name="T57" fmla="*/ 88 h 174"/>
                <a:gd name="T58" fmla="*/ 29 w 181"/>
                <a:gd name="T59" fmla="*/ 107 h 174"/>
                <a:gd name="T60" fmla="*/ 46 w 181"/>
                <a:gd name="T61" fmla="*/ 126 h 174"/>
                <a:gd name="T62" fmla="*/ 46 w 181"/>
                <a:gd name="T63" fmla="*/ 144 h 174"/>
                <a:gd name="T64" fmla="*/ 46 w 181"/>
                <a:gd name="T65" fmla="*/ 160 h 174"/>
                <a:gd name="T66" fmla="*/ 50 w 181"/>
                <a:gd name="T67" fmla="*/ 155 h 174"/>
                <a:gd name="T68" fmla="*/ 51 w 181"/>
                <a:gd name="T69" fmla="*/ 153 h 174"/>
                <a:gd name="T70" fmla="*/ 53 w 181"/>
                <a:gd name="T71" fmla="*/ 150 h 174"/>
                <a:gd name="T72" fmla="*/ 58 w 181"/>
                <a:gd name="T73" fmla="*/ 142 h 174"/>
                <a:gd name="T74" fmla="*/ 72 w 181"/>
                <a:gd name="T75" fmla="*/ 118 h 174"/>
                <a:gd name="T76" fmla="*/ 91 w 181"/>
                <a:gd name="T77" fmla="*/ 107 h 174"/>
                <a:gd name="T78" fmla="*/ 118 w 181"/>
                <a:gd name="T79" fmla="*/ 107 h 174"/>
                <a:gd name="T80" fmla="*/ 151 w 181"/>
                <a:gd name="T81" fmla="*/ 107 h 174"/>
                <a:gd name="T82" fmla="*/ 170 w 181"/>
                <a:gd name="T83" fmla="*/ 89 h 174"/>
                <a:gd name="T84" fmla="*/ 170 w 181"/>
                <a:gd name="T85" fmla="*/ 84 h 174"/>
                <a:gd name="T86" fmla="*/ 170 w 181"/>
                <a:gd name="T87" fmla="*/ 78 h 174"/>
                <a:gd name="T88" fmla="*/ 175 w 181"/>
                <a:gd name="T89" fmla="*/ 72 h 174"/>
                <a:gd name="T90" fmla="*/ 175 w 181"/>
                <a:gd name="T91" fmla="*/ 72 h 174"/>
                <a:gd name="T92" fmla="*/ 180 w 181"/>
                <a:gd name="T93" fmla="*/ 78 h 174"/>
                <a:gd name="T94" fmla="*/ 180 w 181"/>
                <a:gd name="T95" fmla="*/ 81 h 174"/>
                <a:gd name="T96" fmla="*/ 180 w 181"/>
                <a:gd name="T97" fmla="*/ 95 h 174"/>
                <a:gd name="T98" fmla="*/ 153 w 181"/>
                <a:gd name="T99" fmla="*/ 118 h 174"/>
                <a:gd name="T100" fmla="*/ 123 w 181"/>
                <a:gd name="T101" fmla="*/ 118 h 174"/>
                <a:gd name="T102" fmla="*/ 92 w 181"/>
                <a:gd name="T103" fmla="*/ 118 h 174"/>
                <a:gd name="T104" fmla="*/ 92 w 181"/>
                <a:gd name="T105" fmla="*/ 118 h 174"/>
                <a:gd name="T106" fmla="*/ 81 w 181"/>
                <a:gd name="T107" fmla="*/ 124 h 174"/>
                <a:gd name="T108" fmla="*/ 54 w 181"/>
                <a:gd name="T109" fmla="*/ 168 h 174"/>
                <a:gd name="T110" fmla="*/ 45 w 181"/>
                <a:gd name="T1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1" h="174">
                  <a:moveTo>
                    <a:pt x="45" y="174"/>
                  </a:moveTo>
                  <a:cubicBezTo>
                    <a:pt x="42" y="174"/>
                    <a:pt x="40" y="173"/>
                    <a:pt x="38" y="171"/>
                  </a:cubicBezTo>
                  <a:cubicBezTo>
                    <a:pt x="36" y="169"/>
                    <a:pt x="35" y="166"/>
                    <a:pt x="35" y="163"/>
                  </a:cubicBezTo>
                  <a:cubicBezTo>
                    <a:pt x="35" y="155"/>
                    <a:pt x="35" y="147"/>
                    <a:pt x="35" y="139"/>
                  </a:cubicBezTo>
                  <a:cubicBezTo>
                    <a:pt x="35" y="135"/>
                    <a:pt x="35" y="131"/>
                    <a:pt x="35" y="128"/>
                  </a:cubicBezTo>
                  <a:cubicBezTo>
                    <a:pt x="35" y="121"/>
                    <a:pt x="33" y="118"/>
                    <a:pt x="26" y="118"/>
                  </a:cubicBezTo>
                  <a:cubicBezTo>
                    <a:pt x="12" y="117"/>
                    <a:pt x="1" y="106"/>
                    <a:pt x="1" y="91"/>
                  </a:cubicBezTo>
                  <a:cubicBezTo>
                    <a:pt x="0" y="71"/>
                    <a:pt x="0" y="50"/>
                    <a:pt x="1" y="27"/>
                  </a:cubicBezTo>
                  <a:cubicBezTo>
                    <a:pt x="1" y="14"/>
                    <a:pt x="9" y="4"/>
                    <a:pt x="22" y="1"/>
                  </a:cubicBezTo>
                  <a:cubicBezTo>
                    <a:pt x="23" y="1"/>
                    <a:pt x="24" y="1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1"/>
                    <a:pt x="158" y="1"/>
                    <a:pt x="159" y="1"/>
                  </a:cubicBezTo>
                  <a:cubicBezTo>
                    <a:pt x="160" y="2"/>
                    <a:pt x="162" y="2"/>
                    <a:pt x="164" y="3"/>
                  </a:cubicBezTo>
                  <a:cubicBezTo>
                    <a:pt x="174" y="7"/>
                    <a:pt x="179" y="15"/>
                    <a:pt x="180" y="26"/>
                  </a:cubicBezTo>
                  <a:cubicBezTo>
                    <a:pt x="181" y="31"/>
                    <a:pt x="181" y="35"/>
                    <a:pt x="180" y="40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5"/>
                    <a:pt x="178" y="48"/>
                    <a:pt x="175" y="4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2" y="48"/>
                    <a:pt x="170" y="45"/>
                    <a:pt x="170" y="42"/>
                  </a:cubicBezTo>
                  <a:cubicBezTo>
                    <a:pt x="170" y="39"/>
                    <a:pt x="170" y="37"/>
                    <a:pt x="170" y="34"/>
                  </a:cubicBezTo>
                  <a:cubicBezTo>
                    <a:pt x="170" y="33"/>
                    <a:pt x="170" y="31"/>
                    <a:pt x="170" y="29"/>
                  </a:cubicBezTo>
                  <a:cubicBezTo>
                    <a:pt x="169" y="18"/>
                    <a:pt x="163" y="12"/>
                    <a:pt x="152" y="12"/>
                  </a:cubicBezTo>
                  <a:cubicBezTo>
                    <a:pt x="150" y="12"/>
                    <a:pt x="148" y="12"/>
                    <a:pt x="146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7" y="12"/>
                    <a:pt x="11" y="18"/>
                    <a:pt x="11" y="3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57"/>
                    <a:pt x="11" y="73"/>
                    <a:pt x="11" y="88"/>
                  </a:cubicBezTo>
                  <a:cubicBezTo>
                    <a:pt x="11" y="100"/>
                    <a:pt x="17" y="106"/>
                    <a:pt x="29" y="107"/>
                  </a:cubicBezTo>
                  <a:cubicBezTo>
                    <a:pt x="39" y="108"/>
                    <a:pt x="46" y="115"/>
                    <a:pt x="46" y="126"/>
                  </a:cubicBezTo>
                  <a:cubicBezTo>
                    <a:pt x="46" y="132"/>
                    <a:pt x="46" y="138"/>
                    <a:pt x="46" y="144"/>
                  </a:cubicBezTo>
                  <a:cubicBezTo>
                    <a:pt x="46" y="147"/>
                    <a:pt x="46" y="160"/>
                    <a:pt x="46" y="160"/>
                  </a:cubicBezTo>
                  <a:cubicBezTo>
                    <a:pt x="50" y="155"/>
                    <a:pt x="50" y="155"/>
                    <a:pt x="50" y="155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2" y="152"/>
                    <a:pt x="52" y="151"/>
                    <a:pt x="53" y="150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62" y="134"/>
                    <a:pt x="67" y="126"/>
                    <a:pt x="72" y="118"/>
                  </a:cubicBezTo>
                  <a:cubicBezTo>
                    <a:pt x="76" y="110"/>
                    <a:pt x="82" y="107"/>
                    <a:pt x="91" y="107"/>
                  </a:cubicBezTo>
                  <a:cubicBezTo>
                    <a:pt x="100" y="107"/>
                    <a:pt x="109" y="107"/>
                    <a:pt x="118" y="107"/>
                  </a:cubicBezTo>
                  <a:cubicBezTo>
                    <a:pt x="125" y="107"/>
                    <a:pt x="151" y="107"/>
                    <a:pt x="151" y="107"/>
                  </a:cubicBezTo>
                  <a:cubicBezTo>
                    <a:pt x="163" y="107"/>
                    <a:pt x="169" y="100"/>
                    <a:pt x="170" y="89"/>
                  </a:cubicBezTo>
                  <a:cubicBezTo>
                    <a:pt x="170" y="87"/>
                    <a:pt x="170" y="86"/>
                    <a:pt x="170" y="84"/>
                  </a:cubicBezTo>
                  <a:cubicBezTo>
                    <a:pt x="170" y="82"/>
                    <a:pt x="170" y="80"/>
                    <a:pt x="170" y="78"/>
                  </a:cubicBezTo>
                  <a:cubicBezTo>
                    <a:pt x="170" y="76"/>
                    <a:pt x="170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8" y="72"/>
                    <a:pt x="180" y="74"/>
                    <a:pt x="180" y="78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1" y="86"/>
                    <a:pt x="181" y="91"/>
                    <a:pt x="180" y="95"/>
                  </a:cubicBezTo>
                  <a:cubicBezTo>
                    <a:pt x="178" y="109"/>
                    <a:pt x="167" y="118"/>
                    <a:pt x="153" y="118"/>
                  </a:cubicBezTo>
                  <a:cubicBezTo>
                    <a:pt x="143" y="118"/>
                    <a:pt x="133" y="118"/>
                    <a:pt x="123" y="118"/>
                  </a:cubicBezTo>
                  <a:cubicBezTo>
                    <a:pt x="113" y="118"/>
                    <a:pt x="103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87" y="118"/>
                    <a:pt x="84" y="120"/>
                    <a:pt x="81" y="124"/>
                  </a:cubicBezTo>
                  <a:cubicBezTo>
                    <a:pt x="73" y="137"/>
                    <a:pt x="65" y="151"/>
                    <a:pt x="54" y="168"/>
                  </a:cubicBezTo>
                  <a:cubicBezTo>
                    <a:pt x="52" y="172"/>
                    <a:pt x="49" y="174"/>
                    <a:pt x="45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8536FCA7-8FC4-4F5C-9492-CB7DEA1D3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5013" y="-1263650"/>
              <a:ext cx="88900" cy="9525"/>
            </a:xfrm>
            <a:custGeom>
              <a:avLst/>
              <a:gdLst>
                <a:gd name="T0" fmla="*/ 8 w 113"/>
                <a:gd name="T1" fmla="*/ 11 h 11"/>
                <a:gd name="T2" fmla="*/ 5 w 113"/>
                <a:gd name="T3" fmla="*/ 11 h 11"/>
                <a:gd name="T4" fmla="*/ 0 w 113"/>
                <a:gd name="T5" fmla="*/ 6 h 11"/>
                <a:gd name="T6" fmla="*/ 5 w 113"/>
                <a:gd name="T7" fmla="*/ 1 h 11"/>
                <a:gd name="T8" fmla="*/ 9 w 113"/>
                <a:gd name="T9" fmla="*/ 1 h 11"/>
                <a:gd name="T10" fmla="*/ 78 w 113"/>
                <a:gd name="T11" fmla="*/ 0 h 11"/>
                <a:gd name="T12" fmla="*/ 104 w 113"/>
                <a:gd name="T13" fmla="*/ 1 h 11"/>
                <a:gd name="T14" fmla="*/ 109 w 113"/>
                <a:gd name="T15" fmla="*/ 1 h 11"/>
                <a:gd name="T16" fmla="*/ 113 w 113"/>
                <a:gd name="T17" fmla="*/ 6 h 11"/>
                <a:gd name="T18" fmla="*/ 109 w 113"/>
                <a:gd name="T19" fmla="*/ 11 h 11"/>
                <a:gd name="T20" fmla="*/ 105 w 113"/>
                <a:gd name="T21" fmla="*/ 11 h 11"/>
                <a:gd name="T22" fmla="*/ 54 w 113"/>
                <a:gd name="T23" fmla="*/ 11 h 11"/>
                <a:gd name="T24" fmla="*/ 8 w 113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">
                  <a:moveTo>
                    <a:pt x="8" y="11"/>
                  </a:moveTo>
                  <a:cubicBezTo>
                    <a:pt x="7" y="11"/>
                    <a:pt x="6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1" y="1"/>
                    <a:pt x="5" y="1"/>
                  </a:cubicBezTo>
                  <a:cubicBezTo>
                    <a:pt x="6" y="1"/>
                    <a:pt x="7" y="1"/>
                    <a:pt x="9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5" y="0"/>
                    <a:pt x="104" y="1"/>
                  </a:cubicBezTo>
                  <a:cubicBezTo>
                    <a:pt x="106" y="1"/>
                    <a:pt x="107" y="1"/>
                    <a:pt x="109" y="1"/>
                  </a:cubicBezTo>
                  <a:cubicBezTo>
                    <a:pt x="112" y="2"/>
                    <a:pt x="113" y="3"/>
                    <a:pt x="113" y="6"/>
                  </a:cubicBezTo>
                  <a:cubicBezTo>
                    <a:pt x="113" y="9"/>
                    <a:pt x="111" y="11"/>
                    <a:pt x="109" y="11"/>
                  </a:cubicBezTo>
                  <a:cubicBezTo>
                    <a:pt x="107" y="11"/>
                    <a:pt x="106" y="11"/>
                    <a:pt x="105" y="11"/>
                  </a:cubicBezTo>
                  <a:cubicBezTo>
                    <a:pt x="54" y="11"/>
                    <a:pt x="54" y="11"/>
                    <a:pt x="54" y="11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9F8B7875-CE58-4A4C-880E-ECDFA9F16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-1290638"/>
              <a:ext cx="60325" cy="7938"/>
            </a:xfrm>
            <a:custGeom>
              <a:avLst/>
              <a:gdLst>
                <a:gd name="T0" fmla="*/ 20 w 76"/>
                <a:gd name="T1" fmla="*/ 11 h 11"/>
                <a:gd name="T2" fmla="*/ 7 w 76"/>
                <a:gd name="T3" fmla="*/ 11 h 11"/>
                <a:gd name="T4" fmla="*/ 0 w 76"/>
                <a:gd name="T5" fmla="*/ 6 h 11"/>
                <a:gd name="T6" fmla="*/ 1 w 76"/>
                <a:gd name="T7" fmla="*/ 2 h 11"/>
                <a:gd name="T8" fmla="*/ 7 w 76"/>
                <a:gd name="T9" fmla="*/ 0 h 11"/>
                <a:gd name="T10" fmla="*/ 38 w 76"/>
                <a:gd name="T11" fmla="*/ 0 h 11"/>
                <a:gd name="T12" fmla="*/ 69 w 76"/>
                <a:gd name="T13" fmla="*/ 0 h 11"/>
                <a:gd name="T14" fmla="*/ 76 w 76"/>
                <a:gd name="T15" fmla="*/ 6 h 11"/>
                <a:gd name="T16" fmla="*/ 75 w 76"/>
                <a:gd name="T17" fmla="*/ 10 h 11"/>
                <a:gd name="T18" fmla="*/ 69 w 76"/>
                <a:gd name="T19" fmla="*/ 11 h 11"/>
                <a:gd name="T20" fmla="*/ 56 w 76"/>
                <a:gd name="T21" fmla="*/ 11 h 11"/>
                <a:gd name="T22" fmla="*/ 20 w 76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1">
                  <a:moveTo>
                    <a:pt x="20" y="11"/>
                  </a:moveTo>
                  <a:cubicBezTo>
                    <a:pt x="15" y="11"/>
                    <a:pt x="11" y="11"/>
                    <a:pt x="7" y="11"/>
                  </a:cubicBezTo>
                  <a:cubicBezTo>
                    <a:pt x="4" y="11"/>
                    <a:pt x="0" y="10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7" y="0"/>
                    <a:pt x="27" y="0"/>
                    <a:pt x="38" y="0"/>
                  </a:cubicBezTo>
                  <a:cubicBezTo>
                    <a:pt x="48" y="0"/>
                    <a:pt x="59" y="0"/>
                    <a:pt x="69" y="0"/>
                  </a:cubicBezTo>
                  <a:cubicBezTo>
                    <a:pt x="72" y="0"/>
                    <a:pt x="76" y="1"/>
                    <a:pt x="76" y="6"/>
                  </a:cubicBezTo>
                  <a:cubicBezTo>
                    <a:pt x="76" y="7"/>
                    <a:pt x="76" y="9"/>
                    <a:pt x="75" y="10"/>
                  </a:cubicBezTo>
                  <a:cubicBezTo>
                    <a:pt x="74" y="11"/>
                    <a:pt x="72" y="11"/>
                    <a:pt x="69" y="11"/>
                  </a:cubicBezTo>
                  <a:cubicBezTo>
                    <a:pt x="65" y="11"/>
                    <a:pt x="60" y="11"/>
                    <a:pt x="56" y="11"/>
                  </a:cubicBezTo>
                  <a:lnTo>
                    <a:pt x="2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0E790830-ABC6-4C8F-949C-512846158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5013" y="-1290638"/>
              <a:ext cx="14288" cy="7938"/>
            </a:xfrm>
            <a:custGeom>
              <a:avLst/>
              <a:gdLst>
                <a:gd name="T0" fmla="*/ 7 w 19"/>
                <a:gd name="T1" fmla="*/ 11 h 11"/>
                <a:gd name="T2" fmla="*/ 6 w 19"/>
                <a:gd name="T3" fmla="*/ 11 h 11"/>
                <a:gd name="T4" fmla="*/ 0 w 19"/>
                <a:gd name="T5" fmla="*/ 6 h 11"/>
                <a:gd name="T6" fmla="*/ 6 w 19"/>
                <a:gd name="T7" fmla="*/ 0 h 11"/>
                <a:gd name="T8" fmla="*/ 9 w 19"/>
                <a:gd name="T9" fmla="*/ 0 h 11"/>
                <a:gd name="T10" fmla="*/ 12 w 19"/>
                <a:gd name="T11" fmla="*/ 0 h 11"/>
                <a:gd name="T12" fmla="*/ 19 w 19"/>
                <a:gd name="T13" fmla="*/ 6 h 11"/>
                <a:gd name="T14" fmla="*/ 12 w 19"/>
                <a:gd name="T15" fmla="*/ 11 h 11"/>
                <a:gd name="T16" fmla="*/ 11 w 19"/>
                <a:gd name="T17" fmla="*/ 11 h 11"/>
                <a:gd name="T18" fmla="*/ 7 w 19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1">
                  <a:moveTo>
                    <a:pt x="7" y="11"/>
                  </a:moveTo>
                  <a:cubicBezTo>
                    <a:pt x="7" y="11"/>
                    <a:pt x="6" y="11"/>
                    <a:pt x="6" y="11"/>
                  </a:cubicBezTo>
                  <a:cubicBezTo>
                    <a:pt x="4" y="11"/>
                    <a:pt x="0" y="10"/>
                    <a:pt x="0" y="6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6" y="1"/>
                    <a:pt x="19" y="3"/>
                    <a:pt x="19" y="6"/>
                  </a:cubicBezTo>
                  <a:cubicBezTo>
                    <a:pt x="19" y="11"/>
                    <a:pt x="14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5D53319-F4F0-487F-8D75-45FE9C5F027C}"/>
              </a:ext>
            </a:extLst>
          </p:cNvPr>
          <p:cNvGrpSpPr/>
          <p:nvPr/>
        </p:nvGrpSpPr>
        <p:grpSpPr>
          <a:xfrm>
            <a:off x="3732475" y="3365429"/>
            <a:ext cx="285641" cy="283375"/>
            <a:chOff x="9328150" y="-735013"/>
            <a:chExt cx="400050" cy="39687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13BF6FE7-15E5-453E-8D5B-389BAA323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8638" y="-735013"/>
              <a:ext cx="220663" cy="396875"/>
            </a:xfrm>
            <a:custGeom>
              <a:avLst/>
              <a:gdLst>
                <a:gd name="T0" fmla="*/ 106 w 281"/>
                <a:gd name="T1" fmla="*/ 287 h 502"/>
                <a:gd name="T2" fmla="*/ 57 w 281"/>
                <a:gd name="T3" fmla="*/ 225 h 502"/>
                <a:gd name="T4" fmla="*/ 57 w 281"/>
                <a:gd name="T5" fmla="*/ 136 h 502"/>
                <a:gd name="T6" fmla="*/ 41 w 281"/>
                <a:gd name="T7" fmla="*/ 99 h 502"/>
                <a:gd name="T8" fmla="*/ 126 w 281"/>
                <a:gd name="T9" fmla="*/ 49 h 502"/>
                <a:gd name="T10" fmla="*/ 182 w 281"/>
                <a:gd name="T11" fmla="*/ 56 h 502"/>
                <a:gd name="T12" fmla="*/ 273 w 281"/>
                <a:gd name="T13" fmla="*/ 124 h 502"/>
                <a:gd name="T14" fmla="*/ 168 w 281"/>
                <a:gd name="T15" fmla="*/ 278 h 502"/>
                <a:gd name="T16" fmla="*/ 274 w 281"/>
                <a:gd name="T17" fmla="*/ 423 h 502"/>
                <a:gd name="T18" fmla="*/ 225 w 281"/>
                <a:gd name="T19" fmla="*/ 490 h 502"/>
                <a:gd name="T20" fmla="*/ 225 w 281"/>
                <a:gd name="T21" fmla="*/ 335 h 502"/>
                <a:gd name="T22" fmla="*/ 204 w 281"/>
                <a:gd name="T23" fmla="*/ 396 h 502"/>
                <a:gd name="T24" fmla="*/ 188 w 281"/>
                <a:gd name="T25" fmla="*/ 437 h 502"/>
                <a:gd name="T26" fmla="*/ 212 w 281"/>
                <a:gd name="T27" fmla="*/ 490 h 502"/>
                <a:gd name="T28" fmla="*/ 131 w 281"/>
                <a:gd name="T29" fmla="*/ 490 h 502"/>
                <a:gd name="T30" fmla="*/ 85 w 281"/>
                <a:gd name="T31" fmla="*/ 436 h 502"/>
                <a:gd name="T32" fmla="*/ 65 w 281"/>
                <a:gd name="T33" fmla="*/ 391 h 502"/>
                <a:gd name="T34" fmla="*/ 49 w 281"/>
                <a:gd name="T35" fmla="*/ 334 h 502"/>
                <a:gd name="T36" fmla="*/ 13 w 281"/>
                <a:gd name="T37" fmla="*/ 488 h 502"/>
                <a:gd name="T38" fmla="*/ 61 w 281"/>
                <a:gd name="T39" fmla="*/ 490 h 502"/>
                <a:gd name="T40" fmla="*/ 151 w 281"/>
                <a:gd name="T41" fmla="*/ 441 h 502"/>
                <a:gd name="T42" fmla="*/ 184 w 281"/>
                <a:gd name="T43" fmla="*/ 399 h 502"/>
                <a:gd name="T44" fmla="*/ 112 w 281"/>
                <a:gd name="T45" fmla="*/ 436 h 502"/>
                <a:gd name="T46" fmla="*/ 95 w 281"/>
                <a:gd name="T47" fmla="*/ 399 h 502"/>
                <a:gd name="T48" fmla="*/ 112 w 281"/>
                <a:gd name="T49" fmla="*/ 374 h 502"/>
                <a:gd name="T50" fmla="*/ 162 w 281"/>
                <a:gd name="T51" fmla="*/ 374 h 502"/>
                <a:gd name="T52" fmla="*/ 172 w 281"/>
                <a:gd name="T53" fmla="*/ 387 h 502"/>
                <a:gd name="T54" fmla="*/ 195 w 281"/>
                <a:gd name="T55" fmla="*/ 312 h 502"/>
                <a:gd name="T56" fmla="*/ 71 w 281"/>
                <a:gd name="T57" fmla="*/ 316 h 502"/>
                <a:gd name="T58" fmla="*/ 101 w 281"/>
                <a:gd name="T59" fmla="*/ 387 h 502"/>
                <a:gd name="T60" fmla="*/ 98 w 281"/>
                <a:gd name="T61" fmla="*/ 303 h 502"/>
                <a:gd name="T62" fmla="*/ 111 w 281"/>
                <a:gd name="T63" fmla="*/ 304 h 502"/>
                <a:gd name="T64" fmla="*/ 149 w 281"/>
                <a:gd name="T65" fmla="*/ 330 h 502"/>
                <a:gd name="T66" fmla="*/ 173 w 281"/>
                <a:gd name="T67" fmla="*/ 302 h 502"/>
                <a:gd name="T68" fmla="*/ 132 w 281"/>
                <a:gd name="T69" fmla="*/ 317 h 502"/>
                <a:gd name="T70" fmla="*/ 155 w 281"/>
                <a:gd name="T71" fmla="*/ 286 h 502"/>
                <a:gd name="T72" fmla="*/ 167 w 281"/>
                <a:gd name="T73" fmla="*/ 151 h 502"/>
                <a:gd name="T74" fmla="*/ 82 w 281"/>
                <a:gd name="T75" fmla="*/ 126 h 502"/>
                <a:gd name="T76" fmla="*/ 53 w 281"/>
                <a:gd name="T77" fmla="*/ 186 h 502"/>
                <a:gd name="T78" fmla="*/ 69 w 281"/>
                <a:gd name="T79" fmla="*/ 218 h 502"/>
                <a:gd name="T80" fmla="*/ 88 w 281"/>
                <a:gd name="T81" fmla="*/ 220 h 502"/>
                <a:gd name="T82" fmla="*/ 87 w 281"/>
                <a:gd name="T83" fmla="*/ 233 h 502"/>
                <a:gd name="T84" fmla="*/ 134 w 281"/>
                <a:gd name="T85" fmla="*/ 253 h 502"/>
                <a:gd name="T86" fmla="*/ 136 w 281"/>
                <a:gd name="T87" fmla="*/ 114 h 502"/>
                <a:gd name="T88" fmla="*/ 178 w 281"/>
                <a:gd name="T89" fmla="*/ 205 h 502"/>
                <a:gd name="T90" fmla="*/ 170 w 281"/>
                <a:gd name="T91" fmla="*/ 239 h 502"/>
                <a:gd name="T92" fmla="*/ 206 w 281"/>
                <a:gd name="T93" fmla="*/ 149 h 502"/>
                <a:gd name="T94" fmla="*/ 106 w 281"/>
                <a:gd name="T95" fmla="*/ 61 h 502"/>
                <a:gd name="T96" fmla="*/ 109 w 281"/>
                <a:gd name="T97" fmla="*/ 114 h 502"/>
                <a:gd name="T98" fmla="*/ 220 w 281"/>
                <a:gd name="T99" fmla="*/ 143 h 502"/>
                <a:gd name="T100" fmla="*/ 219 w 281"/>
                <a:gd name="T101" fmla="*/ 6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502">
                  <a:moveTo>
                    <a:pt x="0" y="502"/>
                  </a:moveTo>
                  <a:cubicBezTo>
                    <a:pt x="0" y="428"/>
                    <a:pt x="0" y="428"/>
                    <a:pt x="0" y="428"/>
                  </a:cubicBezTo>
                  <a:cubicBezTo>
                    <a:pt x="0" y="362"/>
                    <a:pt x="39" y="308"/>
                    <a:pt x="102" y="288"/>
                  </a:cubicBezTo>
                  <a:cubicBezTo>
                    <a:pt x="103" y="288"/>
                    <a:pt x="103" y="288"/>
                    <a:pt x="104" y="288"/>
                  </a:cubicBezTo>
                  <a:cubicBezTo>
                    <a:pt x="106" y="287"/>
                    <a:pt x="106" y="287"/>
                    <a:pt x="106" y="287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99" y="265"/>
                    <a:pt x="99" y="265"/>
                    <a:pt x="99" y="265"/>
                  </a:cubicBezTo>
                  <a:cubicBezTo>
                    <a:pt x="98" y="265"/>
                    <a:pt x="97" y="265"/>
                    <a:pt x="96" y="265"/>
                  </a:cubicBezTo>
                  <a:cubicBezTo>
                    <a:pt x="74" y="265"/>
                    <a:pt x="57" y="248"/>
                    <a:pt x="57" y="226"/>
                  </a:cubicBezTo>
                  <a:cubicBezTo>
                    <a:pt x="57" y="225"/>
                    <a:pt x="57" y="225"/>
                    <a:pt x="57" y="225"/>
                  </a:cubicBezTo>
                  <a:cubicBezTo>
                    <a:pt x="57" y="224"/>
                    <a:pt x="57" y="222"/>
                    <a:pt x="57" y="220"/>
                  </a:cubicBezTo>
                  <a:cubicBezTo>
                    <a:pt x="58" y="213"/>
                    <a:pt x="57" y="206"/>
                    <a:pt x="49" y="200"/>
                  </a:cubicBezTo>
                  <a:cubicBezTo>
                    <a:pt x="39" y="194"/>
                    <a:pt x="39" y="181"/>
                    <a:pt x="44" y="172"/>
                  </a:cubicBezTo>
                  <a:cubicBezTo>
                    <a:pt x="45" y="170"/>
                    <a:pt x="46" y="168"/>
                    <a:pt x="47" y="166"/>
                  </a:cubicBezTo>
                  <a:cubicBezTo>
                    <a:pt x="55" y="156"/>
                    <a:pt x="58" y="146"/>
                    <a:pt x="57" y="136"/>
                  </a:cubicBezTo>
                  <a:cubicBezTo>
                    <a:pt x="57" y="134"/>
                    <a:pt x="57" y="133"/>
                    <a:pt x="58" y="131"/>
                  </a:cubicBezTo>
                  <a:cubicBezTo>
                    <a:pt x="58" y="130"/>
                    <a:pt x="58" y="129"/>
                    <a:pt x="58" y="128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45" y="121"/>
                    <a:pt x="40" y="112"/>
                    <a:pt x="41" y="99"/>
                  </a:cubicBezTo>
                  <a:cubicBezTo>
                    <a:pt x="42" y="89"/>
                    <a:pt x="45" y="80"/>
                    <a:pt x="51" y="72"/>
                  </a:cubicBezTo>
                  <a:cubicBezTo>
                    <a:pt x="62" y="57"/>
                    <a:pt x="77" y="49"/>
                    <a:pt x="95" y="49"/>
                  </a:cubicBezTo>
                  <a:cubicBezTo>
                    <a:pt x="100" y="49"/>
                    <a:pt x="104" y="49"/>
                    <a:pt x="109" y="49"/>
                  </a:cubicBezTo>
                  <a:cubicBezTo>
                    <a:pt x="114" y="49"/>
                    <a:pt x="120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9" y="49"/>
                    <a:pt x="132" y="48"/>
                    <a:pt x="134" y="44"/>
                  </a:cubicBezTo>
                  <a:cubicBezTo>
                    <a:pt x="141" y="33"/>
                    <a:pt x="149" y="22"/>
                    <a:pt x="156" y="11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3" y="1"/>
                    <a:pt x="163" y="0"/>
                  </a:cubicBezTo>
                  <a:cubicBezTo>
                    <a:pt x="182" y="56"/>
                    <a:pt x="182" y="56"/>
                    <a:pt x="182" y="56"/>
                  </a:cubicBezTo>
                  <a:cubicBezTo>
                    <a:pt x="234" y="48"/>
                    <a:pt x="234" y="48"/>
                    <a:pt x="234" y="48"/>
                  </a:cubicBezTo>
                  <a:cubicBezTo>
                    <a:pt x="225" y="100"/>
                    <a:pt x="225" y="100"/>
                    <a:pt x="225" y="100"/>
                  </a:cubicBezTo>
                  <a:cubicBezTo>
                    <a:pt x="281" y="118"/>
                    <a:pt x="281" y="118"/>
                    <a:pt x="281" y="118"/>
                  </a:cubicBezTo>
                  <a:cubicBezTo>
                    <a:pt x="281" y="119"/>
                    <a:pt x="280" y="119"/>
                    <a:pt x="280" y="120"/>
                  </a:cubicBezTo>
                  <a:cubicBezTo>
                    <a:pt x="273" y="124"/>
                    <a:pt x="273" y="124"/>
                    <a:pt x="273" y="124"/>
                  </a:cubicBezTo>
                  <a:cubicBezTo>
                    <a:pt x="261" y="132"/>
                    <a:pt x="249" y="140"/>
                    <a:pt x="237" y="148"/>
                  </a:cubicBezTo>
                  <a:cubicBezTo>
                    <a:pt x="234" y="150"/>
                    <a:pt x="233" y="152"/>
                    <a:pt x="233" y="156"/>
                  </a:cubicBezTo>
                  <a:cubicBezTo>
                    <a:pt x="232" y="199"/>
                    <a:pt x="212" y="231"/>
                    <a:pt x="174" y="252"/>
                  </a:cubicBezTo>
                  <a:cubicBezTo>
                    <a:pt x="169" y="254"/>
                    <a:pt x="167" y="257"/>
                    <a:pt x="167" y="262"/>
                  </a:cubicBezTo>
                  <a:cubicBezTo>
                    <a:pt x="168" y="267"/>
                    <a:pt x="168" y="273"/>
                    <a:pt x="168" y="278"/>
                  </a:cubicBezTo>
                  <a:cubicBezTo>
                    <a:pt x="168" y="280"/>
                    <a:pt x="167" y="283"/>
                    <a:pt x="167" y="285"/>
                  </a:cubicBezTo>
                  <a:cubicBezTo>
                    <a:pt x="167" y="287"/>
                    <a:pt x="167" y="287"/>
                    <a:pt x="167" y="287"/>
                  </a:cubicBezTo>
                  <a:cubicBezTo>
                    <a:pt x="174" y="289"/>
                    <a:pt x="174" y="289"/>
                    <a:pt x="174" y="289"/>
                  </a:cubicBezTo>
                  <a:cubicBezTo>
                    <a:pt x="177" y="290"/>
                    <a:pt x="181" y="291"/>
                    <a:pt x="184" y="293"/>
                  </a:cubicBezTo>
                  <a:cubicBezTo>
                    <a:pt x="237" y="314"/>
                    <a:pt x="273" y="366"/>
                    <a:pt x="274" y="423"/>
                  </a:cubicBezTo>
                  <a:cubicBezTo>
                    <a:pt x="274" y="441"/>
                    <a:pt x="274" y="459"/>
                    <a:pt x="274" y="476"/>
                  </a:cubicBezTo>
                  <a:cubicBezTo>
                    <a:pt x="274" y="484"/>
                    <a:pt x="274" y="492"/>
                    <a:pt x="274" y="500"/>
                  </a:cubicBezTo>
                  <a:cubicBezTo>
                    <a:pt x="274" y="502"/>
                    <a:pt x="274" y="502"/>
                    <a:pt x="274" y="502"/>
                  </a:cubicBezTo>
                  <a:lnTo>
                    <a:pt x="0" y="502"/>
                  </a:lnTo>
                  <a:close/>
                  <a:moveTo>
                    <a:pt x="225" y="490"/>
                  </a:moveTo>
                  <a:cubicBezTo>
                    <a:pt x="261" y="490"/>
                    <a:pt x="261" y="490"/>
                    <a:pt x="261" y="490"/>
                  </a:cubicBezTo>
                  <a:cubicBezTo>
                    <a:pt x="261" y="488"/>
                    <a:pt x="261" y="488"/>
                    <a:pt x="261" y="488"/>
                  </a:cubicBezTo>
                  <a:cubicBezTo>
                    <a:pt x="261" y="481"/>
                    <a:pt x="261" y="474"/>
                    <a:pt x="261" y="467"/>
                  </a:cubicBezTo>
                  <a:cubicBezTo>
                    <a:pt x="261" y="453"/>
                    <a:pt x="261" y="438"/>
                    <a:pt x="261" y="423"/>
                  </a:cubicBezTo>
                  <a:cubicBezTo>
                    <a:pt x="261" y="389"/>
                    <a:pt x="248" y="360"/>
                    <a:pt x="225" y="335"/>
                  </a:cubicBezTo>
                  <a:cubicBezTo>
                    <a:pt x="224" y="334"/>
                    <a:pt x="223" y="333"/>
                    <a:pt x="222" y="332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4" y="348"/>
                    <a:pt x="214" y="348"/>
                    <a:pt x="214" y="348"/>
                  </a:cubicBezTo>
                  <a:cubicBezTo>
                    <a:pt x="212" y="362"/>
                    <a:pt x="210" y="376"/>
                    <a:pt x="208" y="390"/>
                  </a:cubicBezTo>
                  <a:cubicBezTo>
                    <a:pt x="208" y="395"/>
                    <a:pt x="207" y="396"/>
                    <a:pt x="204" y="396"/>
                  </a:cubicBezTo>
                  <a:cubicBezTo>
                    <a:pt x="204" y="396"/>
                    <a:pt x="202" y="396"/>
                    <a:pt x="202" y="396"/>
                  </a:cubicBezTo>
                  <a:cubicBezTo>
                    <a:pt x="199" y="396"/>
                    <a:pt x="197" y="398"/>
                    <a:pt x="196" y="402"/>
                  </a:cubicBezTo>
                  <a:cubicBezTo>
                    <a:pt x="196" y="406"/>
                    <a:pt x="195" y="410"/>
                    <a:pt x="194" y="415"/>
                  </a:cubicBezTo>
                  <a:cubicBezTo>
                    <a:pt x="194" y="420"/>
                    <a:pt x="193" y="425"/>
                    <a:pt x="192" y="431"/>
                  </a:cubicBezTo>
                  <a:cubicBezTo>
                    <a:pt x="192" y="434"/>
                    <a:pt x="191" y="435"/>
                    <a:pt x="188" y="437"/>
                  </a:cubicBezTo>
                  <a:cubicBezTo>
                    <a:pt x="175" y="443"/>
                    <a:pt x="162" y="449"/>
                    <a:pt x="148" y="457"/>
                  </a:cubicBezTo>
                  <a:cubicBezTo>
                    <a:pt x="145" y="458"/>
                    <a:pt x="143" y="460"/>
                    <a:pt x="143" y="461"/>
                  </a:cubicBezTo>
                  <a:cubicBezTo>
                    <a:pt x="143" y="468"/>
                    <a:pt x="143" y="475"/>
                    <a:pt x="143" y="482"/>
                  </a:cubicBezTo>
                  <a:cubicBezTo>
                    <a:pt x="143" y="490"/>
                    <a:pt x="143" y="490"/>
                    <a:pt x="143" y="490"/>
                  </a:cubicBezTo>
                  <a:cubicBezTo>
                    <a:pt x="212" y="490"/>
                    <a:pt x="212" y="490"/>
                    <a:pt x="212" y="490"/>
                  </a:cubicBezTo>
                  <a:cubicBezTo>
                    <a:pt x="212" y="425"/>
                    <a:pt x="212" y="425"/>
                    <a:pt x="212" y="425"/>
                  </a:cubicBezTo>
                  <a:cubicBezTo>
                    <a:pt x="225" y="425"/>
                    <a:pt x="225" y="425"/>
                    <a:pt x="225" y="425"/>
                  </a:cubicBezTo>
                  <a:lnTo>
                    <a:pt x="225" y="490"/>
                  </a:lnTo>
                  <a:close/>
                  <a:moveTo>
                    <a:pt x="61" y="490"/>
                  </a:moveTo>
                  <a:cubicBezTo>
                    <a:pt x="131" y="490"/>
                    <a:pt x="131" y="490"/>
                    <a:pt x="131" y="490"/>
                  </a:cubicBezTo>
                  <a:cubicBezTo>
                    <a:pt x="131" y="488"/>
                    <a:pt x="131" y="488"/>
                    <a:pt x="131" y="488"/>
                  </a:cubicBezTo>
                  <a:cubicBezTo>
                    <a:pt x="131" y="485"/>
                    <a:pt x="131" y="483"/>
                    <a:pt x="131" y="481"/>
                  </a:cubicBezTo>
                  <a:cubicBezTo>
                    <a:pt x="131" y="476"/>
                    <a:pt x="130" y="472"/>
                    <a:pt x="131" y="467"/>
                  </a:cubicBezTo>
                  <a:cubicBezTo>
                    <a:pt x="131" y="461"/>
                    <a:pt x="129" y="458"/>
                    <a:pt x="124" y="456"/>
                  </a:cubicBezTo>
                  <a:cubicBezTo>
                    <a:pt x="113" y="450"/>
                    <a:pt x="100" y="444"/>
                    <a:pt x="85" y="436"/>
                  </a:cubicBezTo>
                  <a:cubicBezTo>
                    <a:pt x="84" y="435"/>
                    <a:pt x="82" y="433"/>
                    <a:pt x="82" y="432"/>
                  </a:cubicBezTo>
                  <a:cubicBezTo>
                    <a:pt x="80" y="422"/>
                    <a:pt x="79" y="413"/>
                    <a:pt x="78" y="403"/>
                  </a:cubicBezTo>
                  <a:cubicBezTo>
                    <a:pt x="77" y="401"/>
                    <a:pt x="77" y="396"/>
                    <a:pt x="71" y="396"/>
                  </a:cubicBezTo>
                  <a:cubicBezTo>
                    <a:pt x="71" y="396"/>
                    <a:pt x="70" y="396"/>
                    <a:pt x="69" y="396"/>
                  </a:cubicBezTo>
                  <a:cubicBezTo>
                    <a:pt x="67" y="396"/>
                    <a:pt x="66" y="395"/>
                    <a:pt x="65" y="391"/>
                  </a:cubicBezTo>
                  <a:cubicBezTo>
                    <a:pt x="63" y="377"/>
                    <a:pt x="61" y="362"/>
                    <a:pt x="59" y="347"/>
                  </a:cubicBezTo>
                  <a:cubicBezTo>
                    <a:pt x="56" y="328"/>
                    <a:pt x="56" y="328"/>
                    <a:pt x="56" y="328"/>
                  </a:cubicBezTo>
                  <a:cubicBezTo>
                    <a:pt x="54" y="330"/>
                    <a:pt x="54" y="330"/>
                    <a:pt x="54" y="330"/>
                  </a:cubicBezTo>
                  <a:cubicBezTo>
                    <a:pt x="52" y="332"/>
                    <a:pt x="52" y="332"/>
                    <a:pt x="52" y="332"/>
                  </a:cubicBezTo>
                  <a:cubicBezTo>
                    <a:pt x="51" y="333"/>
                    <a:pt x="50" y="333"/>
                    <a:pt x="49" y="334"/>
                  </a:cubicBezTo>
                  <a:cubicBezTo>
                    <a:pt x="26" y="358"/>
                    <a:pt x="13" y="388"/>
                    <a:pt x="12" y="421"/>
                  </a:cubicBezTo>
                  <a:cubicBezTo>
                    <a:pt x="12" y="436"/>
                    <a:pt x="12" y="451"/>
                    <a:pt x="12" y="466"/>
                  </a:cubicBezTo>
                  <a:cubicBezTo>
                    <a:pt x="12" y="472"/>
                    <a:pt x="12" y="478"/>
                    <a:pt x="12" y="485"/>
                  </a:cubicBezTo>
                  <a:cubicBezTo>
                    <a:pt x="12" y="485"/>
                    <a:pt x="12" y="486"/>
                    <a:pt x="13" y="487"/>
                  </a:cubicBezTo>
                  <a:cubicBezTo>
                    <a:pt x="13" y="488"/>
                    <a:pt x="13" y="488"/>
                    <a:pt x="13" y="488"/>
                  </a:cubicBezTo>
                  <a:cubicBezTo>
                    <a:pt x="13" y="489"/>
                    <a:pt x="13" y="489"/>
                    <a:pt x="13" y="489"/>
                  </a:cubicBezTo>
                  <a:cubicBezTo>
                    <a:pt x="49" y="489"/>
                    <a:pt x="49" y="489"/>
                    <a:pt x="49" y="489"/>
                  </a:cubicBezTo>
                  <a:cubicBezTo>
                    <a:pt x="49" y="425"/>
                    <a:pt x="49" y="425"/>
                    <a:pt x="49" y="425"/>
                  </a:cubicBezTo>
                  <a:cubicBezTo>
                    <a:pt x="61" y="425"/>
                    <a:pt x="61" y="425"/>
                    <a:pt x="61" y="425"/>
                  </a:cubicBezTo>
                  <a:lnTo>
                    <a:pt x="61" y="490"/>
                  </a:lnTo>
                  <a:close/>
                  <a:moveTo>
                    <a:pt x="178" y="399"/>
                  </a:moveTo>
                  <a:cubicBezTo>
                    <a:pt x="175" y="400"/>
                    <a:pt x="172" y="400"/>
                    <a:pt x="169" y="400"/>
                  </a:cubicBezTo>
                  <a:cubicBezTo>
                    <a:pt x="168" y="401"/>
                    <a:pt x="166" y="402"/>
                    <a:pt x="166" y="404"/>
                  </a:cubicBezTo>
                  <a:cubicBezTo>
                    <a:pt x="162" y="412"/>
                    <a:pt x="159" y="420"/>
                    <a:pt x="156" y="429"/>
                  </a:cubicBezTo>
                  <a:cubicBezTo>
                    <a:pt x="151" y="441"/>
                    <a:pt x="151" y="441"/>
                    <a:pt x="151" y="441"/>
                  </a:cubicBezTo>
                  <a:cubicBezTo>
                    <a:pt x="161" y="436"/>
                    <a:pt x="161" y="436"/>
                    <a:pt x="161" y="436"/>
                  </a:cubicBezTo>
                  <a:cubicBezTo>
                    <a:pt x="167" y="433"/>
                    <a:pt x="172" y="431"/>
                    <a:pt x="177" y="428"/>
                  </a:cubicBezTo>
                  <a:cubicBezTo>
                    <a:pt x="179" y="427"/>
                    <a:pt x="180" y="426"/>
                    <a:pt x="180" y="424"/>
                  </a:cubicBezTo>
                  <a:cubicBezTo>
                    <a:pt x="181" y="418"/>
                    <a:pt x="182" y="413"/>
                    <a:pt x="183" y="407"/>
                  </a:cubicBezTo>
                  <a:cubicBezTo>
                    <a:pt x="184" y="399"/>
                    <a:pt x="184" y="399"/>
                    <a:pt x="184" y="399"/>
                  </a:cubicBezTo>
                  <a:lnTo>
                    <a:pt x="178" y="399"/>
                  </a:lnTo>
                  <a:close/>
                  <a:moveTo>
                    <a:pt x="91" y="407"/>
                  </a:moveTo>
                  <a:cubicBezTo>
                    <a:pt x="91" y="413"/>
                    <a:pt x="92" y="418"/>
                    <a:pt x="93" y="423"/>
                  </a:cubicBezTo>
                  <a:cubicBezTo>
                    <a:pt x="93" y="425"/>
                    <a:pt x="94" y="427"/>
                    <a:pt x="96" y="428"/>
                  </a:cubicBezTo>
                  <a:cubicBezTo>
                    <a:pt x="101" y="431"/>
                    <a:pt x="107" y="433"/>
                    <a:pt x="112" y="436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18" y="430"/>
                    <a:pt x="118" y="430"/>
                    <a:pt x="118" y="430"/>
                  </a:cubicBezTo>
                  <a:cubicBezTo>
                    <a:pt x="115" y="420"/>
                    <a:pt x="111" y="412"/>
                    <a:pt x="108" y="403"/>
                  </a:cubicBezTo>
                  <a:cubicBezTo>
                    <a:pt x="108" y="402"/>
                    <a:pt x="106" y="401"/>
                    <a:pt x="105" y="400"/>
                  </a:cubicBezTo>
                  <a:cubicBezTo>
                    <a:pt x="102" y="400"/>
                    <a:pt x="99" y="400"/>
                    <a:pt x="95" y="399"/>
                  </a:cubicBezTo>
                  <a:cubicBezTo>
                    <a:pt x="89" y="399"/>
                    <a:pt x="89" y="399"/>
                    <a:pt x="89" y="399"/>
                  </a:cubicBezTo>
                  <a:lnTo>
                    <a:pt x="91" y="407"/>
                  </a:lnTo>
                  <a:close/>
                  <a:moveTo>
                    <a:pt x="130" y="354"/>
                  </a:moveTo>
                  <a:cubicBezTo>
                    <a:pt x="125" y="359"/>
                    <a:pt x="119" y="364"/>
                    <a:pt x="114" y="368"/>
                  </a:cubicBezTo>
                  <a:cubicBezTo>
                    <a:pt x="112" y="370"/>
                    <a:pt x="111" y="372"/>
                    <a:pt x="112" y="374"/>
                  </a:cubicBezTo>
                  <a:cubicBezTo>
                    <a:pt x="118" y="391"/>
                    <a:pt x="124" y="408"/>
                    <a:pt x="130" y="425"/>
                  </a:cubicBezTo>
                  <a:cubicBezTo>
                    <a:pt x="134" y="437"/>
                    <a:pt x="134" y="437"/>
                    <a:pt x="134" y="437"/>
                  </a:cubicBezTo>
                  <a:cubicBezTo>
                    <a:pt x="139" y="437"/>
                    <a:pt x="139" y="437"/>
                    <a:pt x="139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48" y="417"/>
                    <a:pt x="155" y="397"/>
                    <a:pt x="162" y="374"/>
                  </a:cubicBezTo>
                  <a:cubicBezTo>
                    <a:pt x="162" y="372"/>
                    <a:pt x="162" y="370"/>
                    <a:pt x="160" y="369"/>
                  </a:cubicBezTo>
                  <a:cubicBezTo>
                    <a:pt x="155" y="364"/>
                    <a:pt x="149" y="359"/>
                    <a:pt x="143" y="354"/>
                  </a:cubicBezTo>
                  <a:cubicBezTo>
                    <a:pt x="137" y="349"/>
                    <a:pt x="137" y="349"/>
                    <a:pt x="137" y="349"/>
                  </a:cubicBezTo>
                  <a:lnTo>
                    <a:pt x="130" y="354"/>
                  </a:lnTo>
                  <a:close/>
                  <a:moveTo>
                    <a:pt x="172" y="387"/>
                  </a:moveTo>
                  <a:cubicBezTo>
                    <a:pt x="197" y="384"/>
                    <a:pt x="197" y="384"/>
                    <a:pt x="197" y="384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201" y="355"/>
                    <a:pt x="203" y="338"/>
                    <a:pt x="205" y="322"/>
                  </a:cubicBezTo>
                  <a:cubicBezTo>
                    <a:pt x="206" y="320"/>
                    <a:pt x="205" y="318"/>
                    <a:pt x="203" y="317"/>
                  </a:cubicBezTo>
                  <a:cubicBezTo>
                    <a:pt x="200" y="315"/>
                    <a:pt x="198" y="313"/>
                    <a:pt x="195" y="312"/>
                  </a:cubicBezTo>
                  <a:cubicBezTo>
                    <a:pt x="190" y="308"/>
                    <a:pt x="190" y="308"/>
                    <a:pt x="190" y="308"/>
                  </a:cubicBezTo>
                  <a:lnTo>
                    <a:pt x="172" y="387"/>
                  </a:lnTo>
                  <a:close/>
                  <a:moveTo>
                    <a:pt x="82" y="310"/>
                  </a:moveTo>
                  <a:cubicBezTo>
                    <a:pt x="81" y="310"/>
                    <a:pt x="80" y="311"/>
                    <a:pt x="79" y="311"/>
                  </a:cubicBezTo>
                  <a:cubicBezTo>
                    <a:pt x="76" y="313"/>
                    <a:pt x="74" y="314"/>
                    <a:pt x="71" y="316"/>
                  </a:cubicBezTo>
                  <a:cubicBezTo>
                    <a:pt x="70" y="318"/>
                    <a:pt x="68" y="321"/>
                    <a:pt x="68" y="323"/>
                  </a:cubicBezTo>
                  <a:cubicBezTo>
                    <a:pt x="69" y="327"/>
                    <a:pt x="69" y="332"/>
                    <a:pt x="70" y="336"/>
                  </a:cubicBezTo>
                  <a:cubicBezTo>
                    <a:pt x="71" y="340"/>
                    <a:pt x="71" y="340"/>
                    <a:pt x="71" y="340"/>
                  </a:cubicBezTo>
                  <a:cubicBezTo>
                    <a:pt x="72" y="352"/>
                    <a:pt x="77" y="384"/>
                    <a:pt x="77" y="384"/>
                  </a:cubicBezTo>
                  <a:cubicBezTo>
                    <a:pt x="101" y="387"/>
                    <a:pt x="101" y="387"/>
                    <a:pt x="101" y="387"/>
                  </a:cubicBezTo>
                  <a:cubicBezTo>
                    <a:pt x="84" y="308"/>
                    <a:pt x="84" y="308"/>
                    <a:pt x="84" y="308"/>
                  </a:cubicBezTo>
                  <a:lnTo>
                    <a:pt x="82" y="310"/>
                  </a:lnTo>
                  <a:close/>
                  <a:moveTo>
                    <a:pt x="105" y="301"/>
                  </a:moveTo>
                  <a:cubicBezTo>
                    <a:pt x="103" y="301"/>
                    <a:pt x="102" y="301"/>
                    <a:pt x="100" y="302"/>
                  </a:cubicBezTo>
                  <a:cubicBezTo>
                    <a:pt x="99" y="302"/>
                    <a:pt x="99" y="303"/>
                    <a:pt x="98" y="303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7" y="358"/>
                    <a:pt x="107" y="358"/>
                    <a:pt x="107" y="358"/>
                  </a:cubicBezTo>
                  <a:cubicBezTo>
                    <a:pt x="129" y="339"/>
                    <a:pt x="129" y="339"/>
                    <a:pt x="129" y="339"/>
                  </a:cubicBezTo>
                  <a:cubicBezTo>
                    <a:pt x="124" y="330"/>
                    <a:pt x="124" y="330"/>
                    <a:pt x="124" y="330"/>
                  </a:cubicBezTo>
                  <a:cubicBezTo>
                    <a:pt x="120" y="321"/>
                    <a:pt x="116" y="312"/>
                    <a:pt x="111" y="304"/>
                  </a:cubicBezTo>
                  <a:cubicBezTo>
                    <a:pt x="110" y="302"/>
                    <a:pt x="107" y="301"/>
                    <a:pt x="105" y="301"/>
                  </a:cubicBezTo>
                  <a:cubicBezTo>
                    <a:pt x="105" y="301"/>
                    <a:pt x="105" y="301"/>
                    <a:pt x="105" y="301"/>
                  </a:cubicBezTo>
                  <a:close/>
                  <a:moveTo>
                    <a:pt x="168" y="300"/>
                  </a:moveTo>
                  <a:cubicBezTo>
                    <a:pt x="167" y="300"/>
                    <a:pt x="164" y="301"/>
                    <a:pt x="163" y="303"/>
                  </a:cubicBezTo>
                  <a:cubicBezTo>
                    <a:pt x="158" y="312"/>
                    <a:pt x="154" y="321"/>
                    <a:pt x="149" y="330"/>
                  </a:cubicBezTo>
                  <a:cubicBezTo>
                    <a:pt x="145" y="339"/>
                    <a:pt x="145" y="339"/>
                    <a:pt x="145" y="339"/>
                  </a:cubicBezTo>
                  <a:cubicBezTo>
                    <a:pt x="167" y="358"/>
                    <a:pt x="167" y="358"/>
                    <a:pt x="167" y="358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2"/>
                    <a:pt x="174" y="302"/>
                    <a:pt x="173" y="302"/>
                  </a:cubicBezTo>
                  <a:cubicBezTo>
                    <a:pt x="172" y="301"/>
                    <a:pt x="170" y="301"/>
                    <a:pt x="169" y="300"/>
                  </a:cubicBezTo>
                  <a:lnTo>
                    <a:pt x="168" y="300"/>
                  </a:lnTo>
                  <a:close/>
                  <a:moveTo>
                    <a:pt x="119" y="267"/>
                  </a:moveTo>
                  <a:cubicBezTo>
                    <a:pt x="118" y="281"/>
                    <a:pt x="118" y="293"/>
                    <a:pt x="125" y="304"/>
                  </a:cubicBezTo>
                  <a:cubicBezTo>
                    <a:pt x="128" y="308"/>
                    <a:pt x="130" y="312"/>
                    <a:pt x="132" y="317"/>
                  </a:cubicBezTo>
                  <a:cubicBezTo>
                    <a:pt x="133" y="319"/>
                    <a:pt x="134" y="321"/>
                    <a:pt x="135" y="323"/>
                  </a:cubicBezTo>
                  <a:cubicBezTo>
                    <a:pt x="137" y="327"/>
                    <a:pt x="137" y="327"/>
                    <a:pt x="137" y="327"/>
                  </a:cubicBezTo>
                  <a:cubicBezTo>
                    <a:pt x="143" y="315"/>
                    <a:pt x="143" y="315"/>
                    <a:pt x="143" y="315"/>
                  </a:cubicBezTo>
                  <a:cubicBezTo>
                    <a:pt x="146" y="308"/>
                    <a:pt x="150" y="301"/>
                    <a:pt x="153" y="295"/>
                  </a:cubicBezTo>
                  <a:cubicBezTo>
                    <a:pt x="154" y="292"/>
                    <a:pt x="155" y="289"/>
                    <a:pt x="155" y="286"/>
                  </a:cubicBezTo>
                  <a:cubicBezTo>
                    <a:pt x="155" y="261"/>
                    <a:pt x="155" y="235"/>
                    <a:pt x="155" y="211"/>
                  </a:cubicBezTo>
                  <a:cubicBezTo>
                    <a:pt x="155" y="208"/>
                    <a:pt x="156" y="206"/>
                    <a:pt x="158" y="205"/>
                  </a:cubicBezTo>
                  <a:cubicBezTo>
                    <a:pt x="165" y="200"/>
                    <a:pt x="172" y="195"/>
                    <a:pt x="180" y="189"/>
                  </a:cubicBezTo>
                  <a:cubicBezTo>
                    <a:pt x="187" y="183"/>
                    <a:pt x="190" y="174"/>
                    <a:pt x="187" y="165"/>
                  </a:cubicBezTo>
                  <a:cubicBezTo>
                    <a:pt x="184" y="157"/>
                    <a:pt x="176" y="151"/>
                    <a:pt x="167" y="151"/>
                  </a:cubicBezTo>
                  <a:cubicBezTo>
                    <a:pt x="165" y="151"/>
                    <a:pt x="163" y="151"/>
                    <a:pt x="162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48"/>
                    <a:pt x="155" y="148"/>
                    <a:pt x="155" y="148"/>
                  </a:cubicBezTo>
                  <a:cubicBezTo>
                    <a:pt x="155" y="133"/>
                    <a:pt x="148" y="126"/>
                    <a:pt x="133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77" y="127"/>
                    <a:pt x="74" y="127"/>
                    <a:pt x="72" y="130"/>
                  </a:cubicBezTo>
                  <a:cubicBezTo>
                    <a:pt x="70" y="132"/>
                    <a:pt x="69" y="135"/>
                    <a:pt x="70" y="140"/>
                  </a:cubicBezTo>
                  <a:cubicBezTo>
                    <a:pt x="70" y="150"/>
                    <a:pt x="67" y="159"/>
                    <a:pt x="61" y="168"/>
                  </a:cubicBezTo>
                  <a:cubicBezTo>
                    <a:pt x="59" y="171"/>
                    <a:pt x="57" y="174"/>
                    <a:pt x="55" y="177"/>
                  </a:cubicBezTo>
                  <a:cubicBezTo>
                    <a:pt x="53" y="180"/>
                    <a:pt x="53" y="183"/>
                    <a:pt x="53" y="186"/>
                  </a:cubicBezTo>
                  <a:cubicBezTo>
                    <a:pt x="54" y="189"/>
                    <a:pt x="56" y="191"/>
                    <a:pt x="60" y="193"/>
                  </a:cubicBezTo>
                  <a:cubicBezTo>
                    <a:pt x="62" y="194"/>
                    <a:pt x="64" y="196"/>
                    <a:pt x="67" y="197"/>
                  </a:cubicBezTo>
                  <a:cubicBezTo>
                    <a:pt x="69" y="198"/>
                    <a:pt x="70" y="199"/>
                    <a:pt x="70" y="201"/>
                  </a:cubicBezTo>
                  <a:cubicBezTo>
                    <a:pt x="69" y="205"/>
                    <a:pt x="69" y="209"/>
                    <a:pt x="69" y="213"/>
                  </a:cubicBezTo>
                  <a:cubicBezTo>
                    <a:pt x="69" y="215"/>
                    <a:pt x="69" y="217"/>
                    <a:pt x="69" y="218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3" y="220"/>
                    <a:pt x="75" y="220"/>
                    <a:pt x="77" y="220"/>
                  </a:cubicBezTo>
                  <a:cubicBezTo>
                    <a:pt x="79" y="220"/>
                    <a:pt x="80" y="220"/>
                    <a:pt x="82" y="220"/>
                  </a:cubicBezTo>
                  <a:cubicBezTo>
                    <a:pt x="84" y="220"/>
                    <a:pt x="86" y="220"/>
                    <a:pt x="88" y="220"/>
                  </a:cubicBezTo>
                  <a:cubicBezTo>
                    <a:pt x="89" y="220"/>
                    <a:pt x="90" y="220"/>
                    <a:pt x="91" y="220"/>
                  </a:cubicBezTo>
                  <a:cubicBezTo>
                    <a:pt x="102" y="220"/>
                    <a:pt x="109" y="217"/>
                    <a:pt x="114" y="209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19" y="225"/>
                    <a:pt x="108" y="232"/>
                    <a:pt x="95" y="233"/>
                  </a:cubicBezTo>
                  <a:cubicBezTo>
                    <a:pt x="92" y="233"/>
                    <a:pt x="90" y="233"/>
                    <a:pt x="87" y="233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5" y="245"/>
                    <a:pt x="84" y="253"/>
                    <a:pt x="96" y="253"/>
                  </a:cubicBezTo>
                  <a:cubicBezTo>
                    <a:pt x="101" y="253"/>
                    <a:pt x="105" y="253"/>
                    <a:pt x="110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119" y="266"/>
                    <a:pt x="119" y="266"/>
                    <a:pt x="119" y="266"/>
                  </a:cubicBezTo>
                  <a:lnTo>
                    <a:pt x="119" y="267"/>
                  </a:lnTo>
                  <a:close/>
                  <a:moveTo>
                    <a:pt x="109" y="114"/>
                  </a:moveTo>
                  <a:cubicBezTo>
                    <a:pt x="118" y="114"/>
                    <a:pt x="127" y="114"/>
                    <a:pt x="136" y="114"/>
                  </a:cubicBezTo>
                  <a:cubicBezTo>
                    <a:pt x="150" y="114"/>
                    <a:pt x="160" y="122"/>
                    <a:pt x="165" y="134"/>
                  </a:cubicBezTo>
                  <a:cubicBezTo>
                    <a:pt x="167" y="137"/>
                    <a:pt x="168" y="138"/>
                    <a:pt x="172" y="139"/>
                  </a:cubicBezTo>
                  <a:cubicBezTo>
                    <a:pt x="186" y="142"/>
                    <a:pt x="195" y="150"/>
                    <a:pt x="199" y="164"/>
                  </a:cubicBezTo>
                  <a:cubicBezTo>
                    <a:pt x="203" y="178"/>
                    <a:pt x="198" y="190"/>
                    <a:pt x="186" y="199"/>
                  </a:cubicBezTo>
                  <a:cubicBezTo>
                    <a:pt x="184" y="201"/>
                    <a:pt x="181" y="203"/>
                    <a:pt x="178" y="205"/>
                  </a:cubicBezTo>
                  <a:cubicBezTo>
                    <a:pt x="176" y="207"/>
                    <a:pt x="174" y="209"/>
                    <a:pt x="171" y="211"/>
                  </a:cubicBezTo>
                  <a:cubicBezTo>
                    <a:pt x="170" y="212"/>
                    <a:pt x="168" y="214"/>
                    <a:pt x="168" y="216"/>
                  </a:cubicBezTo>
                  <a:cubicBezTo>
                    <a:pt x="167" y="221"/>
                    <a:pt x="167" y="226"/>
                    <a:pt x="167" y="231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99" y="226"/>
                    <a:pt x="220" y="192"/>
                    <a:pt x="220" y="161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16" y="157"/>
                    <a:pt x="214" y="155"/>
                  </a:cubicBezTo>
                  <a:cubicBezTo>
                    <a:pt x="211" y="153"/>
                    <a:pt x="208" y="151"/>
                    <a:pt x="206" y="149"/>
                  </a:cubicBezTo>
                  <a:cubicBezTo>
                    <a:pt x="182" y="125"/>
                    <a:pt x="157" y="101"/>
                    <a:pt x="134" y="77"/>
                  </a:cubicBezTo>
                  <a:cubicBezTo>
                    <a:pt x="131" y="74"/>
                    <a:pt x="129" y="71"/>
                    <a:pt x="126" y="68"/>
                  </a:cubicBezTo>
                  <a:cubicBezTo>
                    <a:pt x="125" y="66"/>
                    <a:pt x="124" y="64"/>
                    <a:pt x="122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3" y="61"/>
                    <a:pt x="99" y="61"/>
                    <a:pt x="96" y="61"/>
                  </a:cubicBezTo>
                  <a:cubicBezTo>
                    <a:pt x="74" y="61"/>
                    <a:pt x="56" y="77"/>
                    <a:pt x="53" y="99"/>
                  </a:cubicBezTo>
                  <a:cubicBezTo>
                    <a:pt x="53" y="105"/>
                    <a:pt x="53" y="108"/>
                    <a:pt x="56" y="111"/>
                  </a:cubicBezTo>
                  <a:cubicBezTo>
                    <a:pt x="58" y="113"/>
                    <a:pt x="61" y="114"/>
                    <a:pt x="66" y="114"/>
                  </a:cubicBezTo>
                  <a:lnTo>
                    <a:pt x="109" y="114"/>
                  </a:lnTo>
                  <a:close/>
                  <a:moveTo>
                    <a:pt x="153" y="38"/>
                  </a:moveTo>
                  <a:cubicBezTo>
                    <a:pt x="148" y="45"/>
                    <a:pt x="143" y="52"/>
                    <a:pt x="139" y="59"/>
                  </a:cubicBezTo>
                  <a:cubicBezTo>
                    <a:pt x="138" y="61"/>
                    <a:pt x="139" y="64"/>
                    <a:pt x="140" y="66"/>
                  </a:cubicBezTo>
                  <a:cubicBezTo>
                    <a:pt x="164" y="90"/>
                    <a:pt x="189" y="115"/>
                    <a:pt x="216" y="142"/>
                  </a:cubicBezTo>
                  <a:cubicBezTo>
                    <a:pt x="217" y="143"/>
                    <a:pt x="219" y="143"/>
                    <a:pt x="220" y="143"/>
                  </a:cubicBezTo>
                  <a:cubicBezTo>
                    <a:pt x="221" y="143"/>
                    <a:pt x="222" y="143"/>
                    <a:pt x="222" y="143"/>
                  </a:cubicBezTo>
                  <a:cubicBezTo>
                    <a:pt x="229" y="138"/>
                    <a:pt x="237" y="133"/>
                    <a:pt x="244" y="128"/>
                  </a:cubicBezTo>
                  <a:cubicBezTo>
                    <a:pt x="253" y="122"/>
                    <a:pt x="253" y="122"/>
                    <a:pt x="253" y="122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173" y="70"/>
                    <a:pt x="173" y="70"/>
                    <a:pt x="173" y="70"/>
                  </a:cubicBezTo>
                  <a:cubicBezTo>
                    <a:pt x="159" y="28"/>
                    <a:pt x="159" y="28"/>
                    <a:pt x="159" y="28"/>
                  </a:cubicBezTo>
                  <a:lnTo>
                    <a:pt x="15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0140153E-EE2B-4744-9038-18A63B27F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8150" y="-735013"/>
              <a:ext cx="112713" cy="112713"/>
            </a:xfrm>
            <a:custGeom>
              <a:avLst/>
              <a:gdLst>
                <a:gd name="T0" fmla="*/ 52 w 143"/>
                <a:gd name="T1" fmla="*/ 143 h 143"/>
                <a:gd name="T2" fmla="*/ 49 w 143"/>
                <a:gd name="T3" fmla="*/ 136 h 143"/>
                <a:gd name="T4" fmla="*/ 47 w 143"/>
                <a:gd name="T5" fmla="*/ 133 h 143"/>
                <a:gd name="T6" fmla="*/ 45 w 143"/>
                <a:gd name="T7" fmla="*/ 133 h 143"/>
                <a:gd name="T8" fmla="*/ 38 w 143"/>
                <a:gd name="T9" fmla="*/ 136 h 143"/>
                <a:gd name="T10" fmla="*/ 13 w 143"/>
                <a:gd name="T11" fmla="*/ 114 h 143"/>
                <a:gd name="T12" fmla="*/ 11 w 143"/>
                <a:gd name="T13" fmla="*/ 97 h 143"/>
                <a:gd name="T14" fmla="*/ 10 w 143"/>
                <a:gd name="T15" fmla="*/ 96 h 143"/>
                <a:gd name="T16" fmla="*/ 0 w 143"/>
                <a:gd name="T17" fmla="*/ 83 h 143"/>
                <a:gd name="T18" fmla="*/ 4 w 143"/>
                <a:gd name="T19" fmla="*/ 49 h 143"/>
                <a:gd name="T20" fmla="*/ 10 w 143"/>
                <a:gd name="T21" fmla="*/ 47 h 143"/>
                <a:gd name="T22" fmla="*/ 7 w 143"/>
                <a:gd name="T23" fmla="*/ 35 h 143"/>
                <a:gd name="T24" fmla="*/ 36 w 143"/>
                <a:gd name="T25" fmla="*/ 7 h 143"/>
                <a:gd name="T26" fmla="*/ 37 w 143"/>
                <a:gd name="T27" fmla="*/ 7 h 143"/>
                <a:gd name="T28" fmla="*/ 43 w 143"/>
                <a:gd name="T29" fmla="*/ 9 h 143"/>
                <a:gd name="T30" fmla="*/ 47 w 143"/>
                <a:gd name="T31" fmla="*/ 10 h 143"/>
                <a:gd name="T32" fmla="*/ 48 w 143"/>
                <a:gd name="T33" fmla="*/ 8 h 143"/>
                <a:gd name="T34" fmla="*/ 61 w 143"/>
                <a:gd name="T35" fmla="*/ 0 h 143"/>
                <a:gd name="T36" fmla="*/ 84 w 143"/>
                <a:gd name="T37" fmla="*/ 0 h 143"/>
                <a:gd name="T38" fmla="*/ 97 w 143"/>
                <a:gd name="T39" fmla="*/ 10 h 143"/>
                <a:gd name="T40" fmla="*/ 99 w 143"/>
                <a:gd name="T41" fmla="*/ 10 h 143"/>
                <a:gd name="T42" fmla="*/ 106 w 143"/>
                <a:gd name="T43" fmla="*/ 7 h 143"/>
                <a:gd name="T44" fmla="*/ 135 w 143"/>
                <a:gd name="T45" fmla="*/ 32 h 143"/>
                <a:gd name="T46" fmla="*/ 134 w 143"/>
                <a:gd name="T47" fmla="*/ 42 h 143"/>
                <a:gd name="T48" fmla="*/ 132 w 143"/>
                <a:gd name="T49" fmla="*/ 46 h 143"/>
                <a:gd name="T50" fmla="*/ 143 w 143"/>
                <a:gd name="T51" fmla="*/ 92 h 143"/>
                <a:gd name="T52" fmla="*/ 134 w 143"/>
                <a:gd name="T53" fmla="*/ 97 h 143"/>
                <a:gd name="T54" fmla="*/ 131 w 143"/>
                <a:gd name="T55" fmla="*/ 114 h 143"/>
                <a:gd name="T56" fmla="*/ 108 w 143"/>
                <a:gd name="T57" fmla="*/ 136 h 143"/>
                <a:gd name="T58" fmla="*/ 93 w 143"/>
                <a:gd name="T59" fmla="*/ 143 h 143"/>
                <a:gd name="T60" fmla="*/ 73 w 143"/>
                <a:gd name="T61" fmla="*/ 130 h 143"/>
                <a:gd name="T62" fmla="*/ 78 w 143"/>
                <a:gd name="T63" fmla="*/ 131 h 143"/>
                <a:gd name="T64" fmla="*/ 95 w 143"/>
                <a:gd name="T65" fmla="*/ 117 h 143"/>
                <a:gd name="T66" fmla="*/ 103 w 143"/>
                <a:gd name="T67" fmla="*/ 120 h 143"/>
                <a:gd name="T68" fmla="*/ 116 w 143"/>
                <a:gd name="T69" fmla="*/ 111 h 143"/>
                <a:gd name="T70" fmla="*/ 119 w 143"/>
                <a:gd name="T71" fmla="*/ 90 h 143"/>
                <a:gd name="T72" fmla="*/ 131 w 143"/>
                <a:gd name="T73" fmla="*/ 73 h 143"/>
                <a:gd name="T74" fmla="*/ 123 w 143"/>
                <a:gd name="T75" fmla="*/ 56 h 143"/>
                <a:gd name="T76" fmla="*/ 118 w 143"/>
                <a:gd name="T77" fmla="*/ 47 h 143"/>
                <a:gd name="T78" fmla="*/ 111 w 143"/>
                <a:gd name="T79" fmla="*/ 27 h 143"/>
                <a:gd name="T80" fmla="*/ 98 w 143"/>
                <a:gd name="T81" fmla="*/ 24 h 143"/>
                <a:gd name="T82" fmla="*/ 88 w 143"/>
                <a:gd name="T83" fmla="*/ 21 h 143"/>
                <a:gd name="T84" fmla="*/ 73 w 143"/>
                <a:gd name="T85" fmla="*/ 12 h 143"/>
                <a:gd name="T86" fmla="*/ 70 w 143"/>
                <a:gd name="T87" fmla="*/ 12 h 143"/>
                <a:gd name="T88" fmla="*/ 57 w 143"/>
                <a:gd name="T89" fmla="*/ 21 h 143"/>
                <a:gd name="T90" fmla="*/ 48 w 143"/>
                <a:gd name="T91" fmla="*/ 25 h 143"/>
                <a:gd name="T92" fmla="*/ 31 w 143"/>
                <a:gd name="T93" fmla="*/ 29 h 143"/>
                <a:gd name="T94" fmla="*/ 25 w 143"/>
                <a:gd name="T95" fmla="*/ 46 h 143"/>
                <a:gd name="T96" fmla="*/ 22 w 143"/>
                <a:gd name="T97" fmla="*/ 56 h 143"/>
                <a:gd name="T98" fmla="*/ 13 w 143"/>
                <a:gd name="T99" fmla="*/ 76 h 143"/>
                <a:gd name="T100" fmla="*/ 25 w 143"/>
                <a:gd name="T101" fmla="*/ 90 h 143"/>
                <a:gd name="T102" fmla="*/ 23 w 143"/>
                <a:gd name="T103" fmla="*/ 102 h 143"/>
                <a:gd name="T104" fmla="*/ 23 w 143"/>
                <a:gd name="T105" fmla="*/ 106 h 143"/>
                <a:gd name="T106" fmla="*/ 32 w 143"/>
                <a:gd name="T107" fmla="*/ 115 h 143"/>
                <a:gd name="T108" fmla="*/ 41 w 143"/>
                <a:gd name="T109" fmla="*/ 120 h 143"/>
                <a:gd name="T110" fmla="*/ 50 w 143"/>
                <a:gd name="T111" fmla="*/ 117 h 143"/>
                <a:gd name="T112" fmla="*/ 67 w 143"/>
                <a:gd name="T113" fmla="*/ 131 h 143"/>
                <a:gd name="T114" fmla="*/ 73 w 143"/>
                <a:gd name="T115" fmla="*/ 13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143">
                  <a:moveTo>
                    <a:pt x="77" y="143"/>
                  </a:moveTo>
                  <a:cubicBezTo>
                    <a:pt x="69" y="143"/>
                    <a:pt x="61" y="143"/>
                    <a:pt x="52" y="143"/>
                  </a:cubicBezTo>
                  <a:cubicBezTo>
                    <a:pt x="52" y="143"/>
                    <a:pt x="51" y="142"/>
                    <a:pt x="51" y="141"/>
                  </a:cubicBezTo>
                  <a:cubicBezTo>
                    <a:pt x="50" y="140"/>
                    <a:pt x="50" y="138"/>
                    <a:pt x="49" y="136"/>
                  </a:cubicBezTo>
                  <a:cubicBezTo>
                    <a:pt x="49" y="136"/>
                    <a:pt x="48" y="133"/>
                    <a:pt x="48" y="133"/>
                  </a:cubicBezTo>
                  <a:cubicBezTo>
                    <a:pt x="47" y="133"/>
                    <a:pt x="47" y="133"/>
                    <a:pt x="47" y="133"/>
                  </a:cubicBezTo>
                  <a:cubicBezTo>
                    <a:pt x="46" y="133"/>
                    <a:pt x="46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2" y="135"/>
                    <a:pt x="40" y="136"/>
                    <a:pt x="38" y="136"/>
                  </a:cubicBezTo>
                  <a:cubicBezTo>
                    <a:pt x="35" y="136"/>
                    <a:pt x="33" y="134"/>
                    <a:pt x="29" y="130"/>
                  </a:cubicBezTo>
                  <a:cubicBezTo>
                    <a:pt x="24" y="124"/>
                    <a:pt x="19" y="119"/>
                    <a:pt x="13" y="114"/>
                  </a:cubicBezTo>
                  <a:cubicBezTo>
                    <a:pt x="11" y="112"/>
                    <a:pt x="9" y="110"/>
                    <a:pt x="7" y="107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5"/>
                    <a:pt x="9" y="95"/>
                    <a:pt x="8" y="95"/>
                  </a:cubicBezTo>
                  <a:cubicBezTo>
                    <a:pt x="2" y="94"/>
                    <a:pt x="0" y="91"/>
                    <a:pt x="0" y="83"/>
                  </a:cubicBezTo>
                  <a:cubicBezTo>
                    <a:pt x="1" y="74"/>
                    <a:pt x="1" y="64"/>
                    <a:pt x="0" y="54"/>
                  </a:cubicBezTo>
                  <a:cubicBezTo>
                    <a:pt x="0" y="51"/>
                    <a:pt x="1" y="50"/>
                    <a:pt x="4" y="49"/>
                  </a:cubicBezTo>
                  <a:cubicBezTo>
                    <a:pt x="5" y="49"/>
                    <a:pt x="7" y="49"/>
                    <a:pt x="8" y="48"/>
                  </a:cubicBezTo>
                  <a:cubicBezTo>
                    <a:pt x="9" y="48"/>
                    <a:pt x="9" y="47"/>
                    <a:pt x="10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20" y="22"/>
                    <a:pt x="28" y="15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7" y="7"/>
                  </a:cubicBezTo>
                  <a:cubicBezTo>
                    <a:pt x="37" y="7"/>
                    <a:pt x="37" y="7"/>
                    <a:pt x="38" y="7"/>
                  </a:cubicBezTo>
                  <a:cubicBezTo>
                    <a:pt x="39" y="7"/>
                    <a:pt x="41" y="8"/>
                    <a:pt x="43" y="9"/>
                  </a:cubicBezTo>
                  <a:cubicBezTo>
                    <a:pt x="43" y="9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8" y="9"/>
                    <a:pt x="48" y="8"/>
                  </a:cubicBezTo>
                  <a:cubicBezTo>
                    <a:pt x="49" y="1"/>
                    <a:pt x="53" y="0"/>
                    <a:pt x="59" y="0"/>
                  </a:cubicBezTo>
                  <a:cubicBezTo>
                    <a:pt x="60" y="0"/>
                    <a:pt x="60" y="0"/>
                    <a:pt x="61" y="0"/>
                  </a:cubicBezTo>
                  <a:cubicBezTo>
                    <a:pt x="65" y="0"/>
                    <a:pt x="69" y="0"/>
                    <a:pt x="74" y="0"/>
                  </a:cubicBezTo>
                  <a:cubicBezTo>
                    <a:pt x="78" y="0"/>
                    <a:pt x="81" y="0"/>
                    <a:pt x="84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1" y="10"/>
                  </a:cubicBezTo>
                  <a:cubicBezTo>
                    <a:pt x="103" y="8"/>
                    <a:pt x="105" y="7"/>
                    <a:pt x="106" y="7"/>
                  </a:cubicBezTo>
                  <a:cubicBezTo>
                    <a:pt x="109" y="7"/>
                    <a:pt x="111" y="9"/>
                    <a:pt x="115" y="13"/>
                  </a:cubicBezTo>
                  <a:cubicBezTo>
                    <a:pt x="121" y="20"/>
                    <a:pt x="128" y="27"/>
                    <a:pt x="135" y="32"/>
                  </a:cubicBezTo>
                  <a:cubicBezTo>
                    <a:pt x="137" y="35"/>
                    <a:pt x="137" y="36"/>
                    <a:pt x="136" y="39"/>
                  </a:cubicBezTo>
                  <a:cubicBezTo>
                    <a:pt x="135" y="40"/>
                    <a:pt x="135" y="41"/>
                    <a:pt x="134" y="42"/>
                  </a:cubicBezTo>
                  <a:cubicBezTo>
                    <a:pt x="134" y="43"/>
                    <a:pt x="133" y="44"/>
                    <a:pt x="133" y="44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3" y="98"/>
                    <a:pt x="133" y="98"/>
                    <a:pt x="134" y="99"/>
                  </a:cubicBezTo>
                  <a:cubicBezTo>
                    <a:pt x="137" y="108"/>
                    <a:pt x="137" y="108"/>
                    <a:pt x="131" y="114"/>
                  </a:cubicBezTo>
                  <a:cubicBezTo>
                    <a:pt x="125" y="120"/>
                    <a:pt x="119" y="125"/>
                    <a:pt x="114" y="131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3" y="143"/>
                    <a:pt x="93" y="143"/>
                    <a:pt x="93" y="143"/>
                  </a:cubicBezTo>
                  <a:lnTo>
                    <a:pt x="77" y="143"/>
                  </a:lnTo>
                  <a:close/>
                  <a:moveTo>
                    <a:pt x="73" y="130"/>
                  </a:moveTo>
                  <a:cubicBezTo>
                    <a:pt x="73" y="130"/>
                    <a:pt x="74" y="130"/>
                    <a:pt x="74" y="130"/>
                  </a:cubicBezTo>
                  <a:cubicBezTo>
                    <a:pt x="75" y="131"/>
                    <a:pt x="77" y="131"/>
                    <a:pt x="78" y="131"/>
                  </a:cubicBezTo>
                  <a:cubicBezTo>
                    <a:pt x="83" y="131"/>
                    <a:pt x="86" y="128"/>
                    <a:pt x="87" y="122"/>
                  </a:cubicBezTo>
                  <a:cubicBezTo>
                    <a:pt x="88" y="120"/>
                    <a:pt x="92" y="117"/>
                    <a:pt x="95" y="117"/>
                  </a:cubicBezTo>
                  <a:cubicBezTo>
                    <a:pt x="95" y="117"/>
                    <a:pt x="96" y="117"/>
                    <a:pt x="96" y="117"/>
                  </a:cubicBezTo>
                  <a:cubicBezTo>
                    <a:pt x="99" y="119"/>
                    <a:pt x="101" y="120"/>
                    <a:pt x="103" y="120"/>
                  </a:cubicBezTo>
                  <a:cubicBezTo>
                    <a:pt x="108" y="120"/>
                    <a:pt x="111" y="117"/>
                    <a:pt x="114" y="114"/>
                  </a:cubicBezTo>
                  <a:cubicBezTo>
                    <a:pt x="115" y="112"/>
                    <a:pt x="115" y="111"/>
                    <a:pt x="116" y="111"/>
                  </a:cubicBezTo>
                  <a:cubicBezTo>
                    <a:pt x="121" y="107"/>
                    <a:pt x="122" y="103"/>
                    <a:pt x="119" y="97"/>
                  </a:cubicBezTo>
                  <a:cubicBezTo>
                    <a:pt x="118" y="95"/>
                    <a:pt x="118" y="93"/>
                    <a:pt x="119" y="90"/>
                  </a:cubicBezTo>
                  <a:cubicBezTo>
                    <a:pt x="120" y="88"/>
                    <a:pt x="121" y="87"/>
                    <a:pt x="123" y="87"/>
                  </a:cubicBezTo>
                  <a:cubicBezTo>
                    <a:pt x="132" y="85"/>
                    <a:pt x="132" y="78"/>
                    <a:pt x="131" y="73"/>
                  </a:cubicBezTo>
                  <a:cubicBezTo>
                    <a:pt x="131" y="72"/>
                    <a:pt x="131" y="70"/>
                    <a:pt x="131" y="69"/>
                  </a:cubicBezTo>
                  <a:cubicBezTo>
                    <a:pt x="132" y="62"/>
                    <a:pt x="130" y="58"/>
                    <a:pt x="123" y="56"/>
                  </a:cubicBezTo>
                  <a:cubicBezTo>
                    <a:pt x="121" y="56"/>
                    <a:pt x="119" y="54"/>
                    <a:pt x="118" y="51"/>
                  </a:cubicBezTo>
                  <a:cubicBezTo>
                    <a:pt x="118" y="50"/>
                    <a:pt x="118" y="48"/>
                    <a:pt x="118" y="47"/>
                  </a:cubicBezTo>
                  <a:cubicBezTo>
                    <a:pt x="124" y="39"/>
                    <a:pt x="119" y="33"/>
                    <a:pt x="114" y="30"/>
                  </a:cubicBezTo>
                  <a:cubicBezTo>
                    <a:pt x="113" y="29"/>
                    <a:pt x="112" y="28"/>
                    <a:pt x="111" y="27"/>
                  </a:cubicBezTo>
                  <a:cubicBezTo>
                    <a:pt x="109" y="24"/>
                    <a:pt x="107" y="22"/>
                    <a:pt x="104" y="22"/>
                  </a:cubicBezTo>
                  <a:cubicBezTo>
                    <a:pt x="102" y="22"/>
                    <a:pt x="100" y="23"/>
                    <a:pt x="98" y="24"/>
                  </a:cubicBezTo>
                  <a:cubicBezTo>
                    <a:pt x="97" y="25"/>
                    <a:pt x="96" y="25"/>
                    <a:pt x="94" y="25"/>
                  </a:cubicBezTo>
                  <a:cubicBezTo>
                    <a:pt x="91" y="25"/>
                    <a:pt x="88" y="24"/>
                    <a:pt x="88" y="21"/>
                  </a:cubicBezTo>
                  <a:cubicBezTo>
                    <a:pt x="86" y="15"/>
                    <a:pt x="83" y="12"/>
                    <a:pt x="77" y="12"/>
                  </a:cubicBezTo>
                  <a:cubicBezTo>
                    <a:pt x="75" y="12"/>
                    <a:pt x="74" y="12"/>
                    <a:pt x="73" y="12"/>
                  </a:cubicBezTo>
                  <a:cubicBezTo>
                    <a:pt x="73" y="12"/>
                    <a:pt x="72" y="12"/>
                    <a:pt x="71" y="12"/>
                  </a:cubicBezTo>
                  <a:cubicBezTo>
                    <a:pt x="71" y="12"/>
                    <a:pt x="71" y="12"/>
                    <a:pt x="70" y="12"/>
                  </a:cubicBezTo>
                  <a:cubicBezTo>
                    <a:pt x="69" y="12"/>
                    <a:pt x="68" y="12"/>
                    <a:pt x="67" y="12"/>
                  </a:cubicBezTo>
                  <a:cubicBezTo>
                    <a:pt x="61" y="12"/>
                    <a:pt x="58" y="15"/>
                    <a:pt x="57" y="21"/>
                  </a:cubicBezTo>
                  <a:cubicBezTo>
                    <a:pt x="56" y="23"/>
                    <a:pt x="52" y="26"/>
                    <a:pt x="50" y="26"/>
                  </a:cubicBezTo>
                  <a:cubicBezTo>
                    <a:pt x="49" y="26"/>
                    <a:pt x="49" y="25"/>
                    <a:pt x="48" y="25"/>
                  </a:cubicBezTo>
                  <a:cubicBezTo>
                    <a:pt x="46" y="23"/>
                    <a:pt x="43" y="23"/>
                    <a:pt x="41" y="23"/>
                  </a:cubicBezTo>
                  <a:cubicBezTo>
                    <a:pt x="36" y="23"/>
                    <a:pt x="33" y="26"/>
                    <a:pt x="31" y="29"/>
                  </a:cubicBezTo>
                  <a:cubicBezTo>
                    <a:pt x="30" y="30"/>
                    <a:pt x="29" y="31"/>
                    <a:pt x="28" y="32"/>
                  </a:cubicBezTo>
                  <a:cubicBezTo>
                    <a:pt x="23" y="35"/>
                    <a:pt x="22" y="40"/>
                    <a:pt x="25" y="46"/>
                  </a:cubicBezTo>
                  <a:cubicBezTo>
                    <a:pt x="26" y="47"/>
                    <a:pt x="26" y="50"/>
                    <a:pt x="25" y="52"/>
                  </a:cubicBezTo>
                  <a:cubicBezTo>
                    <a:pt x="25" y="54"/>
                    <a:pt x="23" y="55"/>
                    <a:pt x="22" y="56"/>
                  </a:cubicBezTo>
                  <a:cubicBezTo>
                    <a:pt x="15" y="58"/>
                    <a:pt x="12" y="62"/>
                    <a:pt x="13" y="70"/>
                  </a:cubicBezTo>
                  <a:cubicBezTo>
                    <a:pt x="13" y="72"/>
                    <a:pt x="13" y="74"/>
                    <a:pt x="13" y="76"/>
                  </a:cubicBezTo>
                  <a:cubicBezTo>
                    <a:pt x="12" y="81"/>
                    <a:pt x="14" y="84"/>
                    <a:pt x="20" y="86"/>
                  </a:cubicBezTo>
                  <a:cubicBezTo>
                    <a:pt x="22" y="87"/>
                    <a:pt x="24" y="88"/>
                    <a:pt x="25" y="90"/>
                  </a:cubicBezTo>
                  <a:cubicBezTo>
                    <a:pt x="26" y="93"/>
                    <a:pt x="26" y="95"/>
                    <a:pt x="25" y="98"/>
                  </a:cubicBezTo>
                  <a:cubicBezTo>
                    <a:pt x="24" y="99"/>
                    <a:pt x="24" y="100"/>
                    <a:pt x="23" y="102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4" y="107"/>
                    <a:pt x="25" y="108"/>
                    <a:pt x="26" y="109"/>
                  </a:cubicBezTo>
                  <a:cubicBezTo>
                    <a:pt x="28" y="111"/>
                    <a:pt x="30" y="113"/>
                    <a:pt x="32" y="115"/>
                  </a:cubicBezTo>
                  <a:cubicBezTo>
                    <a:pt x="34" y="117"/>
                    <a:pt x="37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3" y="120"/>
                    <a:pt x="45" y="119"/>
                    <a:pt x="47" y="118"/>
                  </a:cubicBezTo>
                  <a:cubicBezTo>
                    <a:pt x="48" y="118"/>
                    <a:pt x="49" y="117"/>
                    <a:pt x="50" y="117"/>
                  </a:cubicBezTo>
                  <a:cubicBezTo>
                    <a:pt x="53" y="117"/>
                    <a:pt x="56" y="119"/>
                    <a:pt x="57" y="121"/>
                  </a:cubicBezTo>
                  <a:cubicBezTo>
                    <a:pt x="58" y="128"/>
                    <a:pt x="62" y="131"/>
                    <a:pt x="67" y="131"/>
                  </a:cubicBezTo>
                  <a:cubicBezTo>
                    <a:pt x="69" y="131"/>
                    <a:pt x="70" y="131"/>
                    <a:pt x="71" y="130"/>
                  </a:cubicBezTo>
                  <a:cubicBezTo>
                    <a:pt x="71" y="130"/>
                    <a:pt x="72" y="130"/>
                    <a:pt x="7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467E1AF4-8225-4D5C-BFF3-5BF995258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2950" y="-484188"/>
              <a:ext cx="95250" cy="138113"/>
            </a:xfrm>
            <a:custGeom>
              <a:avLst/>
              <a:gdLst>
                <a:gd name="T0" fmla="*/ 29 w 119"/>
                <a:gd name="T1" fmla="*/ 144 h 173"/>
                <a:gd name="T2" fmla="*/ 29 w 119"/>
                <a:gd name="T3" fmla="*/ 107 h 173"/>
                <a:gd name="T4" fmla="*/ 25 w 119"/>
                <a:gd name="T5" fmla="*/ 98 h 173"/>
                <a:gd name="T6" fmla="*/ 8 w 119"/>
                <a:gd name="T7" fmla="*/ 36 h 173"/>
                <a:gd name="T8" fmla="*/ 60 w 119"/>
                <a:gd name="T9" fmla="*/ 0 h 173"/>
                <a:gd name="T10" fmla="*/ 62 w 119"/>
                <a:gd name="T11" fmla="*/ 0 h 173"/>
                <a:gd name="T12" fmla="*/ 112 w 119"/>
                <a:gd name="T13" fmla="*/ 37 h 173"/>
                <a:gd name="T14" fmla="*/ 96 w 119"/>
                <a:gd name="T15" fmla="*/ 97 h 173"/>
                <a:gd name="T16" fmla="*/ 90 w 119"/>
                <a:gd name="T17" fmla="*/ 109 h 173"/>
                <a:gd name="T18" fmla="*/ 91 w 119"/>
                <a:gd name="T19" fmla="*/ 159 h 173"/>
                <a:gd name="T20" fmla="*/ 90 w 119"/>
                <a:gd name="T21" fmla="*/ 173 h 173"/>
                <a:gd name="T22" fmla="*/ 89 w 119"/>
                <a:gd name="T23" fmla="*/ 172 h 173"/>
                <a:gd name="T24" fmla="*/ 82 w 119"/>
                <a:gd name="T25" fmla="*/ 168 h 173"/>
                <a:gd name="T26" fmla="*/ 67 w 119"/>
                <a:gd name="T27" fmla="*/ 157 h 173"/>
                <a:gd name="T28" fmla="*/ 60 w 119"/>
                <a:gd name="T29" fmla="*/ 155 h 173"/>
                <a:gd name="T30" fmla="*/ 52 w 119"/>
                <a:gd name="T31" fmla="*/ 158 h 173"/>
                <a:gd name="T32" fmla="*/ 37 w 119"/>
                <a:gd name="T33" fmla="*/ 168 h 173"/>
                <a:gd name="T34" fmla="*/ 31 w 119"/>
                <a:gd name="T35" fmla="*/ 172 h 173"/>
                <a:gd name="T36" fmla="*/ 29 w 119"/>
                <a:gd name="T37" fmla="*/ 173 h 173"/>
                <a:gd name="T38" fmla="*/ 29 w 119"/>
                <a:gd name="T39" fmla="*/ 144 h 173"/>
                <a:gd name="T40" fmla="*/ 42 w 119"/>
                <a:gd name="T41" fmla="*/ 150 h 173"/>
                <a:gd name="T42" fmla="*/ 45 w 119"/>
                <a:gd name="T43" fmla="*/ 148 h 173"/>
                <a:gd name="T44" fmla="*/ 49 w 119"/>
                <a:gd name="T45" fmla="*/ 146 h 173"/>
                <a:gd name="T46" fmla="*/ 57 w 119"/>
                <a:gd name="T47" fmla="*/ 140 h 173"/>
                <a:gd name="T48" fmla="*/ 60 w 119"/>
                <a:gd name="T49" fmla="*/ 139 h 173"/>
                <a:gd name="T50" fmla="*/ 63 w 119"/>
                <a:gd name="T51" fmla="*/ 140 h 173"/>
                <a:gd name="T52" fmla="*/ 71 w 119"/>
                <a:gd name="T53" fmla="*/ 145 h 173"/>
                <a:gd name="T54" fmla="*/ 75 w 119"/>
                <a:gd name="T55" fmla="*/ 148 h 173"/>
                <a:gd name="T56" fmla="*/ 78 w 119"/>
                <a:gd name="T57" fmla="*/ 150 h 173"/>
                <a:gd name="T58" fmla="*/ 78 w 119"/>
                <a:gd name="T59" fmla="*/ 110 h 173"/>
                <a:gd name="T60" fmla="*/ 42 w 119"/>
                <a:gd name="T61" fmla="*/ 110 h 173"/>
                <a:gd name="T62" fmla="*/ 42 w 119"/>
                <a:gd name="T63" fmla="*/ 150 h 173"/>
                <a:gd name="T64" fmla="*/ 60 w 119"/>
                <a:gd name="T65" fmla="*/ 13 h 173"/>
                <a:gd name="T66" fmla="*/ 17 w 119"/>
                <a:gd name="T67" fmla="*/ 55 h 173"/>
                <a:gd name="T68" fmla="*/ 29 w 119"/>
                <a:gd name="T69" fmla="*/ 86 h 173"/>
                <a:gd name="T70" fmla="*/ 60 w 119"/>
                <a:gd name="T71" fmla="*/ 98 h 173"/>
                <a:gd name="T72" fmla="*/ 103 w 119"/>
                <a:gd name="T73" fmla="*/ 56 h 173"/>
                <a:gd name="T74" fmla="*/ 90 w 119"/>
                <a:gd name="T75" fmla="*/ 25 h 173"/>
                <a:gd name="T76" fmla="*/ 60 w 119"/>
                <a:gd name="T77" fmla="*/ 1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9" h="173">
                  <a:moveTo>
                    <a:pt x="29" y="144"/>
                  </a:moveTo>
                  <a:cubicBezTo>
                    <a:pt x="29" y="132"/>
                    <a:pt x="29" y="119"/>
                    <a:pt x="29" y="107"/>
                  </a:cubicBezTo>
                  <a:cubicBezTo>
                    <a:pt x="29" y="103"/>
                    <a:pt x="28" y="101"/>
                    <a:pt x="25" y="98"/>
                  </a:cubicBezTo>
                  <a:cubicBezTo>
                    <a:pt x="6" y="83"/>
                    <a:pt x="0" y="58"/>
                    <a:pt x="8" y="36"/>
                  </a:cubicBezTo>
                  <a:cubicBezTo>
                    <a:pt x="16" y="15"/>
                    <a:pt x="37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84" y="1"/>
                    <a:pt x="104" y="16"/>
                    <a:pt x="112" y="37"/>
                  </a:cubicBezTo>
                  <a:cubicBezTo>
                    <a:pt x="119" y="59"/>
                    <a:pt x="113" y="83"/>
                    <a:pt x="96" y="97"/>
                  </a:cubicBezTo>
                  <a:cubicBezTo>
                    <a:pt x="92" y="100"/>
                    <a:pt x="90" y="104"/>
                    <a:pt x="90" y="109"/>
                  </a:cubicBezTo>
                  <a:cubicBezTo>
                    <a:pt x="91" y="126"/>
                    <a:pt x="91" y="143"/>
                    <a:pt x="91" y="159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73"/>
                    <a:pt x="89" y="172"/>
                    <a:pt x="89" y="172"/>
                  </a:cubicBezTo>
                  <a:cubicBezTo>
                    <a:pt x="86" y="171"/>
                    <a:pt x="84" y="169"/>
                    <a:pt x="82" y="168"/>
                  </a:cubicBezTo>
                  <a:cubicBezTo>
                    <a:pt x="77" y="165"/>
                    <a:pt x="72" y="161"/>
                    <a:pt x="67" y="157"/>
                  </a:cubicBezTo>
                  <a:cubicBezTo>
                    <a:pt x="65" y="155"/>
                    <a:pt x="62" y="155"/>
                    <a:pt x="60" y="155"/>
                  </a:cubicBezTo>
                  <a:cubicBezTo>
                    <a:pt x="58" y="155"/>
                    <a:pt x="55" y="155"/>
                    <a:pt x="52" y="158"/>
                  </a:cubicBezTo>
                  <a:cubicBezTo>
                    <a:pt x="47" y="161"/>
                    <a:pt x="42" y="165"/>
                    <a:pt x="37" y="168"/>
                  </a:cubicBezTo>
                  <a:cubicBezTo>
                    <a:pt x="35" y="169"/>
                    <a:pt x="33" y="171"/>
                    <a:pt x="31" y="172"/>
                  </a:cubicBezTo>
                  <a:cubicBezTo>
                    <a:pt x="30" y="172"/>
                    <a:pt x="30" y="173"/>
                    <a:pt x="29" y="173"/>
                  </a:cubicBezTo>
                  <a:lnTo>
                    <a:pt x="29" y="144"/>
                  </a:lnTo>
                  <a:close/>
                  <a:moveTo>
                    <a:pt x="42" y="150"/>
                  </a:moveTo>
                  <a:cubicBezTo>
                    <a:pt x="45" y="148"/>
                    <a:pt x="45" y="148"/>
                    <a:pt x="45" y="148"/>
                  </a:cubicBezTo>
                  <a:cubicBezTo>
                    <a:pt x="46" y="147"/>
                    <a:pt x="47" y="146"/>
                    <a:pt x="49" y="146"/>
                  </a:cubicBezTo>
                  <a:cubicBezTo>
                    <a:pt x="51" y="144"/>
                    <a:pt x="54" y="142"/>
                    <a:pt x="57" y="140"/>
                  </a:cubicBezTo>
                  <a:cubicBezTo>
                    <a:pt x="58" y="139"/>
                    <a:pt x="59" y="139"/>
                    <a:pt x="60" y="139"/>
                  </a:cubicBezTo>
                  <a:cubicBezTo>
                    <a:pt x="61" y="139"/>
                    <a:pt x="62" y="139"/>
                    <a:pt x="63" y="140"/>
                  </a:cubicBezTo>
                  <a:cubicBezTo>
                    <a:pt x="66" y="142"/>
                    <a:pt x="68" y="144"/>
                    <a:pt x="71" y="145"/>
                  </a:cubicBezTo>
                  <a:cubicBezTo>
                    <a:pt x="72" y="146"/>
                    <a:pt x="74" y="147"/>
                    <a:pt x="75" y="148"/>
                  </a:cubicBezTo>
                  <a:cubicBezTo>
                    <a:pt x="78" y="150"/>
                    <a:pt x="78" y="150"/>
                    <a:pt x="78" y="15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42" y="110"/>
                    <a:pt x="42" y="110"/>
                    <a:pt x="42" y="110"/>
                  </a:cubicBezTo>
                  <a:lnTo>
                    <a:pt x="42" y="150"/>
                  </a:lnTo>
                  <a:close/>
                  <a:moveTo>
                    <a:pt x="60" y="13"/>
                  </a:moveTo>
                  <a:cubicBezTo>
                    <a:pt x="36" y="13"/>
                    <a:pt x="17" y="32"/>
                    <a:pt x="17" y="55"/>
                  </a:cubicBezTo>
                  <a:cubicBezTo>
                    <a:pt x="17" y="67"/>
                    <a:pt x="21" y="77"/>
                    <a:pt x="29" y="86"/>
                  </a:cubicBezTo>
                  <a:cubicBezTo>
                    <a:pt x="38" y="94"/>
                    <a:pt x="48" y="98"/>
                    <a:pt x="60" y="98"/>
                  </a:cubicBezTo>
                  <a:cubicBezTo>
                    <a:pt x="83" y="98"/>
                    <a:pt x="103" y="79"/>
                    <a:pt x="103" y="56"/>
                  </a:cubicBezTo>
                  <a:cubicBezTo>
                    <a:pt x="103" y="44"/>
                    <a:pt x="98" y="33"/>
                    <a:pt x="90" y="25"/>
                  </a:cubicBezTo>
                  <a:cubicBezTo>
                    <a:pt x="82" y="17"/>
                    <a:pt x="71" y="13"/>
                    <a:pt x="6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19BE72DC-CF52-4176-BEA3-AFB7A9D25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8150" y="-450850"/>
              <a:ext cx="73025" cy="112713"/>
            </a:xfrm>
            <a:custGeom>
              <a:avLst/>
              <a:gdLst>
                <a:gd name="T0" fmla="*/ 0 w 93"/>
                <a:gd name="T1" fmla="*/ 142 h 142"/>
                <a:gd name="T2" fmla="*/ 0 w 93"/>
                <a:gd name="T3" fmla="*/ 0 h 142"/>
                <a:gd name="T4" fmla="*/ 93 w 93"/>
                <a:gd name="T5" fmla="*/ 0 h 142"/>
                <a:gd name="T6" fmla="*/ 93 w 93"/>
                <a:gd name="T7" fmla="*/ 142 h 142"/>
                <a:gd name="T8" fmla="*/ 0 w 93"/>
                <a:gd name="T9" fmla="*/ 142 h 142"/>
                <a:gd name="T10" fmla="*/ 12 w 93"/>
                <a:gd name="T11" fmla="*/ 129 h 142"/>
                <a:gd name="T12" fmla="*/ 15 w 93"/>
                <a:gd name="T13" fmla="*/ 130 h 142"/>
                <a:gd name="T14" fmla="*/ 16 w 93"/>
                <a:gd name="T15" fmla="*/ 130 h 142"/>
                <a:gd name="T16" fmla="*/ 81 w 93"/>
                <a:gd name="T17" fmla="*/ 130 h 142"/>
                <a:gd name="T18" fmla="*/ 81 w 93"/>
                <a:gd name="T19" fmla="*/ 12 h 142"/>
                <a:gd name="T20" fmla="*/ 12 w 93"/>
                <a:gd name="T21" fmla="*/ 12 h 142"/>
                <a:gd name="T22" fmla="*/ 12 w 93"/>
                <a:gd name="T23" fmla="*/ 1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142">
                  <a:moveTo>
                    <a:pt x="0" y="1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42"/>
                    <a:pt x="93" y="142"/>
                    <a:pt x="93" y="142"/>
                  </a:cubicBezTo>
                  <a:lnTo>
                    <a:pt x="0" y="142"/>
                  </a:lnTo>
                  <a:close/>
                  <a:moveTo>
                    <a:pt x="12" y="129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6" y="130"/>
                    <a:pt x="16" y="130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F877E07-4D39-4AC0-A673-0F1F6AC1B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5013" y="-735013"/>
              <a:ext cx="100013" cy="100013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4 w 127"/>
                <a:gd name="T5" fmla="*/ 0 h 126"/>
                <a:gd name="T6" fmla="*/ 127 w 127"/>
                <a:gd name="T7" fmla="*/ 63 h 126"/>
                <a:gd name="T8" fmla="*/ 64 w 127"/>
                <a:gd name="T9" fmla="*/ 126 h 126"/>
                <a:gd name="T10" fmla="*/ 63 w 127"/>
                <a:gd name="T11" fmla="*/ 126 h 126"/>
                <a:gd name="T12" fmla="*/ 64 w 127"/>
                <a:gd name="T13" fmla="*/ 12 h 126"/>
                <a:gd name="T14" fmla="*/ 13 w 127"/>
                <a:gd name="T15" fmla="*/ 63 h 126"/>
                <a:gd name="T16" fmla="*/ 28 w 127"/>
                <a:gd name="T17" fmla="*/ 99 h 126"/>
                <a:gd name="T18" fmla="*/ 64 w 127"/>
                <a:gd name="T19" fmla="*/ 114 h 126"/>
                <a:gd name="T20" fmla="*/ 115 w 127"/>
                <a:gd name="T21" fmla="*/ 63 h 126"/>
                <a:gd name="T22" fmla="*/ 64 w 127"/>
                <a:gd name="T23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28" y="126"/>
                    <a:pt x="0" y="98"/>
                    <a:pt x="0" y="63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3"/>
                  </a:cubicBezTo>
                  <a:cubicBezTo>
                    <a:pt x="127" y="98"/>
                    <a:pt x="98" y="126"/>
                    <a:pt x="64" y="126"/>
                  </a:cubicBezTo>
                  <a:lnTo>
                    <a:pt x="63" y="126"/>
                  </a:lnTo>
                  <a:close/>
                  <a:moveTo>
                    <a:pt x="64" y="12"/>
                  </a:moveTo>
                  <a:cubicBezTo>
                    <a:pt x="36" y="12"/>
                    <a:pt x="13" y="35"/>
                    <a:pt x="13" y="63"/>
                  </a:cubicBezTo>
                  <a:cubicBezTo>
                    <a:pt x="13" y="77"/>
                    <a:pt x="18" y="89"/>
                    <a:pt x="28" y="99"/>
                  </a:cubicBezTo>
                  <a:cubicBezTo>
                    <a:pt x="37" y="109"/>
                    <a:pt x="50" y="114"/>
                    <a:pt x="64" y="114"/>
                  </a:cubicBezTo>
                  <a:cubicBezTo>
                    <a:pt x="92" y="114"/>
                    <a:pt x="115" y="91"/>
                    <a:pt x="115" y="63"/>
                  </a:cubicBezTo>
                  <a:cubicBezTo>
                    <a:pt x="115" y="35"/>
                    <a:pt x="92" y="12"/>
                    <a:pt x="6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B5FA3A8E-962E-4536-B715-BC929D6B0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0" y="-541338"/>
              <a:ext cx="87313" cy="74613"/>
            </a:xfrm>
            <a:custGeom>
              <a:avLst/>
              <a:gdLst>
                <a:gd name="T0" fmla="*/ 0 w 111"/>
                <a:gd name="T1" fmla="*/ 94 h 94"/>
                <a:gd name="T2" fmla="*/ 0 w 111"/>
                <a:gd name="T3" fmla="*/ 65 h 94"/>
                <a:gd name="T4" fmla="*/ 0 w 111"/>
                <a:gd name="T5" fmla="*/ 24 h 94"/>
                <a:gd name="T6" fmla="*/ 25 w 111"/>
                <a:gd name="T7" fmla="*/ 0 h 94"/>
                <a:gd name="T8" fmla="*/ 108 w 111"/>
                <a:gd name="T9" fmla="*/ 0 h 94"/>
                <a:gd name="T10" fmla="*/ 111 w 111"/>
                <a:gd name="T11" fmla="*/ 0 h 94"/>
                <a:gd name="T12" fmla="*/ 111 w 111"/>
                <a:gd name="T13" fmla="*/ 12 h 94"/>
                <a:gd name="T14" fmla="*/ 26 w 111"/>
                <a:gd name="T15" fmla="*/ 12 h 94"/>
                <a:gd name="T16" fmla="*/ 13 w 111"/>
                <a:gd name="T17" fmla="*/ 25 h 94"/>
                <a:gd name="T18" fmla="*/ 13 w 111"/>
                <a:gd name="T19" fmla="*/ 94 h 94"/>
                <a:gd name="T20" fmla="*/ 0 w 111"/>
                <a:gd name="T2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94">
                  <a:moveTo>
                    <a:pt x="0" y="9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51"/>
                    <a:pt x="0" y="38"/>
                    <a:pt x="0" y="24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36" y="0"/>
                    <a:pt x="108" y="0"/>
                    <a:pt x="10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6" y="12"/>
                    <a:pt x="13" y="16"/>
                    <a:pt x="13" y="25"/>
                  </a:cubicBezTo>
                  <a:cubicBezTo>
                    <a:pt x="13" y="94"/>
                    <a:pt x="13" y="94"/>
                    <a:pt x="13" y="94"/>
                  </a:cubicBez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8512201-1890-4450-8DDD-93C0035D2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-619125"/>
              <a:ext cx="79375" cy="61913"/>
            </a:xfrm>
            <a:custGeom>
              <a:avLst/>
              <a:gdLst>
                <a:gd name="T0" fmla="*/ 0 w 102"/>
                <a:gd name="T1" fmla="*/ 78 h 78"/>
                <a:gd name="T2" fmla="*/ 0 w 102"/>
                <a:gd name="T3" fmla="*/ 65 h 78"/>
                <a:gd name="T4" fmla="*/ 77 w 102"/>
                <a:gd name="T5" fmla="*/ 65 h 78"/>
                <a:gd name="T6" fmla="*/ 89 w 102"/>
                <a:gd name="T7" fmla="*/ 52 h 78"/>
                <a:gd name="T8" fmla="*/ 90 w 102"/>
                <a:gd name="T9" fmla="*/ 0 h 78"/>
                <a:gd name="T10" fmla="*/ 102 w 102"/>
                <a:gd name="T11" fmla="*/ 0 h 78"/>
                <a:gd name="T12" fmla="*/ 102 w 102"/>
                <a:gd name="T13" fmla="*/ 2 h 78"/>
                <a:gd name="T14" fmla="*/ 102 w 102"/>
                <a:gd name="T15" fmla="*/ 11 h 78"/>
                <a:gd name="T16" fmla="*/ 102 w 102"/>
                <a:gd name="T17" fmla="*/ 54 h 78"/>
                <a:gd name="T18" fmla="*/ 78 w 102"/>
                <a:gd name="T19" fmla="*/ 77 h 78"/>
                <a:gd name="T20" fmla="*/ 47 w 102"/>
                <a:gd name="T21" fmla="*/ 78 h 78"/>
                <a:gd name="T22" fmla="*/ 0 w 102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78">
                  <a:moveTo>
                    <a:pt x="0" y="78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86" y="65"/>
                    <a:pt x="89" y="6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25"/>
                    <a:pt x="102" y="39"/>
                    <a:pt x="102" y="54"/>
                  </a:cubicBezTo>
                  <a:cubicBezTo>
                    <a:pt x="102" y="68"/>
                    <a:pt x="92" y="77"/>
                    <a:pt x="78" y="77"/>
                  </a:cubicBezTo>
                  <a:cubicBezTo>
                    <a:pt x="68" y="78"/>
                    <a:pt x="57" y="78"/>
                    <a:pt x="47" y="78"/>
                  </a:cubicBez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8DA5FBCC-3A09-4B77-BBC2-82A8E702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-541338"/>
              <a:ext cx="85725" cy="42863"/>
            </a:xfrm>
            <a:custGeom>
              <a:avLst/>
              <a:gdLst>
                <a:gd name="T0" fmla="*/ 98 w 110"/>
                <a:gd name="T1" fmla="*/ 53 h 53"/>
                <a:gd name="T2" fmla="*/ 98 w 110"/>
                <a:gd name="T3" fmla="*/ 26 h 53"/>
                <a:gd name="T4" fmla="*/ 84 w 110"/>
                <a:gd name="T5" fmla="*/ 12 h 53"/>
                <a:gd name="T6" fmla="*/ 0 w 110"/>
                <a:gd name="T7" fmla="*/ 12 h 53"/>
                <a:gd name="T8" fmla="*/ 0 w 110"/>
                <a:gd name="T9" fmla="*/ 0 h 53"/>
                <a:gd name="T10" fmla="*/ 3 w 110"/>
                <a:gd name="T11" fmla="*/ 0 h 53"/>
                <a:gd name="T12" fmla="*/ 52 w 110"/>
                <a:gd name="T13" fmla="*/ 0 h 53"/>
                <a:gd name="T14" fmla="*/ 85 w 110"/>
                <a:gd name="T15" fmla="*/ 0 h 53"/>
                <a:gd name="T16" fmla="*/ 110 w 110"/>
                <a:gd name="T17" fmla="*/ 24 h 53"/>
                <a:gd name="T18" fmla="*/ 110 w 110"/>
                <a:gd name="T19" fmla="*/ 45 h 53"/>
                <a:gd name="T20" fmla="*/ 110 w 110"/>
                <a:gd name="T21" fmla="*/ 53 h 53"/>
                <a:gd name="T22" fmla="*/ 98 w 110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53">
                  <a:moveTo>
                    <a:pt x="98" y="53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16"/>
                    <a:pt x="94" y="12"/>
                    <a:pt x="8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1" y="0"/>
                    <a:pt x="110" y="9"/>
                    <a:pt x="110" y="24"/>
                  </a:cubicBezTo>
                  <a:cubicBezTo>
                    <a:pt x="110" y="31"/>
                    <a:pt x="110" y="38"/>
                    <a:pt x="110" y="45"/>
                  </a:cubicBezTo>
                  <a:cubicBezTo>
                    <a:pt x="110" y="53"/>
                    <a:pt x="110" y="53"/>
                    <a:pt x="110" y="53"/>
                  </a:cubicBezTo>
                  <a:lnTo>
                    <a:pt x="98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8E7428B2-E90A-4A2F-B947-C0AD5748F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0538" y="-606425"/>
              <a:ext cx="66675" cy="49213"/>
            </a:xfrm>
            <a:custGeom>
              <a:avLst/>
              <a:gdLst>
                <a:gd name="T0" fmla="*/ 24 w 85"/>
                <a:gd name="T1" fmla="*/ 62 h 62"/>
                <a:gd name="T2" fmla="*/ 0 w 85"/>
                <a:gd name="T3" fmla="*/ 37 h 62"/>
                <a:gd name="T4" fmla="*/ 0 w 85"/>
                <a:gd name="T5" fmla="*/ 8 h 62"/>
                <a:gd name="T6" fmla="*/ 0 w 85"/>
                <a:gd name="T7" fmla="*/ 0 h 62"/>
                <a:gd name="T8" fmla="*/ 12 w 85"/>
                <a:gd name="T9" fmla="*/ 0 h 62"/>
                <a:gd name="T10" fmla="*/ 12 w 85"/>
                <a:gd name="T11" fmla="*/ 35 h 62"/>
                <a:gd name="T12" fmla="*/ 26 w 85"/>
                <a:gd name="T13" fmla="*/ 49 h 62"/>
                <a:gd name="T14" fmla="*/ 85 w 85"/>
                <a:gd name="T15" fmla="*/ 49 h 62"/>
                <a:gd name="T16" fmla="*/ 85 w 85"/>
                <a:gd name="T17" fmla="*/ 61 h 62"/>
                <a:gd name="T18" fmla="*/ 83 w 85"/>
                <a:gd name="T19" fmla="*/ 61 h 62"/>
                <a:gd name="T20" fmla="*/ 47 w 85"/>
                <a:gd name="T21" fmla="*/ 62 h 62"/>
                <a:gd name="T22" fmla="*/ 24 w 85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62">
                  <a:moveTo>
                    <a:pt x="24" y="62"/>
                  </a:moveTo>
                  <a:cubicBezTo>
                    <a:pt x="9" y="61"/>
                    <a:pt x="0" y="52"/>
                    <a:pt x="0" y="37"/>
                  </a:cubicBezTo>
                  <a:cubicBezTo>
                    <a:pt x="0" y="27"/>
                    <a:pt x="0" y="17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6"/>
                    <a:pt x="15" y="49"/>
                    <a:pt x="26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4" y="61"/>
                    <a:pt x="83" y="61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0" y="62"/>
                    <a:pt x="32" y="62"/>
                    <a:pt x="2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31058F38-61A5-4E4D-A226-BB5C0B0A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3550" y="-709613"/>
              <a:ext cx="61913" cy="61913"/>
            </a:xfrm>
            <a:custGeom>
              <a:avLst/>
              <a:gdLst>
                <a:gd name="T0" fmla="*/ 39 w 78"/>
                <a:gd name="T1" fmla="*/ 78 h 78"/>
                <a:gd name="T2" fmla="*/ 0 w 78"/>
                <a:gd name="T3" fmla="*/ 39 h 78"/>
                <a:gd name="T4" fmla="*/ 39 w 78"/>
                <a:gd name="T5" fmla="*/ 0 h 78"/>
                <a:gd name="T6" fmla="*/ 67 w 78"/>
                <a:gd name="T7" fmla="*/ 12 h 78"/>
                <a:gd name="T8" fmla="*/ 78 w 78"/>
                <a:gd name="T9" fmla="*/ 40 h 78"/>
                <a:gd name="T10" fmla="*/ 39 w 78"/>
                <a:gd name="T11" fmla="*/ 78 h 78"/>
                <a:gd name="T12" fmla="*/ 39 w 78"/>
                <a:gd name="T13" fmla="*/ 13 h 78"/>
                <a:gd name="T14" fmla="*/ 13 w 78"/>
                <a:gd name="T15" fmla="*/ 39 h 78"/>
                <a:gd name="T16" fmla="*/ 20 w 78"/>
                <a:gd name="T17" fmla="*/ 58 h 78"/>
                <a:gd name="T18" fmla="*/ 39 w 78"/>
                <a:gd name="T19" fmla="*/ 66 h 78"/>
                <a:gd name="T20" fmla="*/ 39 w 78"/>
                <a:gd name="T21" fmla="*/ 66 h 78"/>
                <a:gd name="T22" fmla="*/ 66 w 78"/>
                <a:gd name="T23" fmla="*/ 40 h 78"/>
                <a:gd name="T24" fmla="*/ 58 w 78"/>
                <a:gd name="T25" fmla="*/ 21 h 78"/>
                <a:gd name="T26" fmla="*/ 39 w 78"/>
                <a:gd name="T27" fmla="*/ 1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50" y="1"/>
                    <a:pt x="59" y="5"/>
                    <a:pt x="67" y="12"/>
                  </a:cubicBezTo>
                  <a:cubicBezTo>
                    <a:pt x="74" y="19"/>
                    <a:pt x="78" y="29"/>
                    <a:pt x="78" y="40"/>
                  </a:cubicBezTo>
                  <a:cubicBezTo>
                    <a:pt x="78" y="61"/>
                    <a:pt x="60" y="78"/>
                    <a:pt x="39" y="78"/>
                  </a:cubicBezTo>
                  <a:close/>
                  <a:moveTo>
                    <a:pt x="39" y="13"/>
                  </a:moveTo>
                  <a:cubicBezTo>
                    <a:pt x="25" y="13"/>
                    <a:pt x="13" y="25"/>
                    <a:pt x="13" y="39"/>
                  </a:cubicBezTo>
                  <a:cubicBezTo>
                    <a:pt x="13" y="46"/>
                    <a:pt x="15" y="53"/>
                    <a:pt x="20" y="58"/>
                  </a:cubicBezTo>
                  <a:cubicBezTo>
                    <a:pt x="25" y="63"/>
                    <a:pt x="32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54" y="66"/>
                    <a:pt x="65" y="54"/>
                    <a:pt x="66" y="40"/>
                  </a:cubicBezTo>
                  <a:cubicBezTo>
                    <a:pt x="66" y="33"/>
                    <a:pt x="63" y="26"/>
                    <a:pt x="58" y="21"/>
                  </a:cubicBezTo>
                  <a:cubicBezTo>
                    <a:pt x="53" y="16"/>
                    <a:pt x="46" y="13"/>
                    <a:pt x="3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6ADD8BE-009C-4E8B-85B1-BAF16FBB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3113" y="-457200"/>
              <a:ext cx="34925" cy="34925"/>
            </a:xfrm>
            <a:custGeom>
              <a:avLst/>
              <a:gdLst>
                <a:gd name="T0" fmla="*/ 23 w 45"/>
                <a:gd name="T1" fmla="*/ 45 h 45"/>
                <a:gd name="T2" fmla="*/ 7 w 45"/>
                <a:gd name="T3" fmla="*/ 38 h 45"/>
                <a:gd name="T4" fmla="*/ 0 w 45"/>
                <a:gd name="T5" fmla="*/ 22 h 45"/>
                <a:gd name="T6" fmla="*/ 23 w 45"/>
                <a:gd name="T7" fmla="*/ 0 h 45"/>
                <a:gd name="T8" fmla="*/ 45 w 45"/>
                <a:gd name="T9" fmla="*/ 23 h 45"/>
                <a:gd name="T10" fmla="*/ 23 w 45"/>
                <a:gd name="T11" fmla="*/ 45 h 45"/>
                <a:gd name="T12" fmla="*/ 23 w 45"/>
                <a:gd name="T13" fmla="*/ 12 h 45"/>
                <a:gd name="T14" fmla="*/ 13 w 45"/>
                <a:gd name="T15" fmla="*/ 22 h 45"/>
                <a:gd name="T16" fmla="*/ 23 w 45"/>
                <a:gd name="T17" fmla="*/ 33 h 45"/>
                <a:gd name="T18" fmla="*/ 23 w 45"/>
                <a:gd name="T19" fmla="*/ 33 h 45"/>
                <a:gd name="T20" fmla="*/ 33 w 45"/>
                <a:gd name="T21" fmla="*/ 23 h 45"/>
                <a:gd name="T22" fmla="*/ 30 w 45"/>
                <a:gd name="T23" fmla="*/ 16 h 45"/>
                <a:gd name="T24" fmla="*/ 23 w 45"/>
                <a:gd name="T25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7" y="45"/>
                    <a:pt x="11" y="43"/>
                    <a:pt x="7" y="38"/>
                  </a:cubicBezTo>
                  <a:cubicBezTo>
                    <a:pt x="3" y="34"/>
                    <a:pt x="0" y="28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2"/>
                  </a:moveTo>
                  <a:cubicBezTo>
                    <a:pt x="17" y="12"/>
                    <a:pt x="13" y="17"/>
                    <a:pt x="13" y="22"/>
                  </a:cubicBezTo>
                  <a:cubicBezTo>
                    <a:pt x="13" y="28"/>
                    <a:pt x="17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8" y="33"/>
                    <a:pt x="33" y="28"/>
                    <a:pt x="33" y="23"/>
                  </a:cubicBezTo>
                  <a:cubicBezTo>
                    <a:pt x="33" y="20"/>
                    <a:pt x="32" y="17"/>
                    <a:pt x="30" y="16"/>
                  </a:cubicBezTo>
                  <a:cubicBezTo>
                    <a:pt x="28" y="14"/>
                    <a:pt x="26" y="12"/>
                    <a:pt x="2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61">
              <a:extLst>
                <a:ext uri="{FF2B5EF4-FFF2-40B4-BE49-F238E27FC236}">
                  <a16:creationId xmlns:a16="http://schemas.microsoft.com/office/drawing/2014/main" id="{0672BD86-70A8-4CA8-BB7B-A5111701C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5138" y="-425450"/>
              <a:ext cx="222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62">
              <a:extLst>
                <a:ext uri="{FF2B5EF4-FFF2-40B4-BE49-F238E27FC236}">
                  <a16:creationId xmlns:a16="http://schemas.microsoft.com/office/drawing/2014/main" id="{D9225EAC-BE77-4B94-9D44-4688A8DD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-398463"/>
              <a:ext cx="238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63">
              <a:extLst>
                <a:ext uri="{FF2B5EF4-FFF2-40B4-BE49-F238E27FC236}">
                  <a16:creationId xmlns:a16="http://schemas.microsoft.com/office/drawing/2014/main" id="{BA4CB59E-9DA9-4540-AE45-C387DCF19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-373063"/>
              <a:ext cx="238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E53A90CB-ACC6-4F92-9D72-595F71BCB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-700088"/>
              <a:ext cx="49213" cy="39688"/>
            </a:xfrm>
            <a:custGeom>
              <a:avLst/>
              <a:gdLst>
                <a:gd name="T0" fmla="*/ 0 w 62"/>
                <a:gd name="T1" fmla="*/ 32 h 51"/>
                <a:gd name="T2" fmla="*/ 8 w 62"/>
                <a:gd name="T3" fmla="*/ 24 h 51"/>
                <a:gd name="T4" fmla="*/ 17 w 62"/>
                <a:gd name="T5" fmla="*/ 36 h 51"/>
                <a:gd name="T6" fmla="*/ 53 w 62"/>
                <a:gd name="T7" fmla="*/ 0 h 51"/>
                <a:gd name="T8" fmla="*/ 62 w 62"/>
                <a:gd name="T9" fmla="*/ 9 h 51"/>
                <a:gd name="T10" fmla="*/ 20 w 62"/>
                <a:gd name="T11" fmla="*/ 51 h 51"/>
                <a:gd name="T12" fmla="*/ 0 w 62"/>
                <a:gd name="T1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1">
                  <a:moveTo>
                    <a:pt x="0" y="32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9" y="22"/>
                    <a:pt x="20" y="51"/>
                    <a:pt x="20" y="51"/>
                  </a:cubicBezTo>
                  <a:lnTo>
                    <a:pt x="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ED5760C-F728-414A-9A23-6173A586925F}"/>
              </a:ext>
            </a:extLst>
          </p:cNvPr>
          <p:cNvGrpSpPr/>
          <p:nvPr/>
        </p:nvGrpSpPr>
        <p:grpSpPr>
          <a:xfrm>
            <a:off x="3731254" y="2368198"/>
            <a:ext cx="311800" cy="324792"/>
            <a:chOff x="8672513" y="-736600"/>
            <a:chExt cx="381000" cy="396875"/>
          </a:xfrm>
          <a:solidFill>
            <a:schemeClr val="bg1"/>
          </a:solidFill>
        </p:grpSpPr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5BFE14AD-1F17-4D93-B5D6-9992A31CD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2513" y="-736600"/>
              <a:ext cx="381000" cy="395288"/>
            </a:xfrm>
            <a:custGeom>
              <a:avLst/>
              <a:gdLst>
                <a:gd name="T0" fmla="*/ 219 w 482"/>
                <a:gd name="T1" fmla="*/ 469 h 499"/>
                <a:gd name="T2" fmla="*/ 218 w 482"/>
                <a:gd name="T3" fmla="*/ 382 h 499"/>
                <a:gd name="T4" fmla="*/ 43 w 482"/>
                <a:gd name="T5" fmla="*/ 348 h 499"/>
                <a:gd name="T6" fmla="*/ 0 w 482"/>
                <a:gd name="T7" fmla="*/ 305 h 499"/>
                <a:gd name="T8" fmla="*/ 0 w 482"/>
                <a:gd name="T9" fmla="*/ 105 h 499"/>
                <a:gd name="T10" fmla="*/ 23 w 482"/>
                <a:gd name="T11" fmla="*/ 4 h 499"/>
                <a:gd name="T12" fmla="*/ 35 w 482"/>
                <a:gd name="T13" fmla="*/ 0 h 499"/>
                <a:gd name="T14" fmla="*/ 207 w 482"/>
                <a:gd name="T15" fmla="*/ 14 h 499"/>
                <a:gd name="T16" fmla="*/ 264 w 482"/>
                <a:gd name="T17" fmla="*/ 77 h 499"/>
                <a:gd name="T18" fmla="*/ 264 w 482"/>
                <a:gd name="T19" fmla="*/ 151 h 499"/>
                <a:gd name="T20" fmla="*/ 405 w 482"/>
                <a:gd name="T21" fmla="*/ 151 h 499"/>
                <a:gd name="T22" fmla="*/ 477 w 482"/>
                <a:gd name="T23" fmla="*/ 217 h 499"/>
                <a:gd name="T24" fmla="*/ 482 w 482"/>
                <a:gd name="T25" fmla="*/ 368 h 499"/>
                <a:gd name="T26" fmla="*/ 452 w 482"/>
                <a:gd name="T27" fmla="*/ 498 h 499"/>
                <a:gd name="T28" fmla="*/ 334 w 482"/>
                <a:gd name="T29" fmla="*/ 499 h 499"/>
                <a:gd name="T30" fmla="*/ 261 w 482"/>
                <a:gd name="T31" fmla="*/ 164 h 499"/>
                <a:gd name="T32" fmla="*/ 231 w 482"/>
                <a:gd name="T33" fmla="*/ 456 h 499"/>
                <a:gd name="T34" fmla="*/ 261 w 482"/>
                <a:gd name="T35" fmla="*/ 487 h 499"/>
                <a:gd name="T36" fmla="*/ 439 w 482"/>
                <a:gd name="T37" fmla="*/ 487 h 499"/>
                <a:gd name="T38" fmla="*/ 469 w 482"/>
                <a:gd name="T39" fmla="*/ 256 h 499"/>
                <a:gd name="T40" fmla="*/ 469 w 482"/>
                <a:gd name="T41" fmla="*/ 235 h 499"/>
                <a:gd name="T42" fmla="*/ 430 w 482"/>
                <a:gd name="T43" fmla="*/ 231 h 499"/>
                <a:gd name="T44" fmla="*/ 402 w 482"/>
                <a:gd name="T45" fmla="*/ 164 h 499"/>
                <a:gd name="T46" fmla="*/ 261 w 482"/>
                <a:gd name="T47" fmla="*/ 164 h 499"/>
                <a:gd name="T48" fmla="*/ 13 w 482"/>
                <a:gd name="T49" fmla="*/ 43 h 499"/>
                <a:gd name="T50" fmla="*/ 14 w 482"/>
                <a:gd name="T51" fmla="*/ 315 h 499"/>
                <a:gd name="T52" fmla="*/ 117 w 482"/>
                <a:gd name="T53" fmla="*/ 336 h 499"/>
                <a:gd name="T54" fmla="*/ 214 w 482"/>
                <a:gd name="T55" fmla="*/ 335 h 499"/>
                <a:gd name="T56" fmla="*/ 218 w 482"/>
                <a:gd name="T57" fmla="*/ 284 h 499"/>
                <a:gd name="T58" fmla="*/ 247 w 482"/>
                <a:gd name="T59" fmla="*/ 153 h 499"/>
                <a:gd name="T60" fmla="*/ 251 w 482"/>
                <a:gd name="T61" fmla="*/ 112 h 499"/>
                <a:gd name="T62" fmla="*/ 251 w 482"/>
                <a:gd name="T63" fmla="*/ 83 h 499"/>
                <a:gd name="T64" fmla="*/ 223 w 482"/>
                <a:gd name="T65" fmla="*/ 80 h 499"/>
                <a:gd name="T66" fmla="*/ 184 w 482"/>
                <a:gd name="T67" fmla="*/ 57 h 499"/>
                <a:gd name="T68" fmla="*/ 184 w 482"/>
                <a:gd name="T69" fmla="*/ 31 h 499"/>
                <a:gd name="T70" fmla="*/ 95 w 482"/>
                <a:gd name="T71" fmla="*/ 13 h 499"/>
                <a:gd name="T72" fmla="*/ 415 w 482"/>
                <a:gd name="T73" fmla="*/ 188 h 499"/>
                <a:gd name="T74" fmla="*/ 424 w 482"/>
                <a:gd name="T75" fmla="*/ 218 h 499"/>
                <a:gd name="T76" fmla="*/ 446 w 482"/>
                <a:gd name="T77" fmla="*/ 218 h 499"/>
                <a:gd name="T78" fmla="*/ 459 w 482"/>
                <a:gd name="T79" fmla="*/ 218 h 499"/>
                <a:gd name="T80" fmla="*/ 415 w 482"/>
                <a:gd name="T81" fmla="*/ 188 h 499"/>
                <a:gd name="T82" fmla="*/ 197 w 482"/>
                <a:gd name="T83" fmla="*/ 37 h 499"/>
                <a:gd name="T84" fmla="*/ 207 w 482"/>
                <a:gd name="T85" fmla="*/ 67 h 499"/>
                <a:gd name="T86" fmla="*/ 236 w 482"/>
                <a:gd name="T87" fmla="*/ 67 h 499"/>
                <a:gd name="T88" fmla="*/ 197 w 482"/>
                <a:gd name="T89" fmla="*/ 2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2" h="499">
                  <a:moveTo>
                    <a:pt x="261" y="499"/>
                  </a:moveTo>
                  <a:cubicBezTo>
                    <a:pt x="239" y="499"/>
                    <a:pt x="224" y="488"/>
                    <a:pt x="219" y="469"/>
                  </a:cubicBezTo>
                  <a:cubicBezTo>
                    <a:pt x="218" y="464"/>
                    <a:pt x="218" y="460"/>
                    <a:pt x="218" y="455"/>
                  </a:cubicBezTo>
                  <a:cubicBezTo>
                    <a:pt x="218" y="431"/>
                    <a:pt x="218" y="407"/>
                    <a:pt x="218" y="382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43" y="348"/>
                    <a:pt x="43" y="348"/>
                    <a:pt x="43" y="348"/>
                  </a:cubicBezTo>
                  <a:cubicBezTo>
                    <a:pt x="32" y="348"/>
                    <a:pt x="23" y="346"/>
                    <a:pt x="16" y="340"/>
                  </a:cubicBezTo>
                  <a:cubicBezTo>
                    <a:pt x="5" y="332"/>
                    <a:pt x="0" y="320"/>
                    <a:pt x="0" y="305"/>
                  </a:cubicBezTo>
                  <a:cubicBezTo>
                    <a:pt x="0" y="263"/>
                    <a:pt x="0" y="221"/>
                    <a:pt x="0" y="17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84"/>
                    <a:pt x="0" y="63"/>
                    <a:pt x="0" y="43"/>
                  </a:cubicBezTo>
                  <a:cubicBezTo>
                    <a:pt x="0" y="25"/>
                    <a:pt x="7" y="12"/>
                    <a:pt x="23" y="4"/>
                  </a:cubicBezTo>
                  <a:cubicBezTo>
                    <a:pt x="25" y="3"/>
                    <a:pt x="28" y="2"/>
                    <a:pt x="31" y="1"/>
                  </a:cubicBezTo>
                  <a:cubicBezTo>
                    <a:pt x="32" y="1"/>
                    <a:pt x="34" y="1"/>
                    <a:pt x="3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25" y="32"/>
                    <a:pt x="244" y="50"/>
                    <a:pt x="262" y="69"/>
                  </a:cubicBezTo>
                  <a:cubicBezTo>
                    <a:pt x="263" y="70"/>
                    <a:pt x="264" y="74"/>
                    <a:pt x="264" y="77"/>
                  </a:cubicBezTo>
                  <a:cubicBezTo>
                    <a:pt x="264" y="93"/>
                    <a:pt x="264" y="110"/>
                    <a:pt x="264" y="126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333" y="151"/>
                    <a:pt x="333" y="151"/>
                    <a:pt x="333" y="151"/>
                  </a:cubicBezTo>
                  <a:cubicBezTo>
                    <a:pt x="357" y="151"/>
                    <a:pt x="381" y="151"/>
                    <a:pt x="405" y="151"/>
                  </a:cubicBezTo>
                  <a:cubicBezTo>
                    <a:pt x="409" y="151"/>
                    <a:pt x="413" y="152"/>
                    <a:pt x="416" y="156"/>
                  </a:cubicBezTo>
                  <a:cubicBezTo>
                    <a:pt x="438" y="177"/>
                    <a:pt x="458" y="197"/>
                    <a:pt x="477" y="217"/>
                  </a:cubicBezTo>
                  <a:cubicBezTo>
                    <a:pt x="481" y="220"/>
                    <a:pt x="482" y="224"/>
                    <a:pt x="482" y="228"/>
                  </a:cubicBezTo>
                  <a:cubicBezTo>
                    <a:pt x="482" y="275"/>
                    <a:pt x="482" y="321"/>
                    <a:pt x="482" y="368"/>
                  </a:cubicBezTo>
                  <a:cubicBezTo>
                    <a:pt x="482" y="397"/>
                    <a:pt x="482" y="427"/>
                    <a:pt x="482" y="456"/>
                  </a:cubicBezTo>
                  <a:cubicBezTo>
                    <a:pt x="482" y="478"/>
                    <a:pt x="471" y="493"/>
                    <a:pt x="452" y="498"/>
                  </a:cubicBezTo>
                  <a:cubicBezTo>
                    <a:pt x="448" y="499"/>
                    <a:pt x="444" y="499"/>
                    <a:pt x="439" y="499"/>
                  </a:cubicBezTo>
                  <a:cubicBezTo>
                    <a:pt x="404" y="499"/>
                    <a:pt x="369" y="499"/>
                    <a:pt x="334" y="499"/>
                  </a:cubicBezTo>
                  <a:cubicBezTo>
                    <a:pt x="310" y="499"/>
                    <a:pt x="285" y="499"/>
                    <a:pt x="261" y="499"/>
                  </a:cubicBezTo>
                  <a:close/>
                  <a:moveTo>
                    <a:pt x="261" y="164"/>
                  </a:moveTo>
                  <a:cubicBezTo>
                    <a:pt x="241" y="164"/>
                    <a:pt x="231" y="175"/>
                    <a:pt x="231" y="194"/>
                  </a:cubicBezTo>
                  <a:cubicBezTo>
                    <a:pt x="231" y="281"/>
                    <a:pt x="231" y="369"/>
                    <a:pt x="231" y="456"/>
                  </a:cubicBezTo>
                  <a:cubicBezTo>
                    <a:pt x="231" y="459"/>
                    <a:pt x="231" y="463"/>
                    <a:pt x="232" y="466"/>
                  </a:cubicBezTo>
                  <a:cubicBezTo>
                    <a:pt x="235" y="479"/>
                    <a:pt x="246" y="487"/>
                    <a:pt x="261" y="487"/>
                  </a:cubicBezTo>
                  <a:cubicBezTo>
                    <a:pt x="350" y="487"/>
                    <a:pt x="350" y="487"/>
                    <a:pt x="350" y="487"/>
                  </a:cubicBezTo>
                  <a:cubicBezTo>
                    <a:pt x="439" y="487"/>
                    <a:pt x="439" y="487"/>
                    <a:pt x="439" y="487"/>
                  </a:cubicBezTo>
                  <a:cubicBezTo>
                    <a:pt x="458" y="487"/>
                    <a:pt x="469" y="476"/>
                    <a:pt x="469" y="456"/>
                  </a:cubicBezTo>
                  <a:cubicBezTo>
                    <a:pt x="469" y="389"/>
                    <a:pt x="469" y="323"/>
                    <a:pt x="469" y="256"/>
                  </a:cubicBezTo>
                  <a:cubicBezTo>
                    <a:pt x="469" y="238"/>
                    <a:pt x="469" y="238"/>
                    <a:pt x="469" y="238"/>
                  </a:cubicBezTo>
                  <a:cubicBezTo>
                    <a:pt x="469" y="237"/>
                    <a:pt x="469" y="236"/>
                    <a:pt x="469" y="235"/>
                  </a:cubicBezTo>
                  <a:cubicBezTo>
                    <a:pt x="469" y="231"/>
                    <a:pt x="469" y="231"/>
                    <a:pt x="469" y="231"/>
                  </a:cubicBezTo>
                  <a:cubicBezTo>
                    <a:pt x="430" y="231"/>
                    <a:pt x="430" y="231"/>
                    <a:pt x="430" y="231"/>
                  </a:cubicBezTo>
                  <a:cubicBezTo>
                    <a:pt x="411" y="231"/>
                    <a:pt x="402" y="222"/>
                    <a:pt x="402" y="203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316" y="164"/>
                    <a:pt x="316" y="164"/>
                    <a:pt x="316" y="164"/>
                  </a:cubicBezTo>
                  <a:lnTo>
                    <a:pt x="261" y="164"/>
                  </a:lnTo>
                  <a:close/>
                  <a:moveTo>
                    <a:pt x="43" y="13"/>
                  </a:moveTo>
                  <a:cubicBezTo>
                    <a:pt x="24" y="13"/>
                    <a:pt x="13" y="24"/>
                    <a:pt x="13" y="43"/>
                  </a:cubicBezTo>
                  <a:cubicBezTo>
                    <a:pt x="13" y="131"/>
                    <a:pt x="13" y="218"/>
                    <a:pt x="13" y="305"/>
                  </a:cubicBezTo>
                  <a:cubicBezTo>
                    <a:pt x="13" y="309"/>
                    <a:pt x="13" y="312"/>
                    <a:pt x="14" y="315"/>
                  </a:cubicBezTo>
                  <a:cubicBezTo>
                    <a:pt x="17" y="328"/>
                    <a:pt x="28" y="336"/>
                    <a:pt x="42" y="336"/>
                  </a:cubicBezTo>
                  <a:cubicBezTo>
                    <a:pt x="67" y="336"/>
                    <a:pt x="92" y="336"/>
                    <a:pt x="117" y="336"/>
                  </a:cubicBezTo>
                  <a:cubicBezTo>
                    <a:pt x="211" y="336"/>
                    <a:pt x="211" y="336"/>
                    <a:pt x="211" y="336"/>
                  </a:cubicBezTo>
                  <a:cubicBezTo>
                    <a:pt x="212" y="336"/>
                    <a:pt x="213" y="336"/>
                    <a:pt x="214" y="335"/>
                  </a:cubicBezTo>
                  <a:cubicBezTo>
                    <a:pt x="218" y="335"/>
                    <a:pt x="218" y="335"/>
                    <a:pt x="218" y="335"/>
                  </a:cubicBezTo>
                  <a:cubicBezTo>
                    <a:pt x="218" y="284"/>
                    <a:pt x="218" y="284"/>
                    <a:pt x="218" y="284"/>
                  </a:cubicBezTo>
                  <a:cubicBezTo>
                    <a:pt x="218" y="254"/>
                    <a:pt x="218" y="225"/>
                    <a:pt x="218" y="195"/>
                  </a:cubicBezTo>
                  <a:cubicBezTo>
                    <a:pt x="218" y="173"/>
                    <a:pt x="227" y="160"/>
                    <a:pt x="247" y="153"/>
                  </a:cubicBezTo>
                  <a:cubicBezTo>
                    <a:pt x="251" y="151"/>
                    <a:pt x="251" y="148"/>
                    <a:pt x="251" y="146"/>
                  </a:cubicBezTo>
                  <a:cubicBezTo>
                    <a:pt x="251" y="135"/>
                    <a:pt x="251" y="123"/>
                    <a:pt x="251" y="112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5"/>
                    <a:pt x="251" y="84"/>
                    <a:pt x="251" y="83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18" y="80"/>
                    <a:pt x="213" y="80"/>
                    <a:pt x="209" y="80"/>
                  </a:cubicBezTo>
                  <a:cubicBezTo>
                    <a:pt x="194" y="80"/>
                    <a:pt x="185" y="71"/>
                    <a:pt x="184" y="57"/>
                  </a:cubicBezTo>
                  <a:cubicBezTo>
                    <a:pt x="184" y="51"/>
                    <a:pt x="184" y="45"/>
                    <a:pt x="184" y="39"/>
                  </a:cubicBezTo>
                  <a:cubicBezTo>
                    <a:pt x="184" y="36"/>
                    <a:pt x="184" y="34"/>
                    <a:pt x="184" y="31"/>
                  </a:cubicBezTo>
                  <a:cubicBezTo>
                    <a:pt x="184" y="13"/>
                    <a:pt x="184" y="13"/>
                    <a:pt x="184" y="13"/>
                  </a:cubicBezTo>
                  <a:cubicBezTo>
                    <a:pt x="95" y="13"/>
                    <a:pt x="95" y="13"/>
                    <a:pt x="95" y="13"/>
                  </a:cubicBezTo>
                  <a:lnTo>
                    <a:pt x="43" y="13"/>
                  </a:lnTo>
                  <a:close/>
                  <a:moveTo>
                    <a:pt x="415" y="188"/>
                  </a:moveTo>
                  <a:cubicBezTo>
                    <a:pt x="415" y="195"/>
                    <a:pt x="415" y="202"/>
                    <a:pt x="415" y="209"/>
                  </a:cubicBezTo>
                  <a:cubicBezTo>
                    <a:pt x="416" y="214"/>
                    <a:pt x="419" y="218"/>
                    <a:pt x="424" y="218"/>
                  </a:cubicBezTo>
                  <a:cubicBezTo>
                    <a:pt x="428" y="218"/>
                    <a:pt x="433" y="218"/>
                    <a:pt x="437" y="218"/>
                  </a:cubicBezTo>
                  <a:cubicBezTo>
                    <a:pt x="440" y="218"/>
                    <a:pt x="443" y="218"/>
                    <a:pt x="446" y="218"/>
                  </a:cubicBezTo>
                  <a:cubicBezTo>
                    <a:pt x="449" y="218"/>
                    <a:pt x="451" y="218"/>
                    <a:pt x="454" y="218"/>
                  </a:cubicBezTo>
                  <a:cubicBezTo>
                    <a:pt x="459" y="218"/>
                    <a:pt x="459" y="218"/>
                    <a:pt x="459" y="218"/>
                  </a:cubicBezTo>
                  <a:cubicBezTo>
                    <a:pt x="415" y="174"/>
                    <a:pt x="415" y="174"/>
                    <a:pt x="415" y="174"/>
                  </a:cubicBezTo>
                  <a:lnTo>
                    <a:pt x="415" y="188"/>
                  </a:lnTo>
                  <a:close/>
                  <a:moveTo>
                    <a:pt x="197" y="29"/>
                  </a:moveTo>
                  <a:cubicBezTo>
                    <a:pt x="197" y="32"/>
                    <a:pt x="197" y="34"/>
                    <a:pt x="197" y="37"/>
                  </a:cubicBezTo>
                  <a:cubicBezTo>
                    <a:pt x="197" y="44"/>
                    <a:pt x="197" y="51"/>
                    <a:pt x="198" y="58"/>
                  </a:cubicBezTo>
                  <a:cubicBezTo>
                    <a:pt x="198" y="63"/>
                    <a:pt x="202" y="67"/>
                    <a:pt x="207" y="67"/>
                  </a:cubicBezTo>
                  <a:cubicBezTo>
                    <a:pt x="211" y="67"/>
                    <a:pt x="215" y="67"/>
                    <a:pt x="219" y="67"/>
                  </a:cubicBezTo>
                  <a:cubicBezTo>
                    <a:pt x="222" y="67"/>
                    <a:pt x="233" y="67"/>
                    <a:pt x="236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197" y="24"/>
                    <a:pt x="197" y="24"/>
                    <a:pt x="197" y="24"/>
                  </a:cubicBezTo>
                  <a:lnTo>
                    <a:pt x="19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470CE752-1F99-42BE-831A-0C139073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638" y="-731838"/>
              <a:ext cx="115888" cy="111125"/>
            </a:xfrm>
            <a:custGeom>
              <a:avLst/>
              <a:gdLst>
                <a:gd name="T0" fmla="*/ 141 w 148"/>
                <a:gd name="T1" fmla="*/ 141 h 141"/>
                <a:gd name="T2" fmla="*/ 135 w 148"/>
                <a:gd name="T3" fmla="*/ 136 h 141"/>
                <a:gd name="T4" fmla="*/ 135 w 148"/>
                <a:gd name="T5" fmla="*/ 131 h 141"/>
                <a:gd name="T6" fmla="*/ 135 w 148"/>
                <a:gd name="T7" fmla="*/ 102 h 141"/>
                <a:gd name="T8" fmla="*/ 135 w 148"/>
                <a:gd name="T9" fmla="*/ 80 h 141"/>
                <a:gd name="T10" fmla="*/ 104 w 148"/>
                <a:gd name="T11" fmla="*/ 49 h 141"/>
                <a:gd name="T12" fmla="*/ 76 w 148"/>
                <a:gd name="T13" fmla="*/ 49 h 141"/>
                <a:gd name="T14" fmla="*/ 33 w 148"/>
                <a:gd name="T15" fmla="*/ 49 h 141"/>
                <a:gd name="T16" fmla="*/ 30 w 148"/>
                <a:gd name="T17" fmla="*/ 49 h 141"/>
                <a:gd name="T18" fmla="*/ 23 w 148"/>
                <a:gd name="T19" fmla="*/ 49 h 141"/>
                <a:gd name="T20" fmla="*/ 44 w 148"/>
                <a:gd name="T21" fmla="*/ 70 h 141"/>
                <a:gd name="T22" fmla="*/ 47 w 148"/>
                <a:gd name="T23" fmla="*/ 74 h 141"/>
                <a:gd name="T24" fmla="*/ 47 w 148"/>
                <a:gd name="T25" fmla="*/ 82 h 141"/>
                <a:gd name="T26" fmla="*/ 43 w 148"/>
                <a:gd name="T27" fmla="*/ 84 h 141"/>
                <a:gd name="T28" fmla="*/ 39 w 148"/>
                <a:gd name="T29" fmla="*/ 83 h 141"/>
                <a:gd name="T30" fmla="*/ 33 w 148"/>
                <a:gd name="T31" fmla="*/ 77 h 141"/>
                <a:gd name="T32" fmla="*/ 31 w 148"/>
                <a:gd name="T33" fmla="*/ 75 h 141"/>
                <a:gd name="T34" fmla="*/ 27 w 148"/>
                <a:gd name="T35" fmla="*/ 71 h 141"/>
                <a:gd name="T36" fmla="*/ 5 w 148"/>
                <a:gd name="T37" fmla="*/ 49 h 141"/>
                <a:gd name="T38" fmla="*/ 5 w 148"/>
                <a:gd name="T39" fmla="*/ 36 h 141"/>
                <a:gd name="T40" fmla="*/ 37 w 148"/>
                <a:gd name="T41" fmla="*/ 3 h 141"/>
                <a:gd name="T42" fmla="*/ 43 w 148"/>
                <a:gd name="T43" fmla="*/ 0 h 141"/>
                <a:gd name="T44" fmla="*/ 47 w 148"/>
                <a:gd name="T45" fmla="*/ 3 h 141"/>
                <a:gd name="T46" fmla="*/ 46 w 148"/>
                <a:gd name="T47" fmla="*/ 12 h 141"/>
                <a:gd name="T48" fmla="*/ 33 w 148"/>
                <a:gd name="T49" fmla="*/ 26 h 141"/>
                <a:gd name="T50" fmla="*/ 23 w 148"/>
                <a:gd name="T51" fmla="*/ 35 h 141"/>
                <a:gd name="T52" fmla="*/ 30 w 148"/>
                <a:gd name="T53" fmla="*/ 36 h 141"/>
                <a:gd name="T54" fmla="*/ 34 w 148"/>
                <a:gd name="T55" fmla="*/ 36 h 141"/>
                <a:gd name="T56" fmla="*/ 77 w 148"/>
                <a:gd name="T57" fmla="*/ 36 h 141"/>
                <a:gd name="T58" fmla="*/ 105 w 148"/>
                <a:gd name="T59" fmla="*/ 36 h 141"/>
                <a:gd name="T60" fmla="*/ 139 w 148"/>
                <a:gd name="T61" fmla="*/ 52 h 141"/>
                <a:gd name="T62" fmla="*/ 148 w 148"/>
                <a:gd name="T63" fmla="*/ 77 h 141"/>
                <a:gd name="T64" fmla="*/ 148 w 148"/>
                <a:gd name="T65" fmla="*/ 133 h 141"/>
                <a:gd name="T66" fmla="*/ 147 w 148"/>
                <a:gd name="T67" fmla="*/ 136 h 141"/>
                <a:gd name="T68" fmla="*/ 141 w 148"/>
                <a:gd name="T6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141">
                  <a:moveTo>
                    <a:pt x="141" y="141"/>
                  </a:moveTo>
                  <a:cubicBezTo>
                    <a:pt x="139" y="141"/>
                    <a:pt x="136" y="140"/>
                    <a:pt x="135" y="136"/>
                  </a:cubicBezTo>
                  <a:cubicBezTo>
                    <a:pt x="135" y="135"/>
                    <a:pt x="135" y="133"/>
                    <a:pt x="135" y="131"/>
                  </a:cubicBezTo>
                  <a:cubicBezTo>
                    <a:pt x="135" y="121"/>
                    <a:pt x="135" y="112"/>
                    <a:pt x="135" y="102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60"/>
                    <a:pt x="124" y="49"/>
                    <a:pt x="104" y="49"/>
                  </a:cubicBezTo>
                  <a:cubicBezTo>
                    <a:pt x="95" y="49"/>
                    <a:pt x="85" y="49"/>
                    <a:pt x="76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2"/>
                    <a:pt x="46" y="73"/>
                    <a:pt x="47" y="74"/>
                  </a:cubicBezTo>
                  <a:cubicBezTo>
                    <a:pt x="50" y="77"/>
                    <a:pt x="50" y="80"/>
                    <a:pt x="47" y="82"/>
                  </a:cubicBezTo>
                  <a:cubicBezTo>
                    <a:pt x="46" y="84"/>
                    <a:pt x="45" y="84"/>
                    <a:pt x="43" y="84"/>
                  </a:cubicBezTo>
                  <a:cubicBezTo>
                    <a:pt x="41" y="84"/>
                    <a:pt x="40" y="84"/>
                    <a:pt x="39" y="83"/>
                  </a:cubicBezTo>
                  <a:cubicBezTo>
                    <a:pt x="36" y="81"/>
                    <a:pt x="35" y="79"/>
                    <a:pt x="33" y="77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0" y="64"/>
                    <a:pt x="12" y="57"/>
                    <a:pt x="5" y="49"/>
                  </a:cubicBezTo>
                  <a:cubicBezTo>
                    <a:pt x="0" y="44"/>
                    <a:pt x="0" y="41"/>
                    <a:pt x="5" y="36"/>
                  </a:cubicBezTo>
                  <a:cubicBezTo>
                    <a:pt x="15" y="25"/>
                    <a:pt x="26" y="14"/>
                    <a:pt x="37" y="3"/>
                  </a:cubicBezTo>
                  <a:cubicBezTo>
                    <a:pt x="39" y="1"/>
                    <a:pt x="41" y="0"/>
                    <a:pt x="43" y="0"/>
                  </a:cubicBezTo>
                  <a:cubicBezTo>
                    <a:pt x="45" y="0"/>
                    <a:pt x="46" y="1"/>
                    <a:pt x="47" y="3"/>
                  </a:cubicBezTo>
                  <a:cubicBezTo>
                    <a:pt x="51" y="6"/>
                    <a:pt x="48" y="10"/>
                    <a:pt x="46" y="12"/>
                  </a:cubicBezTo>
                  <a:cubicBezTo>
                    <a:pt x="42" y="17"/>
                    <a:pt x="38" y="21"/>
                    <a:pt x="33" y="2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2" y="36"/>
                    <a:pt x="33" y="36"/>
                    <a:pt x="34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86" y="36"/>
                    <a:pt x="95" y="36"/>
                    <a:pt x="105" y="36"/>
                  </a:cubicBezTo>
                  <a:cubicBezTo>
                    <a:pt x="120" y="36"/>
                    <a:pt x="131" y="41"/>
                    <a:pt x="139" y="52"/>
                  </a:cubicBezTo>
                  <a:cubicBezTo>
                    <a:pt x="145" y="59"/>
                    <a:pt x="148" y="67"/>
                    <a:pt x="148" y="77"/>
                  </a:cubicBezTo>
                  <a:cubicBezTo>
                    <a:pt x="148" y="96"/>
                    <a:pt x="148" y="114"/>
                    <a:pt x="148" y="133"/>
                  </a:cubicBezTo>
                  <a:cubicBezTo>
                    <a:pt x="148" y="134"/>
                    <a:pt x="147" y="135"/>
                    <a:pt x="147" y="136"/>
                  </a:cubicBezTo>
                  <a:cubicBezTo>
                    <a:pt x="147" y="139"/>
                    <a:pt x="145" y="141"/>
                    <a:pt x="141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CE200EE7-46C3-462D-8C9E-A50024E4A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00" y="-444500"/>
              <a:ext cx="115888" cy="104775"/>
            </a:xfrm>
            <a:custGeom>
              <a:avLst/>
              <a:gdLst>
                <a:gd name="T0" fmla="*/ 105 w 148"/>
                <a:gd name="T1" fmla="*/ 131 h 131"/>
                <a:gd name="T2" fmla="*/ 101 w 148"/>
                <a:gd name="T3" fmla="*/ 130 h 131"/>
                <a:gd name="T4" fmla="*/ 99 w 148"/>
                <a:gd name="T5" fmla="*/ 125 h 131"/>
                <a:gd name="T6" fmla="*/ 102 w 148"/>
                <a:gd name="T7" fmla="*/ 120 h 131"/>
                <a:gd name="T8" fmla="*/ 116 w 148"/>
                <a:gd name="T9" fmla="*/ 106 h 131"/>
                <a:gd name="T10" fmla="*/ 126 w 148"/>
                <a:gd name="T11" fmla="*/ 96 h 131"/>
                <a:gd name="T12" fmla="*/ 72 w 148"/>
                <a:gd name="T13" fmla="*/ 96 h 131"/>
                <a:gd name="T14" fmla="*/ 43 w 148"/>
                <a:gd name="T15" fmla="*/ 96 h 131"/>
                <a:gd name="T16" fmla="*/ 8 w 148"/>
                <a:gd name="T17" fmla="*/ 80 h 131"/>
                <a:gd name="T18" fmla="*/ 1 w 148"/>
                <a:gd name="T19" fmla="*/ 56 h 131"/>
                <a:gd name="T20" fmla="*/ 0 w 148"/>
                <a:gd name="T21" fmla="*/ 20 h 131"/>
                <a:gd name="T22" fmla="*/ 0 w 148"/>
                <a:gd name="T23" fmla="*/ 7 h 131"/>
                <a:gd name="T24" fmla="*/ 4 w 148"/>
                <a:gd name="T25" fmla="*/ 0 h 131"/>
                <a:gd name="T26" fmla="*/ 7 w 148"/>
                <a:gd name="T27" fmla="*/ 0 h 131"/>
                <a:gd name="T28" fmla="*/ 10 w 148"/>
                <a:gd name="T29" fmla="*/ 1 h 131"/>
                <a:gd name="T30" fmla="*/ 13 w 148"/>
                <a:gd name="T31" fmla="*/ 8 h 131"/>
                <a:gd name="T32" fmla="*/ 13 w 148"/>
                <a:gd name="T33" fmla="*/ 52 h 131"/>
                <a:gd name="T34" fmla="*/ 21 w 148"/>
                <a:gd name="T35" fmla="*/ 74 h 131"/>
                <a:gd name="T36" fmla="*/ 44 w 148"/>
                <a:gd name="T37" fmla="*/ 83 h 131"/>
                <a:gd name="T38" fmla="*/ 45 w 148"/>
                <a:gd name="T39" fmla="*/ 83 h 131"/>
                <a:gd name="T40" fmla="*/ 75 w 148"/>
                <a:gd name="T41" fmla="*/ 83 h 131"/>
                <a:gd name="T42" fmla="*/ 97 w 148"/>
                <a:gd name="T43" fmla="*/ 83 h 131"/>
                <a:gd name="T44" fmla="*/ 121 w 148"/>
                <a:gd name="T45" fmla="*/ 83 h 131"/>
                <a:gd name="T46" fmla="*/ 126 w 148"/>
                <a:gd name="T47" fmla="*/ 83 h 131"/>
                <a:gd name="T48" fmla="*/ 104 w 148"/>
                <a:gd name="T49" fmla="*/ 61 h 131"/>
                <a:gd name="T50" fmla="*/ 101 w 148"/>
                <a:gd name="T51" fmla="*/ 58 h 131"/>
                <a:gd name="T52" fmla="*/ 101 w 148"/>
                <a:gd name="T53" fmla="*/ 49 h 131"/>
                <a:gd name="T54" fmla="*/ 105 w 148"/>
                <a:gd name="T55" fmla="*/ 47 h 131"/>
                <a:gd name="T56" fmla="*/ 110 w 148"/>
                <a:gd name="T57" fmla="*/ 49 h 131"/>
                <a:gd name="T58" fmla="*/ 123 w 148"/>
                <a:gd name="T59" fmla="*/ 63 h 131"/>
                <a:gd name="T60" fmla="*/ 128 w 148"/>
                <a:gd name="T61" fmla="*/ 68 h 131"/>
                <a:gd name="T62" fmla="*/ 133 w 148"/>
                <a:gd name="T63" fmla="*/ 72 h 131"/>
                <a:gd name="T64" fmla="*/ 144 w 148"/>
                <a:gd name="T65" fmla="*/ 84 h 131"/>
                <a:gd name="T66" fmla="*/ 144 w 148"/>
                <a:gd name="T67" fmla="*/ 95 h 131"/>
                <a:gd name="T68" fmla="*/ 110 w 148"/>
                <a:gd name="T69" fmla="*/ 129 h 131"/>
                <a:gd name="T70" fmla="*/ 105 w 148"/>
                <a:gd name="T7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" h="131">
                  <a:moveTo>
                    <a:pt x="105" y="131"/>
                  </a:moveTo>
                  <a:cubicBezTo>
                    <a:pt x="104" y="131"/>
                    <a:pt x="102" y="131"/>
                    <a:pt x="101" y="130"/>
                  </a:cubicBezTo>
                  <a:cubicBezTo>
                    <a:pt x="99" y="128"/>
                    <a:pt x="99" y="127"/>
                    <a:pt x="99" y="125"/>
                  </a:cubicBezTo>
                  <a:cubicBezTo>
                    <a:pt x="99" y="123"/>
                    <a:pt x="100" y="121"/>
                    <a:pt x="102" y="120"/>
                  </a:cubicBezTo>
                  <a:cubicBezTo>
                    <a:pt x="106" y="115"/>
                    <a:pt x="111" y="111"/>
                    <a:pt x="116" y="106"/>
                  </a:cubicBezTo>
                  <a:cubicBezTo>
                    <a:pt x="126" y="96"/>
                    <a:pt x="126" y="96"/>
                    <a:pt x="126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62" y="96"/>
                    <a:pt x="53" y="96"/>
                    <a:pt x="43" y="96"/>
                  </a:cubicBezTo>
                  <a:cubicBezTo>
                    <a:pt x="28" y="96"/>
                    <a:pt x="17" y="90"/>
                    <a:pt x="8" y="80"/>
                  </a:cubicBezTo>
                  <a:cubicBezTo>
                    <a:pt x="3" y="73"/>
                    <a:pt x="1" y="65"/>
                    <a:pt x="1" y="56"/>
                  </a:cubicBezTo>
                  <a:cubicBezTo>
                    <a:pt x="0" y="44"/>
                    <a:pt x="0" y="32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10" y="0"/>
                    <a:pt x="10" y="1"/>
                  </a:cubicBezTo>
                  <a:cubicBezTo>
                    <a:pt x="12" y="2"/>
                    <a:pt x="13" y="6"/>
                    <a:pt x="13" y="8"/>
                  </a:cubicBezTo>
                  <a:cubicBezTo>
                    <a:pt x="13" y="23"/>
                    <a:pt x="14" y="37"/>
                    <a:pt x="13" y="52"/>
                  </a:cubicBezTo>
                  <a:cubicBezTo>
                    <a:pt x="13" y="61"/>
                    <a:pt x="15" y="69"/>
                    <a:pt x="21" y="74"/>
                  </a:cubicBezTo>
                  <a:cubicBezTo>
                    <a:pt x="26" y="80"/>
                    <a:pt x="34" y="83"/>
                    <a:pt x="44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4" y="83"/>
                    <a:pt x="63" y="83"/>
                    <a:pt x="75" y="83"/>
                  </a:cubicBezTo>
                  <a:cubicBezTo>
                    <a:pt x="82" y="83"/>
                    <a:pt x="90" y="83"/>
                    <a:pt x="97" y="83"/>
                  </a:cubicBezTo>
                  <a:cubicBezTo>
                    <a:pt x="105" y="83"/>
                    <a:pt x="113" y="83"/>
                    <a:pt x="121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0"/>
                    <a:pt x="102" y="59"/>
                    <a:pt x="101" y="58"/>
                  </a:cubicBezTo>
                  <a:cubicBezTo>
                    <a:pt x="98" y="55"/>
                    <a:pt x="98" y="52"/>
                    <a:pt x="101" y="49"/>
                  </a:cubicBezTo>
                  <a:cubicBezTo>
                    <a:pt x="102" y="48"/>
                    <a:pt x="104" y="47"/>
                    <a:pt x="105" y="47"/>
                  </a:cubicBezTo>
                  <a:cubicBezTo>
                    <a:pt x="107" y="47"/>
                    <a:pt x="108" y="48"/>
                    <a:pt x="110" y="49"/>
                  </a:cubicBezTo>
                  <a:cubicBezTo>
                    <a:pt x="114" y="54"/>
                    <a:pt x="119" y="58"/>
                    <a:pt x="123" y="63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7" y="76"/>
                    <a:pt x="141" y="80"/>
                    <a:pt x="144" y="84"/>
                  </a:cubicBezTo>
                  <a:cubicBezTo>
                    <a:pt x="148" y="88"/>
                    <a:pt x="148" y="91"/>
                    <a:pt x="144" y="95"/>
                  </a:cubicBezTo>
                  <a:cubicBezTo>
                    <a:pt x="134" y="106"/>
                    <a:pt x="122" y="117"/>
                    <a:pt x="110" y="129"/>
                  </a:cubicBezTo>
                  <a:cubicBezTo>
                    <a:pt x="109" y="131"/>
                    <a:pt x="107" y="131"/>
                    <a:pt x="105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8">
              <a:extLst>
                <a:ext uri="{FF2B5EF4-FFF2-40B4-BE49-F238E27FC236}">
                  <a16:creationId xmlns:a16="http://schemas.microsoft.com/office/drawing/2014/main" id="{F28AD874-0CBE-41E2-B045-56B6C137E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-523875"/>
              <a:ext cx="130175" cy="9525"/>
            </a:xfrm>
            <a:custGeom>
              <a:avLst/>
              <a:gdLst>
                <a:gd name="T0" fmla="*/ 10 w 164"/>
                <a:gd name="T1" fmla="*/ 13 h 13"/>
                <a:gd name="T2" fmla="*/ 2 w 164"/>
                <a:gd name="T3" fmla="*/ 11 h 13"/>
                <a:gd name="T4" fmla="*/ 0 w 164"/>
                <a:gd name="T5" fmla="*/ 7 h 13"/>
                <a:gd name="T6" fmla="*/ 10 w 164"/>
                <a:gd name="T7" fmla="*/ 0 h 13"/>
                <a:gd name="T8" fmla="*/ 156 w 164"/>
                <a:gd name="T9" fmla="*/ 0 h 13"/>
                <a:gd name="T10" fmla="*/ 159 w 164"/>
                <a:gd name="T11" fmla="*/ 1 h 13"/>
                <a:gd name="T12" fmla="*/ 164 w 164"/>
                <a:gd name="T13" fmla="*/ 6 h 13"/>
                <a:gd name="T14" fmla="*/ 159 w 164"/>
                <a:gd name="T15" fmla="*/ 13 h 13"/>
                <a:gd name="T16" fmla="*/ 153 w 164"/>
                <a:gd name="T17" fmla="*/ 13 h 13"/>
                <a:gd name="T18" fmla="*/ 54 w 164"/>
                <a:gd name="T19" fmla="*/ 13 h 13"/>
                <a:gd name="T20" fmla="*/ 10 w 164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">
                  <a:moveTo>
                    <a:pt x="10" y="13"/>
                  </a:moveTo>
                  <a:cubicBezTo>
                    <a:pt x="6" y="13"/>
                    <a:pt x="3" y="12"/>
                    <a:pt x="2" y="11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1" y="0"/>
                    <a:pt x="1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0"/>
                    <a:pt x="158" y="1"/>
                    <a:pt x="159" y="1"/>
                  </a:cubicBezTo>
                  <a:cubicBezTo>
                    <a:pt x="162" y="1"/>
                    <a:pt x="163" y="3"/>
                    <a:pt x="164" y="6"/>
                  </a:cubicBezTo>
                  <a:cubicBezTo>
                    <a:pt x="164" y="10"/>
                    <a:pt x="162" y="12"/>
                    <a:pt x="159" y="13"/>
                  </a:cubicBezTo>
                  <a:cubicBezTo>
                    <a:pt x="157" y="13"/>
                    <a:pt x="155" y="13"/>
                    <a:pt x="153" y="13"/>
                  </a:cubicBezTo>
                  <a:cubicBezTo>
                    <a:pt x="120" y="13"/>
                    <a:pt x="87" y="13"/>
                    <a:pt x="54" y="13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9">
              <a:extLst>
                <a:ext uri="{FF2B5EF4-FFF2-40B4-BE49-F238E27FC236}">
                  <a16:creationId xmlns:a16="http://schemas.microsoft.com/office/drawing/2014/main" id="{CCB3A69B-8B17-4F87-9A1E-EC257F979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-484188"/>
              <a:ext cx="130175" cy="9525"/>
            </a:xfrm>
            <a:custGeom>
              <a:avLst/>
              <a:gdLst>
                <a:gd name="T0" fmla="*/ 8 w 164"/>
                <a:gd name="T1" fmla="*/ 13 h 13"/>
                <a:gd name="T2" fmla="*/ 0 w 164"/>
                <a:gd name="T3" fmla="*/ 6 h 13"/>
                <a:gd name="T4" fmla="*/ 8 w 164"/>
                <a:gd name="T5" fmla="*/ 0 h 13"/>
                <a:gd name="T6" fmla="*/ 42 w 164"/>
                <a:gd name="T7" fmla="*/ 0 h 13"/>
                <a:gd name="T8" fmla="*/ 156 w 164"/>
                <a:gd name="T9" fmla="*/ 0 h 13"/>
                <a:gd name="T10" fmla="*/ 159 w 164"/>
                <a:gd name="T11" fmla="*/ 0 h 13"/>
                <a:gd name="T12" fmla="*/ 164 w 164"/>
                <a:gd name="T13" fmla="*/ 6 h 13"/>
                <a:gd name="T14" fmla="*/ 160 w 164"/>
                <a:gd name="T15" fmla="*/ 12 h 13"/>
                <a:gd name="T16" fmla="*/ 153 w 164"/>
                <a:gd name="T17" fmla="*/ 13 h 13"/>
                <a:gd name="T18" fmla="*/ 58 w 164"/>
                <a:gd name="T19" fmla="*/ 13 h 13"/>
                <a:gd name="T20" fmla="*/ 9 w 164"/>
                <a:gd name="T21" fmla="*/ 13 h 13"/>
                <a:gd name="T22" fmla="*/ 8 w 164"/>
                <a:gd name="T2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">
                  <a:moveTo>
                    <a:pt x="8" y="13"/>
                  </a:moveTo>
                  <a:cubicBezTo>
                    <a:pt x="3" y="12"/>
                    <a:pt x="0" y="10"/>
                    <a:pt x="0" y="6"/>
                  </a:cubicBezTo>
                  <a:cubicBezTo>
                    <a:pt x="0" y="1"/>
                    <a:pt x="5" y="0"/>
                    <a:pt x="8" y="0"/>
                  </a:cubicBezTo>
                  <a:cubicBezTo>
                    <a:pt x="19" y="0"/>
                    <a:pt x="31" y="0"/>
                    <a:pt x="4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0"/>
                    <a:pt x="158" y="0"/>
                    <a:pt x="159" y="0"/>
                  </a:cubicBezTo>
                  <a:cubicBezTo>
                    <a:pt x="162" y="1"/>
                    <a:pt x="163" y="3"/>
                    <a:pt x="164" y="6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3"/>
                    <a:pt x="155" y="13"/>
                    <a:pt x="153" y="13"/>
                  </a:cubicBezTo>
                  <a:cubicBezTo>
                    <a:pt x="122" y="13"/>
                    <a:pt x="90" y="13"/>
                    <a:pt x="5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0">
              <a:extLst>
                <a:ext uri="{FF2B5EF4-FFF2-40B4-BE49-F238E27FC236}">
                  <a16:creationId xmlns:a16="http://schemas.microsoft.com/office/drawing/2014/main" id="{FFE5D816-3104-415F-B8D6-764E033E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-444500"/>
              <a:ext cx="130175" cy="9525"/>
            </a:xfrm>
            <a:custGeom>
              <a:avLst/>
              <a:gdLst>
                <a:gd name="T0" fmla="*/ 10 w 164"/>
                <a:gd name="T1" fmla="*/ 13 h 13"/>
                <a:gd name="T2" fmla="*/ 5 w 164"/>
                <a:gd name="T3" fmla="*/ 12 h 13"/>
                <a:gd name="T4" fmla="*/ 0 w 164"/>
                <a:gd name="T5" fmla="*/ 6 h 13"/>
                <a:gd name="T6" fmla="*/ 5 w 164"/>
                <a:gd name="T7" fmla="*/ 0 h 13"/>
                <a:gd name="T8" fmla="*/ 8 w 164"/>
                <a:gd name="T9" fmla="*/ 0 h 13"/>
                <a:gd name="T10" fmla="*/ 10 w 164"/>
                <a:gd name="T11" fmla="*/ 0 h 13"/>
                <a:gd name="T12" fmla="*/ 156 w 164"/>
                <a:gd name="T13" fmla="*/ 0 h 13"/>
                <a:gd name="T14" fmla="*/ 159 w 164"/>
                <a:gd name="T15" fmla="*/ 0 h 13"/>
                <a:gd name="T16" fmla="*/ 164 w 164"/>
                <a:gd name="T17" fmla="*/ 6 h 13"/>
                <a:gd name="T18" fmla="*/ 159 w 164"/>
                <a:gd name="T19" fmla="*/ 12 h 13"/>
                <a:gd name="T20" fmla="*/ 154 w 164"/>
                <a:gd name="T21" fmla="*/ 13 h 13"/>
                <a:gd name="T22" fmla="*/ 82 w 164"/>
                <a:gd name="T23" fmla="*/ 13 h 13"/>
                <a:gd name="T24" fmla="*/ 10 w 164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13">
                  <a:moveTo>
                    <a:pt x="10" y="13"/>
                  </a:moveTo>
                  <a:cubicBezTo>
                    <a:pt x="8" y="13"/>
                    <a:pt x="6" y="13"/>
                    <a:pt x="5" y="12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1" y="3"/>
                    <a:pt x="2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0"/>
                    <a:pt x="158" y="0"/>
                    <a:pt x="159" y="0"/>
                  </a:cubicBezTo>
                  <a:cubicBezTo>
                    <a:pt x="162" y="1"/>
                    <a:pt x="164" y="3"/>
                    <a:pt x="164" y="6"/>
                  </a:cubicBezTo>
                  <a:cubicBezTo>
                    <a:pt x="164" y="9"/>
                    <a:pt x="162" y="11"/>
                    <a:pt x="159" y="12"/>
                  </a:cubicBezTo>
                  <a:cubicBezTo>
                    <a:pt x="158" y="13"/>
                    <a:pt x="156" y="13"/>
                    <a:pt x="154" y="13"/>
                  </a:cubicBezTo>
                  <a:cubicBezTo>
                    <a:pt x="130" y="13"/>
                    <a:pt x="106" y="13"/>
                    <a:pt x="82" y="13"/>
                  </a:cubicBezTo>
                  <a:cubicBezTo>
                    <a:pt x="58" y="13"/>
                    <a:pt x="34" y="13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1">
              <a:extLst>
                <a:ext uri="{FF2B5EF4-FFF2-40B4-BE49-F238E27FC236}">
                  <a16:creationId xmlns:a16="http://schemas.microsoft.com/office/drawing/2014/main" id="{4AFECF75-7851-48ED-813C-ABE8374FA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-404813"/>
              <a:ext cx="117475" cy="9525"/>
            </a:xfrm>
            <a:custGeom>
              <a:avLst/>
              <a:gdLst>
                <a:gd name="T0" fmla="*/ 10 w 147"/>
                <a:gd name="T1" fmla="*/ 13 h 13"/>
                <a:gd name="T2" fmla="*/ 6 w 147"/>
                <a:gd name="T3" fmla="*/ 13 h 13"/>
                <a:gd name="T4" fmla="*/ 0 w 147"/>
                <a:gd name="T5" fmla="*/ 6 h 13"/>
                <a:gd name="T6" fmla="*/ 6 w 147"/>
                <a:gd name="T7" fmla="*/ 1 h 13"/>
                <a:gd name="T8" fmla="*/ 12 w 147"/>
                <a:gd name="T9" fmla="*/ 0 h 13"/>
                <a:gd name="T10" fmla="*/ 19 w 147"/>
                <a:gd name="T11" fmla="*/ 0 h 13"/>
                <a:gd name="T12" fmla="*/ 139 w 147"/>
                <a:gd name="T13" fmla="*/ 0 h 13"/>
                <a:gd name="T14" fmla="*/ 142 w 147"/>
                <a:gd name="T15" fmla="*/ 1 h 13"/>
                <a:gd name="T16" fmla="*/ 147 w 147"/>
                <a:gd name="T17" fmla="*/ 6 h 13"/>
                <a:gd name="T18" fmla="*/ 143 w 147"/>
                <a:gd name="T19" fmla="*/ 13 h 13"/>
                <a:gd name="T20" fmla="*/ 137 w 147"/>
                <a:gd name="T21" fmla="*/ 13 h 13"/>
                <a:gd name="T22" fmla="*/ 69 w 147"/>
                <a:gd name="T23" fmla="*/ 13 h 13"/>
                <a:gd name="T24" fmla="*/ 10 w 14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3">
                  <a:moveTo>
                    <a:pt x="10" y="13"/>
                  </a:moveTo>
                  <a:cubicBezTo>
                    <a:pt x="8" y="13"/>
                    <a:pt x="7" y="13"/>
                    <a:pt x="6" y="13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1" y="3"/>
                    <a:pt x="3" y="1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0"/>
                    <a:pt x="142" y="1"/>
                  </a:cubicBezTo>
                  <a:cubicBezTo>
                    <a:pt x="145" y="1"/>
                    <a:pt x="147" y="3"/>
                    <a:pt x="147" y="6"/>
                  </a:cubicBezTo>
                  <a:cubicBezTo>
                    <a:pt x="147" y="10"/>
                    <a:pt x="146" y="12"/>
                    <a:pt x="143" y="13"/>
                  </a:cubicBezTo>
                  <a:cubicBezTo>
                    <a:pt x="141" y="13"/>
                    <a:pt x="139" y="13"/>
                    <a:pt x="137" y="13"/>
                  </a:cubicBezTo>
                  <a:cubicBezTo>
                    <a:pt x="114" y="13"/>
                    <a:pt x="92" y="13"/>
                    <a:pt x="69" y="13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2">
              <a:extLst>
                <a:ext uri="{FF2B5EF4-FFF2-40B4-BE49-F238E27FC236}">
                  <a16:creationId xmlns:a16="http://schemas.microsoft.com/office/drawing/2014/main" id="{2F1F4309-43EB-4898-8F7E-CE974F84C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-563563"/>
              <a:ext cx="77788" cy="9525"/>
            </a:xfrm>
            <a:custGeom>
              <a:avLst/>
              <a:gdLst>
                <a:gd name="T0" fmla="*/ 29 w 97"/>
                <a:gd name="T1" fmla="*/ 13 h 13"/>
                <a:gd name="T2" fmla="*/ 10 w 97"/>
                <a:gd name="T3" fmla="*/ 13 h 13"/>
                <a:gd name="T4" fmla="*/ 4 w 97"/>
                <a:gd name="T5" fmla="*/ 12 h 13"/>
                <a:gd name="T6" fmla="*/ 0 w 97"/>
                <a:gd name="T7" fmla="*/ 6 h 13"/>
                <a:gd name="T8" fmla="*/ 5 w 97"/>
                <a:gd name="T9" fmla="*/ 1 h 13"/>
                <a:gd name="T10" fmla="*/ 9 w 97"/>
                <a:gd name="T11" fmla="*/ 0 h 13"/>
                <a:gd name="T12" fmla="*/ 54 w 97"/>
                <a:gd name="T13" fmla="*/ 0 h 13"/>
                <a:gd name="T14" fmla="*/ 88 w 97"/>
                <a:gd name="T15" fmla="*/ 0 h 13"/>
                <a:gd name="T16" fmla="*/ 95 w 97"/>
                <a:gd name="T17" fmla="*/ 2 h 13"/>
                <a:gd name="T18" fmla="*/ 97 w 97"/>
                <a:gd name="T19" fmla="*/ 7 h 13"/>
                <a:gd name="T20" fmla="*/ 88 w 97"/>
                <a:gd name="T21" fmla="*/ 13 h 13"/>
                <a:gd name="T22" fmla="*/ 72 w 97"/>
                <a:gd name="T23" fmla="*/ 13 h 13"/>
                <a:gd name="T24" fmla="*/ 29 w 9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">
                  <a:moveTo>
                    <a:pt x="29" y="13"/>
                  </a:moveTo>
                  <a:cubicBezTo>
                    <a:pt x="23" y="13"/>
                    <a:pt x="16" y="13"/>
                    <a:pt x="10" y="13"/>
                  </a:cubicBezTo>
                  <a:cubicBezTo>
                    <a:pt x="8" y="13"/>
                    <a:pt x="6" y="13"/>
                    <a:pt x="4" y="12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1" y="3"/>
                    <a:pt x="2" y="1"/>
                    <a:pt x="5" y="1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5" y="0"/>
                    <a:pt x="77" y="0"/>
                    <a:pt x="88" y="0"/>
                  </a:cubicBezTo>
                  <a:cubicBezTo>
                    <a:pt x="91" y="0"/>
                    <a:pt x="94" y="1"/>
                    <a:pt x="95" y="2"/>
                  </a:cubicBezTo>
                  <a:cubicBezTo>
                    <a:pt x="96" y="3"/>
                    <a:pt x="97" y="5"/>
                    <a:pt x="97" y="7"/>
                  </a:cubicBezTo>
                  <a:cubicBezTo>
                    <a:pt x="97" y="11"/>
                    <a:pt x="94" y="13"/>
                    <a:pt x="88" y="13"/>
                  </a:cubicBezTo>
                  <a:cubicBezTo>
                    <a:pt x="83" y="13"/>
                    <a:pt x="77" y="13"/>
                    <a:pt x="72" y="13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3">
              <a:extLst>
                <a:ext uri="{FF2B5EF4-FFF2-40B4-BE49-F238E27FC236}">
                  <a16:creationId xmlns:a16="http://schemas.microsoft.com/office/drawing/2014/main" id="{B6DB10C9-D4EF-4221-A430-C4BC1412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-404813"/>
              <a:ext cx="36513" cy="36513"/>
            </a:xfrm>
            <a:custGeom>
              <a:avLst/>
              <a:gdLst>
                <a:gd name="T0" fmla="*/ 16 w 47"/>
                <a:gd name="T1" fmla="*/ 46 h 46"/>
                <a:gd name="T2" fmla="*/ 8 w 47"/>
                <a:gd name="T3" fmla="*/ 46 h 46"/>
                <a:gd name="T4" fmla="*/ 1 w 47"/>
                <a:gd name="T5" fmla="*/ 39 h 46"/>
                <a:gd name="T6" fmla="*/ 8 w 47"/>
                <a:gd name="T7" fmla="*/ 33 h 46"/>
                <a:gd name="T8" fmla="*/ 11 w 47"/>
                <a:gd name="T9" fmla="*/ 33 h 46"/>
                <a:gd name="T10" fmla="*/ 18 w 47"/>
                <a:gd name="T11" fmla="*/ 33 h 46"/>
                <a:gd name="T12" fmla="*/ 22 w 47"/>
                <a:gd name="T13" fmla="*/ 33 h 46"/>
                <a:gd name="T14" fmla="*/ 34 w 47"/>
                <a:gd name="T15" fmla="*/ 21 h 46"/>
                <a:gd name="T16" fmla="*/ 34 w 47"/>
                <a:gd name="T17" fmla="*/ 14 h 46"/>
                <a:gd name="T18" fmla="*/ 34 w 47"/>
                <a:gd name="T19" fmla="*/ 7 h 46"/>
                <a:gd name="T20" fmla="*/ 40 w 47"/>
                <a:gd name="T21" fmla="*/ 0 h 46"/>
                <a:gd name="T22" fmla="*/ 47 w 47"/>
                <a:gd name="T23" fmla="*/ 7 h 46"/>
                <a:gd name="T24" fmla="*/ 47 w 47"/>
                <a:gd name="T25" fmla="*/ 13 h 46"/>
                <a:gd name="T26" fmla="*/ 47 w 47"/>
                <a:gd name="T27" fmla="*/ 17 h 46"/>
                <a:gd name="T28" fmla="*/ 47 w 47"/>
                <a:gd name="T29" fmla="*/ 17 h 46"/>
                <a:gd name="T30" fmla="*/ 47 w 47"/>
                <a:gd name="T31" fmla="*/ 20 h 46"/>
                <a:gd name="T32" fmla="*/ 46 w 47"/>
                <a:gd name="T33" fmla="*/ 28 h 46"/>
                <a:gd name="T34" fmla="*/ 24 w 47"/>
                <a:gd name="T35" fmla="*/ 46 h 46"/>
                <a:gd name="T36" fmla="*/ 16 w 47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46">
                  <a:moveTo>
                    <a:pt x="16" y="46"/>
                  </a:moveTo>
                  <a:cubicBezTo>
                    <a:pt x="13" y="46"/>
                    <a:pt x="11" y="46"/>
                    <a:pt x="8" y="46"/>
                  </a:cubicBezTo>
                  <a:cubicBezTo>
                    <a:pt x="3" y="46"/>
                    <a:pt x="0" y="43"/>
                    <a:pt x="1" y="39"/>
                  </a:cubicBezTo>
                  <a:cubicBezTo>
                    <a:pt x="1" y="34"/>
                    <a:pt x="5" y="33"/>
                    <a:pt x="8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1" y="33"/>
                    <a:pt x="22" y="33"/>
                  </a:cubicBezTo>
                  <a:cubicBezTo>
                    <a:pt x="30" y="33"/>
                    <a:pt x="34" y="29"/>
                    <a:pt x="34" y="21"/>
                  </a:cubicBezTo>
                  <a:cubicBezTo>
                    <a:pt x="34" y="19"/>
                    <a:pt x="34" y="17"/>
                    <a:pt x="34" y="14"/>
                  </a:cubicBezTo>
                  <a:cubicBezTo>
                    <a:pt x="34" y="12"/>
                    <a:pt x="34" y="9"/>
                    <a:pt x="34" y="7"/>
                  </a:cubicBezTo>
                  <a:cubicBezTo>
                    <a:pt x="34" y="2"/>
                    <a:pt x="36" y="0"/>
                    <a:pt x="40" y="0"/>
                  </a:cubicBezTo>
                  <a:cubicBezTo>
                    <a:pt x="45" y="0"/>
                    <a:pt x="46" y="4"/>
                    <a:pt x="47" y="7"/>
                  </a:cubicBezTo>
                  <a:cubicBezTo>
                    <a:pt x="47" y="9"/>
                    <a:pt x="47" y="11"/>
                    <a:pt x="47" y="13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8"/>
                    <a:pt x="47" y="19"/>
                    <a:pt x="47" y="20"/>
                  </a:cubicBezTo>
                  <a:cubicBezTo>
                    <a:pt x="47" y="23"/>
                    <a:pt x="46" y="26"/>
                    <a:pt x="46" y="28"/>
                  </a:cubicBezTo>
                  <a:cubicBezTo>
                    <a:pt x="43" y="38"/>
                    <a:pt x="35" y="45"/>
                    <a:pt x="24" y="46"/>
                  </a:cubicBezTo>
                  <a:cubicBezTo>
                    <a:pt x="21" y="46"/>
                    <a:pt x="19" y="46"/>
                    <a:pt x="1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4">
              <a:extLst>
                <a:ext uri="{FF2B5EF4-FFF2-40B4-BE49-F238E27FC236}">
                  <a16:creationId xmlns:a16="http://schemas.microsoft.com/office/drawing/2014/main" id="{DEE604A5-4A17-4C87-B7E2-55C4E678D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0" y="-642938"/>
              <a:ext cx="130175" cy="9525"/>
            </a:xfrm>
            <a:custGeom>
              <a:avLst/>
              <a:gdLst>
                <a:gd name="T0" fmla="*/ 9 w 164"/>
                <a:gd name="T1" fmla="*/ 12 h 12"/>
                <a:gd name="T2" fmla="*/ 6 w 164"/>
                <a:gd name="T3" fmla="*/ 12 h 12"/>
                <a:gd name="T4" fmla="*/ 0 w 164"/>
                <a:gd name="T5" fmla="*/ 6 h 12"/>
                <a:gd name="T6" fmla="*/ 6 w 164"/>
                <a:gd name="T7" fmla="*/ 0 h 12"/>
                <a:gd name="T8" fmla="*/ 8 w 164"/>
                <a:gd name="T9" fmla="*/ 0 h 12"/>
                <a:gd name="T10" fmla="*/ 155 w 164"/>
                <a:gd name="T11" fmla="*/ 0 h 12"/>
                <a:gd name="T12" fmla="*/ 159 w 164"/>
                <a:gd name="T13" fmla="*/ 0 h 12"/>
                <a:gd name="T14" fmla="*/ 164 w 164"/>
                <a:gd name="T15" fmla="*/ 6 h 12"/>
                <a:gd name="T16" fmla="*/ 159 w 164"/>
                <a:gd name="T17" fmla="*/ 12 h 12"/>
                <a:gd name="T18" fmla="*/ 154 w 164"/>
                <a:gd name="T19" fmla="*/ 12 h 12"/>
                <a:gd name="T20" fmla="*/ 112 w 164"/>
                <a:gd name="T21" fmla="*/ 12 h 12"/>
                <a:gd name="T22" fmla="*/ 9 w 164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2">
                  <a:moveTo>
                    <a:pt x="9" y="12"/>
                  </a:moveTo>
                  <a:cubicBezTo>
                    <a:pt x="8" y="12"/>
                    <a:pt x="7" y="12"/>
                    <a:pt x="6" y="12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7" y="0"/>
                    <a:pt x="158" y="0"/>
                    <a:pt x="159" y="0"/>
                  </a:cubicBezTo>
                  <a:cubicBezTo>
                    <a:pt x="162" y="1"/>
                    <a:pt x="164" y="2"/>
                    <a:pt x="164" y="6"/>
                  </a:cubicBezTo>
                  <a:cubicBezTo>
                    <a:pt x="164" y="9"/>
                    <a:pt x="162" y="11"/>
                    <a:pt x="159" y="12"/>
                  </a:cubicBezTo>
                  <a:cubicBezTo>
                    <a:pt x="158" y="12"/>
                    <a:pt x="156" y="12"/>
                    <a:pt x="154" y="12"/>
                  </a:cubicBezTo>
                  <a:cubicBezTo>
                    <a:pt x="140" y="12"/>
                    <a:pt x="126" y="12"/>
                    <a:pt x="112" y="12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5">
              <a:extLst>
                <a:ext uri="{FF2B5EF4-FFF2-40B4-BE49-F238E27FC236}">
                  <a16:creationId xmlns:a16="http://schemas.microsoft.com/office/drawing/2014/main" id="{65E6DD85-6AA0-48AD-9A90-CEDB4B2D5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0" y="-603250"/>
              <a:ext cx="115888" cy="9525"/>
            </a:xfrm>
            <a:custGeom>
              <a:avLst/>
              <a:gdLst>
                <a:gd name="T0" fmla="*/ 9 w 147"/>
                <a:gd name="T1" fmla="*/ 13 h 13"/>
                <a:gd name="T2" fmla="*/ 5 w 147"/>
                <a:gd name="T3" fmla="*/ 12 h 13"/>
                <a:gd name="T4" fmla="*/ 0 w 147"/>
                <a:gd name="T5" fmla="*/ 6 h 13"/>
                <a:gd name="T6" fmla="*/ 6 w 147"/>
                <a:gd name="T7" fmla="*/ 0 h 13"/>
                <a:gd name="T8" fmla="*/ 8 w 147"/>
                <a:gd name="T9" fmla="*/ 0 h 13"/>
                <a:gd name="T10" fmla="*/ 10 w 147"/>
                <a:gd name="T11" fmla="*/ 0 h 13"/>
                <a:gd name="T12" fmla="*/ 101 w 147"/>
                <a:gd name="T13" fmla="*/ 0 h 13"/>
                <a:gd name="T14" fmla="*/ 138 w 147"/>
                <a:gd name="T15" fmla="*/ 0 h 13"/>
                <a:gd name="T16" fmla="*/ 140 w 147"/>
                <a:gd name="T17" fmla="*/ 0 h 13"/>
                <a:gd name="T18" fmla="*/ 142 w 147"/>
                <a:gd name="T19" fmla="*/ 0 h 13"/>
                <a:gd name="T20" fmla="*/ 147 w 147"/>
                <a:gd name="T21" fmla="*/ 6 h 13"/>
                <a:gd name="T22" fmla="*/ 143 w 147"/>
                <a:gd name="T23" fmla="*/ 12 h 13"/>
                <a:gd name="T24" fmla="*/ 137 w 147"/>
                <a:gd name="T25" fmla="*/ 13 h 13"/>
                <a:gd name="T26" fmla="*/ 66 w 147"/>
                <a:gd name="T27" fmla="*/ 13 h 13"/>
                <a:gd name="T28" fmla="*/ 9 w 147"/>
                <a:gd name="T2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13">
                  <a:moveTo>
                    <a:pt x="9" y="13"/>
                  </a:moveTo>
                  <a:cubicBezTo>
                    <a:pt x="8" y="13"/>
                    <a:pt x="7" y="13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3"/>
                    <a:pt x="2" y="1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3" y="0"/>
                    <a:pt x="126" y="0"/>
                    <a:pt x="138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2"/>
                    <a:pt x="146" y="5"/>
                    <a:pt x="147" y="6"/>
                  </a:cubicBezTo>
                  <a:cubicBezTo>
                    <a:pt x="147" y="9"/>
                    <a:pt x="145" y="11"/>
                    <a:pt x="143" y="12"/>
                  </a:cubicBezTo>
                  <a:cubicBezTo>
                    <a:pt x="141" y="13"/>
                    <a:pt x="139" y="13"/>
                    <a:pt x="137" y="13"/>
                  </a:cubicBezTo>
                  <a:cubicBezTo>
                    <a:pt x="114" y="13"/>
                    <a:pt x="90" y="13"/>
                    <a:pt x="66" y="13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6">
              <a:extLst>
                <a:ext uri="{FF2B5EF4-FFF2-40B4-BE49-F238E27FC236}">
                  <a16:creationId xmlns:a16="http://schemas.microsoft.com/office/drawing/2014/main" id="{A4850443-CF4F-4DD9-AE35-C0CAAF9CD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0" y="-563563"/>
              <a:ext cx="115888" cy="9525"/>
            </a:xfrm>
            <a:custGeom>
              <a:avLst/>
              <a:gdLst>
                <a:gd name="T0" fmla="*/ 8 w 147"/>
                <a:gd name="T1" fmla="*/ 13 h 13"/>
                <a:gd name="T2" fmla="*/ 7 w 147"/>
                <a:gd name="T3" fmla="*/ 13 h 13"/>
                <a:gd name="T4" fmla="*/ 0 w 147"/>
                <a:gd name="T5" fmla="*/ 6 h 13"/>
                <a:gd name="T6" fmla="*/ 7 w 147"/>
                <a:gd name="T7" fmla="*/ 0 h 13"/>
                <a:gd name="T8" fmla="*/ 13 w 147"/>
                <a:gd name="T9" fmla="*/ 0 h 13"/>
                <a:gd name="T10" fmla="*/ 20 w 147"/>
                <a:gd name="T11" fmla="*/ 0 h 13"/>
                <a:gd name="T12" fmla="*/ 139 w 147"/>
                <a:gd name="T13" fmla="*/ 0 h 13"/>
                <a:gd name="T14" fmla="*/ 141 w 147"/>
                <a:gd name="T15" fmla="*/ 0 h 13"/>
                <a:gd name="T16" fmla="*/ 147 w 147"/>
                <a:gd name="T17" fmla="*/ 6 h 13"/>
                <a:gd name="T18" fmla="*/ 142 w 147"/>
                <a:gd name="T19" fmla="*/ 13 h 13"/>
                <a:gd name="T20" fmla="*/ 138 w 147"/>
                <a:gd name="T21" fmla="*/ 13 h 13"/>
                <a:gd name="T22" fmla="*/ 8 w 147"/>
                <a:gd name="T2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3">
                  <a:moveTo>
                    <a:pt x="8" y="13"/>
                  </a:moveTo>
                  <a:cubicBezTo>
                    <a:pt x="8" y="13"/>
                    <a:pt x="7" y="13"/>
                    <a:pt x="7" y="13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0" y="0"/>
                    <a:pt x="141" y="0"/>
                  </a:cubicBezTo>
                  <a:cubicBezTo>
                    <a:pt x="145" y="1"/>
                    <a:pt x="147" y="3"/>
                    <a:pt x="147" y="6"/>
                  </a:cubicBezTo>
                  <a:cubicBezTo>
                    <a:pt x="147" y="10"/>
                    <a:pt x="145" y="12"/>
                    <a:pt x="142" y="13"/>
                  </a:cubicBezTo>
                  <a:cubicBezTo>
                    <a:pt x="141" y="13"/>
                    <a:pt x="139" y="13"/>
                    <a:pt x="138" y="13"/>
                  </a:cubicBezTo>
                  <a:lnTo>
                    <a:pt x="8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7">
              <a:extLst>
                <a:ext uri="{FF2B5EF4-FFF2-40B4-BE49-F238E27FC236}">
                  <a16:creationId xmlns:a16="http://schemas.microsoft.com/office/drawing/2014/main" id="{E4509AE4-808C-4694-9D75-E27CB9465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0" y="-523875"/>
              <a:ext cx="115888" cy="9525"/>
            </a:xfrm>
            <a:custGeom>
              <a:avLst/>
              <a:gdLst>
                <a:gd name="T0" fmla="*/ 48 w 147"/>
                <a:gd name="T1" fmla="*/ 13 h 13"/>
                <a:gd name="T2" fmla="*/ 10 w 147"/>
                <a:gd name="T3" fmla="*/ 13 h 13"/>
                <a:gd name="T4" fmla="*/ 5 w 147"/>
                <a:gd name="T5" fmla="*/ 13 h 13"/>
                <a:gd name="T6" fmla="*/ 0 w 147"/>
                <a:gd name="T7" fmla="*/ 6 h 13"/>
                <a:gd name="T8" fmla="*/ 6 w 147"/>
                <a:gd name="T9" fmla="*/ 1 h 13"/>
                <a:gd name="T10" fmla="*/ 8 w 147"/>
                <a:gd name="T11" fmla="*/ 0 h 13"/>
                <a:gd name="T12" fmla="*/ 139 w 147"/>
                <a:gd name="T13" fmla="*/ 0 h 13"/>
                <a:gd name="T14" fmla="*/ 142 w 147"/>
                <a:gd name="T15" fmla="*/ 1 h 13"/>
                <a:gd name="T16" fmla="*/ 147 w 147"/>
                <a:gd name="T17" fmla="*/ 6 h 13"/>
                <a:gd name="T18" fmla="*/ 142 w 147"/>
                <a:gd name="T19" fmla="*/ 13 h 13"/>
                <a:gd name="T20" fmla="*/ 137 w 147"/>
                <a:gd name="T21" fmla="*/ 13 h 13"/>
                <a:gd name="T22" fmla="*/ 100 w 147"/>
                <a:gd name="T23" fmla="*/ 13 h 13"/>
                <a:gd name="T24" fmla="*/ 48 w 14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3">
                  <a:moveTo>
                    <a:pt x="48" y="13"/>
                  </a:moveTo>
                  <a:cubicBezTo>
                    <a:pt x="36" y="13"/>
                    <a:pt x="23" y="13"/>
                    <a:pt x="10" y="13"/>
                  </a:cubicBezTo>
                  <a:cubicBezTo>
                    <a:pt x="9" y="13"/>
                    <a:pt x="7" y="13"/>
                    <a:pt x="5" y="13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1" y="3"/>
                    <a:pt x="2" y="1"/>
                    <a:pt x="6" y="1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2" y="1"/>
                  </a:cubicBezTo>
                  <a:cubicBezTo>
                    <a:pt x="145" y="1"/>
                    <a:pt x="147" y="3"/>
                    <a:pt x="147" y="6"/>
                  </a:cubicBezTo>
                  <a:cubicBezTo>
                    <a:pt x="147" y="10"/>
                    <a:pt x="146" y="12"/>
                    <a:pt x="142" y="13"/>
                  </a:cubicBezTo>
                  <a:cubicBezTo>
                    <a:pt x="141" y="13"/>
                    <a:pt x="139" y="13"/>
                    <a:pt x="137" y="13"/>
                  </a:cubicBezTo>
                  <a:cubicBezTo>
                    <a:pt x="125" y="13"/>
                    <a:pt x="113" y="13"/>
                    <a:pt x="100" y="13"/>
                  </a:cubicBezTo>
                  <a:lnTo>
                    <a:pt x="48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FCFEB587-3CE3-44BD-A634-A66D487B5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0" y="-682625"/>
              <a:ext cx="76200" cy="9525"/>
            </a:xfrm>
            <a:custGeom>
              <a:avLst/>
              <a:gdLst>
                <a:gd name="T0" fmla="*/ 24 w 97"/>
                <a:gd name="T1" fmla="*/ 13 h 13"/>
                <a:gd name="T2" fmla="*/ 9 w 97"/>
                <a:gd name="T3" fmla="*/ 13 h 13"/>
                <a:gd name="T4" fmla="*/ 2 w 97"/>
                <a:gd name="T5" fmla="*/ 11 h 13"/>
                <a:gd name="T6" fmla="*/ 0 w 97"/>
                <a:gd name="T7" fmla="*/ 7 h 13"/>
                <a:gd name="T8" fmla="*/ 9 w 97"/>
                <a:gd name="T9" fmla="*/ 0 h 13"/>
                <a:gd name="T10" fmla="*/ 48 w 97"/>
                <a:gd name="T11" fmla="*/ 0 h 13"/>
                <a:gd name="T12" fmla="*/ 71 w 97"/>
                <a:gd name="T13" fmla="*/ 0 h 13"/>
                <a:gd name="T14" fmla="*/ 89 w 97"/>
                <a:gd name="T15" fmla="*/ 0 h 13"/>
                <a:gd name="T16" fmla="*/ 96 w 97"/>
                <a:gd name="T17" fmla="*/ 5 h 13"/>
                <a:gd name="T18" fmla="*/ 95 w 97"/>
                <a:gd name="T19" fmla="*/ 10 h 13"/>
                <a:gd name="T20" fmla="*/ 89 w 97"/>
                <a:gd name="T21" fmla="*/ 13 h 13"/>
                <a:gd name="T22" fmla="*/ 70 w 97"/>
                <a:gd name="T23" fmla="*/ 13 h 13"/>
                <a:gd name="T24" fmla="*/ 24 w 9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">
                  <a:moveTo>
                    <a:pt x="24" y="13"/>
                  </a:moveTo>
                  <a:cubicBezTo>
                    <a:pt x="19" y="13"/>
                    <a:pt x="14" y="13"/>
                    <a:pt x="9" y="13"/>
                  </a:cubicBezTo>
                  <a:cubicBezTo>
                    <a:pt x="6" y="13"/>
                    <a:pt x="3" y="12"/>
                    <a:pt x="2" y="11"/>
                  </a:cubicBezTo>
                  <a:cubicBezTo>
                    <a:pt x="1" y="10"/>
                    <a:pt x="0" y="8"/>
                    <a:pt x="0" y="7"/>
                  </a:cubicBezTo>
                  <a:cubicBezTo>
                    <a:pt x="0" y="5"/>
                    <a:pt x="0" y="0"/>
                    <a:pt x="9" y="0"/>
                  </a:cubicBezTo>
                  <a:cubicBezTo>
                    <a:pt x="14" y="0"/>
                    <a:pt x="48" y="0"/>
                    <a:pt x="4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7" y="0"/>
                    <a:pt x="83" y="0"/>
                    <a:pt x="89" y="0"/>
                  </a:cubicBezTo>
                  <a:cubicBezTo>
                    <a:pt x="93" y="0"/>
                    <a:pt x="96" y="2"/>
                    <a:pt x="96" y="5"/>
                  </a:cubicBezTo>
                  <a:cubicBezTo>
                    <a:pt x="97" y="7"/>
                    <a:pt x="96" y="9"/>
                    <a:pt x="95" y="10"/>
                  </a:cubicBezTo>
                  <a:cubicBezTo>
                    <a:pt x="94" y="12"/>
                    <a:pt x="92" y="13"/>
                    <a:pt x="89" y="13"/>
                  </a:cubicBezTo>
                  <a:cubicBezTo>
                    <a:pt x="82" y="13"/>
                    <a:pt x="76" y="13"/>
                    <a:pt x="70" y="13"/>
                  </a:cubicBezTo>
                  <a:lnTo>
                    <a:pt x="2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43A68B-6CD3-4EB0-843D-2D0EB78B409C}"/>
              </a:ext>
            </a:extLst>
          </p:cNvPr>
          <p:cNvGrpSpPr/>
          <p:nvPr/>
        </p:nvGrpSpPr>
        <p:grpSpPr>
          <a:xfrm>
            <a:off x="3756931" y="1388012"/>
            <a:ext cx="246784" cy="327740"/>
            <a:chOff x="8023225" y="-731838"/>
            <a:chExt cx="300038" cy="3984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8A2269A1-F1E3-454E-B2C1-C1C624568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688" y="-344488"/>
              <a:ext cx="11113" cy="11113"/>
            </a:xfrm>
            <a:custGeom>
              <a:avLst/>
              <a:gdLst>
                <a:gd name="T0" fmla="*/ 6 w 14"/>
                <a:gd name="T1" fmla="*/ 16 h 16"/>
                <a:gd name="T2" fmla="*/ 3 w 14"/>
                <a:gd name="T3" fmla="*/ 4 h 16"/>
                <a:gd name="T4" fmla="*/ 8 w 14"/>
                <a:gd name="T5" fmla="*/ 1 h 16"/>
                <a:gd name="T6" fmla="*/ 9 w 14"/>
                <a:gd name="T7" fmla="*/ 0 h 16"/>
                <a:gd name="T8" fmla="*/ 13 w 14"/>
                <a:gd name="T9" fmla="*/ 5 h 16"/>
                <a:gd name="T10" fmla="*/ 10 w 14"/>
                <a:gd name="T11" fmla="*/ 16 h 16"/>
                <a:gd name="T12" fmla="*/ 6 w 1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6">
                  <a:moveTo>
                    <a:pt x="6" y="16"/>
                  </a:moveTo>
                  <a:cubicBezTo>
                    <a:pt x="3" y="13"/>
                    <a:pt x="0" y="9"/>
                    <a:pt x="3" y="4"/>
                  </a:cubicBezTo>
                  <a:cubicBezTo>
                    <a:pt x="3" y="3"/>
                    <a:pt x="6" y="1"/>
                    <a:pt x="8" y="1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1" y="0"/>
                    <a:pt x="12" y="3"/>
                    <a:pt x="13" y="5"/>
                  </a:cubicBezTo>
                  <a:cubicBezTo>
                    <a:pt x="14" y="11"/>
                    <a:pt x="13" y="14"/>
                    <a:pt x="10" y="16"/>
                  </a:cubicBez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A3A89F61-F36F-4E58-8EDA-0DCC8273B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-723900"/>
              <a:ext cx="215900" cy="90488"/>
            </a:xfrm>
            <a:custGeom>
              <a:avLst/>
              <a:gdLst>
                <a:gd name="T0" fmla="*/ 61 w 274"/>
                <a:gd name="T1" fmla="*/ 116 h 116"/>
                <a:gd name="T2" fmla="*/ 43 w 274"/>
                <a:gd name="T3" fmla="*/ 116 h 116"/>
                <a:gd name="T4" fmla="*/ 38 w 274"/>
                <a:gd name="T5" fmla="*/ 110 h 116"/>
                <a:gd name="T6" fmla="*/ 38 w 274"/>
                <a:gd name="T7" fmla="*/ 102 h 116"/>
                <a:gd name="T8" fmla="*/ 38 w 274"/>
                <a:gd name="T9" fmla="*/ 91 h 116"/>
                <a:gd name="T10" fmla="*/ 34 w 274"/>
                <a:gd name="T11" fmla="*/ 84 h 116"/>
                <a:gd name="T12" fmla="*/ 13 w 274"/>
                <a:gd name="T13" fmla="*/ 70 h 116"/>
                <a:gd name="T14" fmla="*/ 4 w 274"/>
                <a:gd name="T15" fmla="*/ 64 h 116"/>
                <a:gd name="T16" fmla="*/ 0 w 274"/>
                <a:gd name="T17" fmla="*/ 58 h 116"/>
                <a:gd name="T18" fmla="*/ 4 w 274"/>
                <a:gd name="T19" fmla="*/ 53 h 116"/>
                <a:gd name="T20" fmla="*/ 9 w 274"/>
                <a:gd name="T21" fmla="*/ 49 h 116"/>
                <a:gd name="T22" fmla="*/ 33 w 274"/>
                <a:gd name="T23" fmla="*/ 33 h 116"/>
                <a:gd name="T24" fmla="*/ 38 w 274"/>
                <a:gd name="T25" fmla="*/ 25 h 116"/>
                <a:gd name="T26" fmla="*/ 38 w 274"/>
                <a:gd name="T27" fmla="*/ 8 h 116"/>
                <a:gd name="T28" fmla="*/ 38 w 274"/>
                <a:gd name="T29" fmla="*/ 7 h 116"/>
                <a:gd name="T30" fmla="*/ 45 w 274"/>
                <a:gd name="T31" fmla="*/ 0 h 116"/>
                <a:gd name="T32" fmla="*/ 156 w 274"/>
                <a:gd name="T33" fmla="*/ 0 h 116"/>
                <a:gd name="T34" fmla="*/ 267 w 274"/>
                <a:gd name="T35" fmla="*/ 0 h 116"/>
                <a:gd name="T36" fmla="*/ 274 w 274"/>
                <a:gd name="T37" fmla="*/ 7 h 116"/>
                <a:gd name="T38" fmla="*/ 274 w 274"/>
                <a:gd name="T39" fmla="*/ 109 h 116"/>
                <a:gd name="T40" fmla="*/ 267 w 274"/>
                <a:gd name="T41" fmla="*/ 116 h 116"/>
                <a:gd name="T42" fmla="*/ 192 w 274"/>
                <a:gd name="T43" fmla="*/ 116 h 116"/>
                <a:gd name="T44" fmla="*/ 117 w 274"/>
                <a:gd name="T45" fmla="*/ 116 h 116"/>
                <a:gd name="T46" fmla="*/ 111 w 274"/>
                <a:gd name="T47" fmla="*/ 114 h 116"/>
                <a:gd name="T48" fmla="*/ 110 w 274"/>
                <a:gd name="T49" fmla="*/ 110 h 116"/>
                <a:gd name="T50" fmla="*/ 117 w 274"/>
                <a:gd name="T51" fmla="*/ 105 h 116"/>
                <a:gd name="T52" fmla="*/ 263 w 274"/>
                <a:gd name="T53" fmla="*/ 105 h 116"/>
                <a:gd name="T54" fmla="*/ 263 w 274"/>
                <a:gd name="T55" fmla="*/ 12 h 116"/>
                <a:gd name="T56" fmla="*/ 49 w 274"/>
                <a:gd name="T57" fmla="*/ 12 h 116"/>
                <a:gd name="T58" fmla="*/ 49 w 274"/>
                <a:gd name="T59" fmla="*/ 19 h 116"/>
                <a:gd name="T60" fmla="*/ 49 w 274"/>
                <a:gd name="T61" fmla="*/ 31 h 116"/>
                <a:gd name="T62" fmla="*/ 45 w 274"/>
                <a:gd name="T63" fmla="*/ 39 h 116"/>
                <a:gd name="T64" fmla="*/ 26 w 274"/>
                <a:gd name="T65" fmla="*/ 51 h 116"/>
                <a:gd name="T66" fmla="*/ 15 w 274"/>
                <a:gd name="T67" fmla="*/ 58 h 116"/>
                <a:gd name="T68" fmla="*/ 23 w 274"/>
                <a:gd name="T69" fmla="*/ 64 h 116"/>
                <a:gd name="T70" fmla="*/ 35 w 274"/>
                <a:gd name="T71" fmla="*/ 71 h 116"/>
                <a:gd name="T72" fmla="*/ 41 w 274"/>
                <a:gd name="T73" fmla="*/ 75 h 116"/>
                <a:gd name="T74" fmla="*/ 49 w 274"/>
                <a:gd name="T75" fmla="*/ 89 h 116"/>
                <a:gd name="T76" fmla="*/ 49 w 274"/>
                <a:gd name="T77" fmla="*/ 97 h 116"/>
                <a:gd name="T78" fmla="*/ 49 w 274"/>
                <a:gd name="T79" fmla="*/ 101 h 116"/>
                <a:gd name="T80" fmla="*/ 49 w 274"/>
                <a:gd name="T81" fmla="*/ 105 h 116"/>
                <a:gd name="T82" fmla="*/ 65 w 274"/>
                <a:gd name="T83" fmla="*/ 105 h 116"/>
                <a:gd name="T84" fmla="*/ 78 w 274"/>
                <a:gd name="T85" fmla="*/ 105 h 116"/>
                <a:gd name="T86" fmla="*/ 81 w 274"/>
                <a:gd name="T87" fmla="*/ 105 h 116"/>
                <a:gd name="T88" fmla="*/ 85 w 274"/>
                <a:gd name="T89" fmla="*/ 111 h 116"/>
                <a:gd name="T90" fmla="*/ 81 w 274"/>
                <a:gd name="T91" fmla="*/ 116 h 116"/>
                <a:gd name="T92" fmla="*/ 61 w 274"/>
                <a:gd name="T9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4" h="116">
                  <a:moveTo>
                    <a:pt x="61" y="116"/>
                  </a:moveTo>
                  <a:cubicBezTo>
                    <a:pt x="55" y="116"/>
                    <a:pt x="49" y="116"/>
                    <a:pt x="43" y="116"/>
                  </a:cubicBezTo>
                  <a:cubicBezTo>
                    <a:pt x="39" y="116"/>
                    <a:pt x="38" y="112"/>
                    <a:pt x="38" y="110"/>
                  </a:cubicBezTo>
                  <a:cubicBezTo>
                    <a:pt x="38" y="107"/>
                    <a:pt x="38" y="105"/>
                    <a:pt x="38" y="102"/>
                  </a:cubicBezTo>
                  <a:cubicBezTo>
                    <a:pt x="38" y="99"/>
                    <a:pt x="38" y="95"/>
                    <a:pt x="38" y="91"/>
                  </a:cubicBezTo>
                  <a:cubicBezTo>
                    <a:pt x="38" y="88"/>
                    <a:pt x="36" y="85"/>
                    <a:pt x="34" y="84"/>
                  </a:cubicBezTo>
                  <a:cubicBezTo>
                    <a:pt x="27" y="79"/>
                    <a:pt x="20" y="75"/>
                    <a:pt x="13" y="70"/>
                  </a:cubicBezTo>
                  <a:cubicBezTo>
                    <a:pt x="10" y="68"/>
                    <a:pt x="7" y="66"/>
                    <a:pt x="4" y="64"/>
                  </a:cubicBezTo>
                  <a:cubicBezTo>
                    <a:pt x="2" y="63"/>
                    <a:pt x="0" y="61"/>
                    <a:pt x="0" y="58"/>
                  </a:cubicBezTo>
                  <a:cubicBezTo>
                    <a:pt x="0" y="56"/>
                    <a:pt x="2" y="54"/>
                    <a:pt x="4" y="5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7" y="44"/>
                    <a:pt x="25" y="38"/>
                    <a:pt x="33" y="33"/>
                  </a:cubicBezTo>
                  <a:cubicBezTo>
                    <a:pt x="37" y="31"/>
                    <a:pt x="38" y="29"/>
                    <a:pt x="38" y="25"/>
                  </a:cubicBezTo>
                  <a:cubicBezTo>
                    <a:pt x="38" y="19"/>
                    <a:pt x="38" y="13"/>
                    <a:pt x="38" y="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2"/>
                    <a:pt x="40" y="0"/>
                    <a:pt x="45" y="0"/>
                  </a:cubicBezTo>
                  <a:cubicBezTo>
                    <a:pt x="82" y="0"/>
                    <a:pt x="119" y="0"/>
                    <a:pt x="156" y="0"/>
                  </a:cubicBezTo>
                  <a:cubicBezTo>
                    <a:pt x="193" y="0"/>
                    <a:pt x="230" y="0"/>
                    <a:pt x="267" y="0"/>
                  </a:cubicBezTo>
                  <a:cubicBezTo>
                    <a:pt x="272" y="0"/>
                    <a:pt x="274" y="2"/>
                    <a:pt x="274" y="7"/>
                  </a:cubicBezTo>
                  <a:cubicBezTo>
                    <a:pt x="274" y="41"/>
                    <a:pt x="274" y="75"/>
                    <a:pt x="274" y="109"/>
                  </a:cubicBezTo>
                  <a:cubicBezTo>
                    <a:pt x="274" y="114"/>
                    <a:pt x="272" y="116"/>
                    <a:pt x="267" y="116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4" y="116"/>
                    <a:pt x="112" y="115"/>
                    <a:pt x="111" y="114"/>
                  </a:cubicBezTo>
                  <a:cubicBezTo>
                    <a:pt x="110" y="113"/>
                    <a:pt x="110" y="112"/>
                    <a:pt x="110" y="110"/>
                  </a:cubicBezTo>
                  <a:cubicBezTo>
                    <a:pt x="110" y="106"/>
                    <a:pt x="114" y="105"/>
                    <a:pt x="117" y="105"/>
                  </a:cubicBezTo>
                  <a:cubicBezTo>
                    <a:pt x="142" y="105"/>
                    <a:pt x="263" y="105"/>
                    <a:pt x="263" y="105"/>
                  </a:cubicBezTo>
                  <a:cubicBezTo>
                    <a:pt x="263" y="12"/>
                    <a:pt x="263" y="12"/>
                    <a:pt x="263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7"/>
                    <a:pt x="49" y="19"/>
                  </a:cubicBezTo>
                  <a:cubicBezTo>
                    <a:pt x="49" y="23"/>
                    <a:pt x="49" y="27"/>
                    <a:pt x="49" y="31"/>
                  </a:cubicBezTo>
                  <a:cubicBezTo>
                    <a:pt x="49" y="35"/>
                    <a:pt x="48" y="37"/>
                    <a:pt x="45" y="39"/>
                  </a:cubicBezTo>
                  <a:cubicBezTo>
                    <a:pt x="38" y="43"/>
                    <a:pt x="32" y="47"/>
                    <a:pt x="26" y="51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7" y="66"/>
                    <a:pt x="31" y="69"/>
                    <a:pt x="35" y="71"/>
                  </a:cubicBezTo>
                  <a:cubicBezTo>
                    <a:pt x="37" y="73"/>
                    <a:pt x="39" y="74"/>
                    <a:pt x="41" y="75"/>
                  </a:cubicBezTo>
                  <a:cubicBezTo>
                    <a:pt x="49" y="80"/>
                    <a:pt x="49" y="80"/>
                    <a:pt x="49" y="89"/>
                  </a:cubicBezTo>
                  <a:cubicBezTo>
                    <a:pt x="49" y="91"/>
                    <a:pt x="49" y="93"/>
                    <a:pt x="49" y="97"/>
                  </a:cubicBezTo>
                  <a:cubicBezTo>
                    <a:pt x="49" y="98"/>
                    <a:pt x="49" y="99"/>
                    <a:pt x="49" y="101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9" y="105"/>
                    <a:pt x="78" y="105"/>
                    <a:pt x="78" y="105"/>
                  </a:cubicBezTo>
                  <a:cubicBezTo>
                    <a:pt x="79" y="105"/>
                    <a:pt x="80" y="105"/>
                    <a:pt x="81" y="105"/>
                  </a:cubicBezTo>
                  <a:cubicBezTo>
                    <a:pt x="84" y="106"/>
                    <a:pt x="86" y="108"/>
                    <a:pt x="85" y="111"/>
                  </a:cubicBezTo>
                  <a:cubicBezTo>
                    <a:pt x="85" y="113"/>
                    <a:pt x="84" y="116"/>
                    <a:pt x="81" y="116"/>
                  </a:cubicBezTo>
                  <a:cubicBezTo>
                    <a:pt x="74" y="116"/>
                    <a:pt x="68" y="116"/>
                    <a:pt x="6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1">
              <a:extLst>
                <a:ext uri="{FF2B5EF4-FFF2-40B4-BE49-F238E27FC236}">
                  <a16:creationId xmlns:a16="http://schemas.microsoft.com/office/drawing/2014/main" id="{E73D5C9D-957A-4F6E-B90A-20C5331E8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-431800"/>
              <a:ext cx="215900" cy="92075"/>
            </a:xfrm>
            <a:custGeom>
              <a:avLst/>
              <a:gdLst>
                <a:gd name="T0" fmla="*/ 59 w 274"/>
                <a:gd name="T1" fmla="*/ 115 h 115"/>
                <a:gd name="T2" fmla="*/ 45 w 274"/>
                <a:gd name="T3" fmla="*/ 115 h 115"/>
                <a:gd name="T4" fmla="*/ 38 w 274"/>
                <a:gd name="T5" fmla="*/ 108 h 115"/>
                <a:gd name="T6" fmla="*/ 38 w 274"/>
                <a:gd name="T7" fmla="*/ 107 h 115"/>
                <a:gd name="T8" fmla="*/ 38 w 274"/>
                <a:gd name="T9" fmla="*/ 101 h 115"/>
                <a:gd name="T10" fmla="*/ 37 w 274"/>
                <a:gd name="T11" fmla="*/ 86 h 115"/>
                <a:gd name="T12" fmla="*/ 25 w 274"/>
                <a:gd name="T13" fmla="*/ 77 h 115"/>
                <a:gd name="T14" fmla="*/ 20 w 274"/>
                <a:gd name="T15" fmla="*/ 74 h 115"/>
                <a:gd name="T16" fmla="*/ 11 w 274"/>
                <a:gd name="T17" fmla="*/ 68 h 115"/>
                <a:gd name="T18" fmla="*/ 5 w 274"/>
                <a:gd name="T19" fmla="*/ 64 h 115"/>
                <a:gd name="T20" fmla="*/ 0 w 274"/>
                <a:gd name="T21" fmla="*/ 57 h 115"/>
                <a:gd name="T22" fmla="*/ 4 w 274"/>
                <a:gd name="T23" fmla="*/ 51 h 115"/>
                <a:gd name="T24" fmla="*/ 10 w 274"/>
                <a:gd name="T25" fmla="*/ 47 h 115"/>
                <a:gd name="T26" fmla="*/ 34 w 274"/>
                <a:gd name="T27" fmla="*/ 32 h 115"/>
                <a:gd name="T28" fmla="*/ 38 w 274"/>
                <a:gd name="T29" fmla="*/ 24 h 115"/>
                <a:gd name="T30" fmla="*/ 38 w 274"/>
                <a:gd name="T31" fmla="*/ 6 h 115"/>
                <a:gd name="T32" fmla="*/ 44 w 274"/>
                <a:gd name="T33" fmla="*/ 0 h 115"/>
                <a:gd name="T34" fmla="*/ 156 w 274"/>
                <a:gd name="T35" fmla="*/ 0 h 115"/>
                <a:gd name="T36" fmla="*/ 267 w 274"/>
                <a:gd name="T37" fmla="*/ 0 h 115"/>
                <a:gd name="T38" fmla="*/ 274 w 274"/>
                <a:gd name="T39" fmla="*/ 6 h 115"/>
                <a:gd name="T40" fmla="*/ 274 w 274"/>
                <a:gd name="T41" fmla="*/ 108 h 115"/>
                <a:gd name="T42" fmla="*/ 267 w 274"/>
                <a:gd name="T43" fmla="*/ 115 h 115"/>
                <a:gd name="T44" fmla="*/ 192 w 274"/>
                <a:gd name="T45" fmla="*/ 115 h 115"/>
                <a:gd name="T46" fmla="*/ 114 w 274"/>
                <a:gd name="T47" fmla="*/ 115 h 115"/>
                <a:gd name="T48" fmla="*/ 108 w 274"/>
                <a:gd name="T49" fmla="*/ 114 h 115"/>
                <a:gd name="T50" fmla="*/ 107 w 274"/>
                <a:gd name="T51" fmla="*/ 110 h 115"/>
                <a:gd name="T52" fmla="*/ 114 w 274"/>
                <a:gd name="T53" fmla="*/ 104 h 115"/>
                <a:gd name="T54" fmla="*/ 263 w 274"/>
                <a:gd name="T55" fmla="*/ 104 h 115"/>
                <a:gd name="T56" fmla="*/ 263 w 274"/>
                <a:gd name="T57" fmla="*/ 11 h 115"/>
                <a:gd name="T58" fmla="*/ 49 w 274"/>
                <a:gd name="T59" fmla="*/ 11 h 115"/>
                <a:gd name="T60" fmla="*/ 49 w 274"/>
                <a:gd name="T61" fmla="*/ 13 h 115"/>
                <a:gd name="T62" fmla="*/ 49 w 274"/>
                <a:gd name="T63" fmla="*/ 18 h 115"/>
                <a:gd name="T64" fmla="*/ 49 w 274"/>
                <a:gd name="T65" fmla="*/ 30 h 115"/>
                <a:gd name="T66" fmla="*/ 44 w 274"/>
                <a:gd name="T67" fmla="*/ 38 h 115"/>
                <a:gd name="T68" fmla="*/ 26 w 274"/>
                <a:gd name="T69" fmla="*/ 50 h 115"/>
                <a:gd name="T70" fmla="*/ 15 w 274"/>
                <a:gd name="T71" fmla="*/ 57 h 115"/>
                <a:gd name="T72" fmla="*/ 24 w 274"/>
                <a:gd name="T73" fmla="*/ 63 h 115"/>
                <a:gd name="T74" fmla="*/ 37 w 274"/>
                <a:gd name="T75" fmla="*/ 72 h 115"/>
                <a:gd name="T76" fmla="*/ 41 w 274"/>
                <a:gd name="T77" fmla="*/ 75 h 115"/>
                <a:gd name="T78" fmla="*/ 49 w 274"/>
                <a:gd name="T79" fmla="*/ 88 h 115"/>
                <a:gd name="T80" fmla="*/ 49 w 274"/>
                <a:gd name="T81" fmla="*/ 94 h 115"/>
                <a:gd name="T82" fmla="*/ 49 w 274"/>
                <a:gd name="T83" fmla="*/ 99 h 115"/>
                <a:gd name="T84" fmla="*/ 49 w 274"/>
                <a:gd name="T85" fmla="*/ 104 h 115"/>
                <a:gd name="T86" fmla="*/ 65 w 274"/>
                <a:gd name="T87" fmla="*/ 104 h 115"/>
                <a:gd name="T88" fmla="*/ 75 w 274"/>
                <a:gd name="T89" fmla="*/ 104 h 115"/>
                <a:gd name="T90" fmla="*/ 83 w 274"/>
                <a:gd name="T91" fmla="*/ 110 h 115"/>
                <a:gd name="T92" fmla="*/ 81 w 274"/>
                <a:gd name="T93" fmla="*/ 114 h 115"/>
                <a:gd name="T94" fmla="*/ 75 w 274"/>
                <a:gd name="T95" fmla="*/ 115 h 115"/>
                <a:gd name="T96" fmla="*/ 59 w 274"/>
                <a:gd name="T9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4" h="115">
                  <a:moveTo>
                    <a:pt x="59" y="115"/>
                  </a:moveTo>
                  <a:cubicBezTo>
                    <a:pt x="54" y="115"/>
                    <a:pt x="50" y="115"/>
                    <a:pt x="45" y="115"/>
                  </a:cubicBezTo>
                  <a:cubicBezTo>
                    <a:pt x="40" y="115"/>
                    <a:pt x="38" y="113"/>
                    <a:pt x="38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5"/>
                    <a:pt x="38" y="103"/>
                    <a:pt x="38" y="101"/>
                  </a:cubicBezTo>
                  <a:cubicBezTo>
                    <a:pt x="38" y="95"/>
                    <a:pt x="39" y="90"/>
                    <a:pt x="37" y="86"/>
                  </a:cubicBezTo>
                  <a:cubicBezTo>
                    <a:pt x="34" y="82"/>
                    <a:pt x="30" y="79"/>
                    <a:pt x="25" y="77"/>
                  </a:cubicBezTo>
                  <a:cubicBezTo>
                    <a:pt x="23" y="76"/>
                    <a:pt x="22" y="75"/>
                    <a:pt x="20" y="74"/>
                  </a:cubicBezTo>
                  <a:cubicBezTo>
                    <a:pt x="17" y="72"/>
                    <a:pt x="14" y="70"/>
                    <a:pt x="11" y="68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2" y="62"/>
                    <a:pt x="0" y="60"/>
                    <a:pt x="0" y="57"/>
                  </a:cubicBezTo>
                  <a:cubicBezTo>
                    <a:pt x="0" y="55"/>
                    <a:pt x="2" y="53"/>
                    <a:pt x="4" y="5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8" y="42"/>
                    <a:pt x="26" y="37"/>
                    <a:pt x="34" y="32"/>
                  </a:cubicBezTo>
                  <a:cubicBezTo>
                    <a:pt x="37" y="30"/>
                    <a:pt x="38" y="28"/>
                    <a:pt x="38" y="24"/>
                  </a:cubicBezTo>
                  <a:cubicBezTo>
                    <a:pt x="38" y="18"/>
                    <a:pt x="38" y="13"/>
                    <a:pt x="38" y="6"/>
                  </a:cubicBezTo>
                  <a:cubicBezTo>
                    <a:pt x="38" y="2"/>
                    <a:pt x="40" y="0"/>
                    <a:pt x="44" y="0"/>
                  </a:cubicBezTo>
                  <a:cubicBezTo>
                    <a:pt x="82" y="0"/>
                    <a:pt x="119" y="0"/>
                    <a:pt x="156" y="0"/>
                  </a:cubicBezTo>
                  <a:cubicBezTo>
                    <a:pt x="193" y="0"/>
                    <a:pt x="230" y="0"/>
                    <a:pt x="267" y="0"/>
                  </a:cubicBezTo>
                  <a:cubicBezTo>
                    <a:pt x="272" y="0"/>
                    <a:pt x="274" y="1"/>
                    <a:pt x="274" y="6"/>
                  </a:cubicBezTo>
                  <a:cubicBezTo>
                    <a:pt x="274" y="40"/>
                    <a:pt x="274" y="74"/>
                    <a:pt x="274" y="108"/>
                  </a:cubicBezTo>
                  <a:cubicBezTo>
                    <a:pt x="274" y="113"/>
                    <a:pt x="272" y="115"/>
                    <a:pt x="267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2" y="115"/>
                    <a:pt x="110" y="115"/>
                    <a:pt x="108" y="114"/>
                  </a:cubicBezTo>
                  <a:cubicBezTo>
                    <a:pt x="107" y="113"/>
                    <a:pt x="107" y="111"/>
                    <a:pt x="107" y="110"/>
                  </a:cubicBezTo>
                  <a:cubicBezTo>
                    <a:pt x="107" y="105"/>
                    <a:pt x="112" y="104"/>
                    <a:pt x="114" y="104"/>
                  </a:cubicBezTo>
                  <a:cubicBezTo>
                    <a:pt x="140" y="104"/>
                    <a:pt x="263" y="104"/>
                    <a:pt x="263" y="104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5"/>
                    <a:pt x="49" y="16"/>
                    <a:pt x="49" y="18"/>
                  </a:cubicBezTo>
                  <a:cubicBezTo>
                    <a:pt x="49" y="22"/>
                    <a:pt x="49" y="26"/>
                    <a:pt x="49" y="30"/>
                  </a:cubicBezTo>
                  <a:cubicBezTo>
                    <a:pt x="49" y="34"/>
                    <a:pt x="48" y="36"/>
                    <a:pt x="44" y="38"/>
                  </a:cubicBezTo>
                  <a:cubicBezTo>
                    <a:pt x="38" y="42"/>
                    <a:pt x="32" y="46"/>
                    <a:pt x="26" y="50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8" y="66"/>
                    <a:pt x="32" y="69"/>
                    <a:pt x="37" y="72"/>
                  </a:cubicBezTo>
                  <a:cubicBezTo>
                    <a:pt x="38" y="73"/>
                    <a:pt x="40" y="74"/>
                    <a:pt x="41" y="75"/>
                  </a:cubicBezTo>
                  <a:cubicBezTo>
                    <a:pt x="49" y="80"/>
                    <a:pt x="49" y="80"/>
                    <a:pt x="49" y="88"/>
                  </a:cubicBezTo>
                  <a:cubicBezTo>
                    <a:pt x="49" y="89"/>
                    <a:pt x="49" y="91"/>
                    <a:pt x="49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83" y="104"/>
                    <a:pt x="83" y="108"/>
                    <a:pt x="83" y="110"/>
                  </a:cubicBezTo>
                  <a:cubicBezTo>
                    <a:pt x="83" y="111"/>
                    <a:pt x="82" y="113"/>
                    <a:pt x="81" y="114"/>
                  </a:cubicBezTo>
                  <a:cubicBezTo>
                    <a:pt x="80" y="115"/>
                    <a:pt x="78" y="115"/>
                    <a:pt x="75" y="115"/>
                  </a:cubicBezTo>
                  <a:cubicBezTo>
                    <a:pt x="70" y="115"/>
                    <a:pt x="64" y="115"/>
                    <a:pt x="5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2">
              <a:extLst>
                <a:ext uri="{FF2B5EF4-FFF2-40B4-BE49-F238E27FC236}">
                  <a16:creationId xmlns:a16="http://schemas.microsoft.com/office/drawing/2014/main" id="{6724EC63-199F-4925-A88F-150E8AF25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-577850"/>
              <a:ext cx="215900" cy="90488"/>
            </a:xfrm>
            <a:custGeom>
              <a:avLst/>
              <a:gdLst>
                <a:gd name="T0" fmla="*/ 255 w 274"/>
                <a:gd name="T1" fmla="*/ 115 h 115"/>
                <a:gd name="T2" fmla="*/ 244 w 274"/>
                <a:gd name="T3" fmla="*/ 115 h 115"/>
                <a:gd name="T4" fmla="*/ 237 w 274"/>
                <a:gd name="T5" fmla="*/ 110 h 115"/>
                <a:gd name="T6" fmla="*/ 239 w 274"/>
                <a:gd name="T7" fmla="*/ 106 h 115"/>
                <a:gd name="T8" fmla="*/ 244 w 274"/>
                <a:gd name="T9" fmla="*/ 104 h 115"/>
                <a:gd name="T10" fmla="*/ 250 w 274"/>
                <a:gd name="T11" fmla="*/ 104 h 115"/>
                <a:gd name="T12" fmla="*/ 263 w 274"/>
                <a:gd name="T13" fmla="*/ 104 h 115"/>
                <a:gd name="T14" fmla="*/ 263 w 274"/>
                <a:gd name="T15" fmla="*/ 11 h 115"/>
                <a:gd name="T16" fmla="*/ 49 w 274"/>
                <a:gd name="T17" fmla="*/ 11 h 115"/>
                <a:gd name="T18" fmla="*/ 49 w 274"/>
                <a:gd name="T19" fmla="*/ 13 h 115"/>
                <a:gd name="T20" fmla="*/ 49 w 274"/>
                <a:gd name="T21" fmla="*/ 18 h 115"/>
                <a:gd name="T22" fmla="*/ 49 w 274"/>
                <a:gd name="T23" fmla="*/ 29 h 115"/>
                <a:gd name="T24" fmla="*/ 44 w 274"/>
                <a:gd name="T25" fmla="*/ 38 h 115"/>
                <a:gd name="T26" fmla="*/ 26 w 274"/>
                <a:gd name="T27" fmla="*/ 50 h 115"/>
                <a:gd name="T28" fmla="*/ 15 w 274"/>
                <a:gd name="T29" fmla="*/ 57 h 115"/>
                <a:gd name="T30" fmla="*/ 24 w 274"/>
                <a:gd name="T31" fmla="*/ 63 h 115"/>
                <a:gd name="T32" fmla="*/ 30 w 274"/>
                <a:gd name="T33" fmla="*/ 67 h 115"/>
                <a:gd name="T34" fmla="*/ 44 w 274"/>
                <a:gd name="T35" fmla="*/ 76 h 115"/>
                <a:gd name="T36" fmla="*/ 49 w 274"/>
                <a:gd name="T37" fmla="*/ 85 h 115"/>
                <a:gd name="T38" fmla="*/ 49 w 274"/>
                <a:gd name="T39" fmla="*/ 96 h 115"/>
                <a:gd name="T40" fmla="*/ 49 w 274"/>
                <a:gd name="T41" fmla="*/ 102 h 115"/>
                <a:gd name="T42" fmla="*/ 49 w 274"/>
                <a:gd name="T43" fmla="*/ 104 h 115"/>
                <a:gd name="T44" fmla="*/ 203 w 274"/>
                <a:gd name="T45" fmla="*/ 104 h 115"/>
                <a:gd name="T46" fmla="*/ 206 w 274"/>
                <a:gd name="T47" fmla="*/ 104 h 115"/>
                <a:gd name="T48" fmla="*/ 208 w 274"/>
                <a:gd name="T49" fmla="*/ 104 h 115"/>
                <a:gd name="T50" fmla="*/ 213 w 274"/>
                <a:gd name="T51" fmla="*/ 110 h 115"/>
                <a:gd name="T52" fmla="*/ 208 w 274"/>
                <a:gd name="T53" fmla="*/ 115 h 115"/>
                <a:gd name="T54" fmla="*/ 207 w 274"/>
                <a:gd name="T55" fmla="*/ 115 h 115"/>
                <a:gd name="T56" fmla="*/ 204 w 274"/>
                <a:gd name="T57" fmla="*/ 115 h 115"/>
                <a:gd name="T58" fmla="*/ 47 w 274"/>
                <a:gd name="T59" fmla="*/ 115 h 115"/>
                <a:gd name="T60" fmla="*/ 38 w 274"/>
                <a:gd name="T61" fmla="*/ 106 h 115"/>
                <a:gd name="T62" fmla="*/ 38 w 274"/>
                <a:gd name="T63" fmla="*/ 100 h 115"/>
                <a:gd name="T64" fmla="*/ 36 w 274"/>
                <a:gd name="T65" fmla="*/ 86 h 115"/>
                <a:gd name="T66" fmla="*/ 25 w 274"/>
                <a:gd name="T67" fmla="*/ 77 h 115"/>
                <a:gd name="T68" fmla="*/ 20 w 274"/>
                <a:gd name="T69" fmla="*/ 74 h 115"/>
                <a:gd name="T70" fmla="*/ 13 w 274"/>
                <a:gd name="T71" fmla="*/ 69 h 115"/>
                <a:gd name="T72" fmla="*/ 3 w 274"/>
                <a:gd name="T73" fmla="*/ 63 h 115"/>
                <a:gd name="T74" fmla="*/ 0 w 274"/>
                <a:gd name="T75" fmla="*/ 57 h 115"/>
                <a:gd name="T76" fmla="*/ 3 w 274"/>
                <a:gd name="T77" fmla="*/ 52 h 115"/>
                <a:gd name="T78" fmla="*/ 33 w 274"/>
                <a:gd name="T79" fmla="*/ 32 h 115"/>
                <a:gd name="T80" fmla="*/ 38 w 274"/>
                <a:gd name="T81" fmla="*/ 24 h 115"/>
                <a:gd name="T82" fmla="*/ 38 w 274"/>
                <a:gd name="T83" fmla="*/ 9 h 115"/>
                <a:gd name="T84" fmla="*/ 38 w 274"/>
                <a:gd name="T85" fmla="*/ 7 h 115"/>
                <a:gd name="T86" fmla="*/ 45 w 274"/>
                <a:gd name="T87" fmla="*/ 0 h 115"/>
                <a:gd name="T88" fmla="*/ 153 w 274"/>
                <a:gd name="T89" fmla="*/ 0 h 115"/>
                <a:gd name="T90" fmla="*/ 268 w 274"/>
                <a:gd name="T91" fmla="*/ 0 h 115"/>
                <a:gd name="T92" fmla="*/ 274 w 274"/>
                <a:gd name="T93" fmla="*/ 6 h 115"/>
                <a:gd name="T94" fmla="*/ 274 w 274"/>
                <a:gd name="T95" fmla="*/ 108 h 115"/>
                <a:gd name="T96" fmla="*/ 267 w 274"/>
                <a:gd name="T97" fmla="*/ 115 h 115"/>
                <a:gd name="T98" fmla="*/ 255 w 274"/>
                <a:gd name="T9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115">
                  <a:moveTo>
                    <a:pt x="255" y="115"/>
                  </a:moveTo>
                  <a:cubicBezTo>
                    <a:pt x="252" y="115"/>
                    <a:pt x="248" y="115"/>
                    <a:pt x="244" y="115"/>
                  </a:cubicBezTo>
                  <a:cubicBezTo>
                    <a:pt x="240" y="115"/>
                    <a:pt x="238" y="113"/>
                    <a:pt x="237" y="110"/>
                  </a:cubicBezTo>
                  <a:cubicBezTo>
                    <a:pt x="237" y="108"/>
                    <a:pt x="238" y="107"/>
                    <a:pt x="239" y="106"/>
                  </a:cubicBezTo>
                  <a:cubicBezTo>
                    <a:pt x="240" y="105"/>
                    <a:pt x="242" y="104"/>
                    <a:pt x="244" y="104"/>
                  </a:cubicBezTo>
                  <a:cubicBezTo>
                    <a:pt x="246" y="104"/>
                    <a:pt x="248" y="104"/>
                    <a:pt x="250" y="104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6"/>
                    <a:pt x="49" y="18"/>
                  </a:cubicBezTo>
                  <a:cubicBezTo>
                    <a:pt x="49" y="21"/>
                    <a:pt x="49" y="25"/>
                    <a:pt x="49" y="29"/>
                  </a:cubicBezTo>
                  <a:cubicBezTo>
                    <a:pt x="49" y="33"/>
                    <a:pt x="48" y="36"/>
                    <a:pt x="44" y="38"/>
                  </a:cubicBezTo>
                  <a:cubicBezTo>
                    <a:pt x="38" y="42"/>
                    <a:pt x="32" y="46"/>
                    <a:pt x="26" y="50"/>
                  </a:cubicBezTo>
                  <a:cubicBezTo>
                    <a:pt x="23" y="52"/>
                    <a:pt x="15" y="57"/>
                    <a:pt x="15" y="57"/>
                  </a:cubicBezTo>
                  <a:cubicBezTo>
                    <a:pt x="15" y="57"/>
                    <a:pt x="23" y="62"/>
                    <a:pt x="24" y="63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4" y="70"/>
                    <a:pt x="39" y="73"/>
                    <a:pt x="44" y="76"/>
                  </a:cubicBezTo>
                  <a:cubicBezTo>
                    <a:pt x="48" y="79"/>
                    <a:pt x="49" y="81"/>
                    <a:pt x="49" y="85"/>
                  </a:cubicBezTo>
                  <a:cubicBezTo>
                    <a:pt x="49" y="89"/>
                    <a:pt x="49" y="92"/>
                    <a:pt x="49" y="96"/>
                  </a:cubicBezTo>
                  <a:cubicBezTo>
                    <a:pt x="49" y="98"/>
                    <a:pt x="49" y="100"/>
                    <a:pt x="49" y="102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7" y="104"/>
                    <a:pt x="207" y="104"/>
                    <a:pt x="208" y="104"/>
                  </a:cubicBezTo>
                  <a:cubicBezTo>
                    <a:pt x="211" y="105"/>
                    <a:pt x="213" y="107"/>
                    <a:pt x="213" y="110"/>
                  </a:cubicBezTo>
                  <a:cubicBezTo>
                    <a:pt x="213" y="113"/>
                    <a:pt x="211" y="115"/>
                    <a:pt x="208" y="115"/>
                  </a:cubicBezTo>
                  <a:cubicBezTo>
                    <a:pt x="208" y="115"/>
                    <a:pt x="207" y="115"/>
                    <a:pt x="207" y="115"/>
                  </a:cubicBezTo>
                  <a:cubicBezTo>
                    <a:pt x="204" y="115"/>
                    <a:pt x="204" y="115"/>
                    <a:pt x="204" y="115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39" y="115"/>
                    <a:pt x="38" y="114"/>
                    <a:pt x="38" y="106"/>
                  </a:cubicBezTo>
                  <a:cubicBezTo>
                    <a:pt x="38" y="104"/>
                    <a:pt x="38" y="102"/>
                    <a:pt x="38" y="100"/>
                  </a:cubicBezTo>
                  <a:cubicBezTo>
                    <a:pt x="38" y="95"/>
                    <a:pt x="39" y="90"/>
                    <a:pt x="36" y="86"/>
                  </a:cubicBezTo>
                  <a:cubicBezTo>
                    <a:pt x="34" y="82"/>
                    <a:pt x="30" y="79"/>
                    <a:pt x="25" y="77"/>
                  </a:cubicBezTo>
                  <a:cubicBezTo>
                    <a:pt x="24" y="76"/>
                    <a:pt x="22" y="75"/>
                    <a:pt x="20" y="74"/>
                  </a:cubicBezTo>
                  <a:cubicBezTo>
                    <a:pt x="18" y="72"/>
                    <a:pt x="16" y="71"/>
                    <a:pt x="13" y="69"/>
                  </a:cubicBezTo>
                  <a:cubicBezTo>
                    <a:pt x="10" y="67"/>
                    <a:pt x="7" y="65"/>
                    <a:pt x="3" y="63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55"/>
                    <a:pt x="1" y="54"/>
                    <a:pt x="3" y="52"/>
                  </a:cubicBezTo>
                  <a:cubicBezTo>
                    <a:pt x="12" y="46"/>
                    <a:pt x="23" y="39"/>
                    <a:pt x="33" y="32"/>
                  </a:cubicBezTo>
                  <a:cubicBezTo>
                    <a:pt x="36" y="31"/>
                    <a:pt x="38" y="29"/>
                    <a:pt x="38" y="24"/>
                  </a:cubicBezTo>
                  <a:cubicBezTo>
                    <a:pt x="38" y="19"/>
                    <a:pt x="38" y="14"/>
                    <a:pt x="38" y="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1"/>
                    <a:pt x="40" y="0"/>
                    <a:pt x="45" y="0"/>
                  </a:cubicBezTo>
                  <a:cubicBezTo>
                    <a:pt x="81" y="0"/>
                    <a:pt x="117" y="0"/>
                    <a:pt x="153" y="0"/>
                  </a:cubicBezTo>
                  <a:cubicBezTo>
                    <a:pt x="191" y="0"/>
                    <a:pt x="229" y="0"/>
                    <a:pt x="268" y="0"/>
                  </a:cubicBezTo>
                  <a:cubicBezTo>
                    <a:pt x="272" y="0"/>
                    <a:pt x="274" y="1"/>
                    <a:pt x="274" y="6"/>
                  </a:cubicBezTo>
                  <a:cubicBezTo>
                    <a:pt x="274" y="40"/>
                    <a:pt x="274" y="74"/>
                    <a:pt x="274" y="108"/>
                  </a:cubicBezTo>
                  <a:cubicBezTo>
                    <a:pt x="274" y="113"/>
                    <a:pt x="272" y="115"/>
                    <a:pt x="267" y="115"/>
                  </a:cubicBezTo>
                  <a:cubicBezTo>
                    <a:pt x="263" y="115"/>
                    <a:pt x="259" y="115"/>
                    <a:pt x="255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3">
              <a:extLst>
                <a:ext uri="{FF2B5EF4-FFF2-40B4-BE49-F238E27FC236}">
                  <a16:creationId xmlns:a16="http://schemas.microsoft.com/office/drawing/2014/main" id="{9A2558A9-04B5-470D-906C-57C80333F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225" y="-704850"/>
              <a:ext cx="66675" cy="53975"/>
            </a:xfrm>
            <a:custGeom>
              <a:avLst/>
              <a:gdLst>
                <a:gd name="T0" fmla="*/ 30 w 85"/>
                <a:gd name="T1" fmla="*/ 69 h 69"/>
                <a:gd name="T2" fmla="*/ 25 w 85"/>
                <a:gd name="T3" fmla="*/ 66 h 69"/>
                <a:gd name="T4" fmla="*/ 19 w 85"/>
                <a:gd name="T5" fmla="*/ 62 h 69"/>
                <a:gd name="T6" fmla="*/ 0 w 85"/>
                <a:gd name="T7" fmla="*/ 34 h 69"/>
                <a:gd name="T8" fmla="*/ 19 w 85"/>
                <a:gd name="T9" fmla="*/ 7 h 69"/>
                <a:gd name="T10" fmla="*/ 25 w 85"/>
                <a:gd name="T11" fmla="*/ 2 h 69"/>
                <a:gd name="T12" fmla="*/ 30 w 85"/>
                <a:gd name="T13" fmla="*/ 0 h 69"/>
                <a:gd name="T14" fmla="*/ 34 w 85"/>
                <a:gd name="T15" fmla="*/ 2 h 69"/>
                <a:gd name="T16" fmla="*/ 40 w 85"/>
                <a:gd name="T17" fmla="*/ 7 h 69"/>
                <a:gd name="T18" fmla="*/ 57 w 85"/>
                <a:gd name="T19" fmla="*/ 23 h 69"/>
                <a:gd name="T20" fmla="*/ 65 w 85"/>
                <a:gd name="T21" fmla="*/ 29 h 69"/>
                <a:gd name="T22" fmla="*/ 65 w 85"/>
                <a:gd name="T23" fmla="*/ 29 h 69"/>
                <a:gd name="T24" fmla="*/ 72 w 85"/>
                <a:gd name="T25" fmla="*/ 29 h 69"/>
                <a:gd name="T26" fmla="*/ 79 w 85"/>
                <a:gd name="T27" fmla="*/ 29 h 69"/>
                <a:gd name="T28" fmla="*/ 85 w 85"/>
                <a:gd name="T29" fmla="*/ 34 h 69"/>
                <a:gd name="T30" fmla="*/ 79 w 85"/>
                <a:gd name="T31" fmla="*/ 40 h 69"/>
                <a:gd name="T32" fmla="*/ 72 w 85"/>
                <a:gd name="T33" fmla="*/ 40 h 69"/>
                <a:gd name="T34" fmla="*/ 65 w 85"/>
                <a:gd name="T35" fmla="*/ 40 h 69"/>
                <a:gd name="T36" fmla="*/ 64 w 85"/>
                <a:gd name="T37" fmla="*/ 40 h 69"/>
                <a:gd name="T38" fmla="*/ 57 w 85"/>
                <a:gd name="T39" fmla="*/ 45 h 69"/>
                <a:gd name="T40" fmla="*/ 39 w 85"/>
                <a:gd name="T41" fmla="*/ 62 h 69"/>
                <a:gd name="T42" fmla="*/ 34 w 85"/>
                <a:gd name="T43" fmla="*/ 66 h 69"/>
                <a:gd name="T44" fmla="*/ 30 w 85"/>
                <a:gd name="T45" fmla="*/ 69 h 69"/>
                <a:gd name="T46" fmla="*/ 29 w 85"/>
                <a:gd name="T47" fmla="*/ 16 h 69"/>
                <a:gd name="T48" fmla="*/ 11 w 85"/>
                <a:gd name="T49" fmla="*/ 34 h 69"/>
                <a:gd name="T50" fmla="*/ 16 w 85"/>
                <a:gd name="T51" fmla="*/ 47 h 69"/>
                <a:gd name="T52" fmla="*/ 29 w 85"/>
                <a:gd name="T53" fmla="*/ 53 h 69"/>
                <a:gd name="T54" fmla="*/ 48 w 85"/>
                <a:gd name="T55" fmla="*/ 34 h 69"/>
                <a:gd name="T56" fmla="*/ 30 w 85"/>
                <a:gd name="T57" fmla="*/ 16 h 69"/>
                <a:gd name="T58" fmla="*/ 29 w 85"/>
                <a:gd name="T59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69">
                  <a:moveTo>
                    <a:pt x="30" y="69"/>
                  </a:moveTo>
                  <a:cubicBezTo>
                    <a:pt x="28" y="69"/>
                    <a:pt x="26" y="68"/>
                    <a:pt x="25" y="66"/>
                  </a:cubicBezTo>
                  <a:cubicBezTo>
                    <a:pt x="23" y="64"/>
                    <a:pt x="21" y="63"/>
                    <a:pt x="19" y="62"/>
                  </a:cubicBezTo>
                  <a:cubicBezTo>
                    <a:pt x="7" y="57"/>
                    <a:pt x="0" y="46"/>
                    <a:pt x="0" y="34"/>
                  </a:cubicBezTo>
                  <a:cubicBezTo>
                    <a:pt x="0" y="22"/>
                    <a:pt x="7" y="11"/>
                    <a:pt x="19" y="7"/>
                  </a:cubicBezTo>
                  <a:cubicBezTo>
                    <a:pt x="21" y="6"/>
                    <a:pt x="23" y="4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1" y="0"/>
                    <a:pt x="33" y="0"/>
                    <a:pt x="34" y="2"/>
                  </a:cubicBezTo>
                  <a:cubicBezTo>
                    <a:pt x="36" y="4"/>
                    <a:pt x="38" y="6"/>
                    <a:pt x="40" y="7"/>
                  </a:cubicBezTo>
                  <a:cubicBezTo>
                    <a:pt x="49" y="10"/>
                    <a:pt x="54" y="16"/>
                    <a:pt x="57" y="23"/>
                  </a:cubicBezTo>
                  <a:cubicBezTo>
                    <a:pt x="58" y="27"/>
                    <a:pt x="61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8" y="29"/>
                    <a:pt x="70" y="29"/>
                    <a:pt x="72" y="29"/>
                  </a:cubicBezTo>
                  <a:cubicBezTo>
                    <a:pt x="74" y="29"/>
                    <a:pt x="77" y="29"/>
                    <a:pt x="79" y="29"/>
                  </a:cubicBezTo>
                  <a:cubicBezTo>
                    <a:pt x="83" y="29"/>
                    <a:pt x="85" y="31"/>
                    <a:pt x="85" y="34"/>
                  </a:cubicBezTo>
                  <a:cubicBezTo>
                    <a:pt x="85" y="37"/>
                    <a:pt x="83" y="39"/>
                    <a:pt x="79" y="40"/>
                  </a:cubicBezTo>
                  <a:cubicBezTo>
                    <a:pt x="77" y="40"/>
                    <a:pt x="74" y="40"/>
                    <a:pt x="72" y="40"/>
                  </a:cubicBezTo>
                  <a:cubicBezTo>
                    <a:pt x="69" y="40"/>
                    <a:pt x="67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1" y="40"/>
                    <a:pt x="58" y="41"/>
                    <a:pt x="57" y="45"/>
                  </a:cubicBezTo>
                  <a:cubicBezTo>
                    <a:pt x="54" y="53"/>
                    <a:pt x="48" y="59"/>
                    <a:pt x="39" y="62"/>
                  </a:cubicBezTo>
                  <a:cubicBezTo>
                    <a:pt x="38" y="63"/>
                    <a:pt x="36" y="64"/>
                    <a:pt x="34" y="66"/>
                  </a:cubicBezTo>
                  <a:cubicBezTo>
                    <a:pt x="33" y="68"/>
                    <a:pt x="31" y="69"/>
                    <a:pt x="30" y="69"/>
                  </a:cubicBezTo>
                  <a:close/>
                  <a:moveTo>
                    <a:pt x="29" y="16"/>
                  </a:moveTo>
                  <a:cubicBezTo>
                    <a:pt x="19" y="16"/>
                    <a:pt x="11" y="24"/>
                    <a:pt x="11" y="34"/>
                  </a:cubicBezTo>
                  <a:cubicBezTo>
                    <a:pt x="11" y="39"/>
                    <a:pt x="13" y="44"/>
                    <a:pt x="16" y="47"/>
                  </a:cubicBezTo>
                  <a:cubicBezTo>
                    <a:pt x="20" y="51"/>
                    <a:pt x="25" y="53"/>
                    <a:pt x="29" y="53"/>
                  </a:cubicBezTo>
                  <a:cubicBezTo>
                    <a:pt x="40" y="53"/>
                    <a:pt x="48" y="45"/>
                    <a:pt x="48" y="34"/>
                  </a:cubicBezTo>
                  <a:cubicBezTo>
                    <a:pt x="48" y="24"/>
                    <a:pt x="40" y="16"/>
                    <a:pt x="30" y="16"/>
                  </a:cubicBezTo>
                  <a:lnTo>
                    <a:pt x="2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4">
              <a:extLst>
                <a:ext uri="{FF2B5EF4-FFF2-40B4-BE49-F238E27FC236}">
                  <a16:creationId xmlns:a16="http://schemas.microsoft.com/office/drawing/2014/main" id="{94EDEF7C-A0EE-403C-A541-091087D5E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225" y="-412750"/>
              <a:ext cx="66675" cy="53975"/>
            </a:xfrm>
            <a:custGeom>
              <a:avLst/>
              <a:gdLst>
                <a:gd name="T0" fmla="*/ 30 w 85"/>
                <a:gd name="T1" fmla="*/ 69 h 69"/>
                <a:gd name="T2" fmla="*/ 25 w 85"/>
                <a:gd name="T3" fmla="*/ 66 h 69"/>
                <a:gd name="T4" fmla="*/ 19 w 85"/>
                <a:gd name="T5" fmla="*/ 62 h 69"/>
                <a:gd name="T6" fmla="*/ 0 w 85"/>
                <a:gd name="T7" fmla="*/ 34 h 69"/>
                <a:gd name="T8" fmla="*/ 19 w 85"/>
                <a:gd name="T9" fmla="*/ 7 h 69"/>
                <a:gd name="T10" fmla="*/ 25 w 85"/>
                <a:gd name="T11" fmla="*/ 2 h 69"/>
                <a:gd name="T12" fmla="*/ 30 w 85"/>
                <a:gd name="T13" fmla="*/ 0 h 69"/>
                <a:gd name="T14" fmla="*/ 34 w 85"/>
                <a:gd name="T15" fmla="*/ 2 h 69"/>
                <a:gd name="T16" fmla="*/ 39 w 85"/>
                <a:gd name="T17" fmla="*/ 6 h 69"/>
                <a:gd name="T18" fmla="*/ 57 w 85"/>
                <a:gd name="T19" fmla="*/ 24 h 69"/>
                <a:gd name="T20" fmla="*/ 64 w 85"/>
                <a:gd name="T21" fmla="*/ 29 h 69"/>
                <a:gd name="T22" fmla="*/ 64 w 85"/>
                <a:gd name="T23" fmla="*/ 29 h 69"/>
                <a:gd name="T24" fmla="*/ 71 w 85"/>
                <a:gd name="T25" fmla="*/ 29 h 69"/>
                <a:gd name="T26" fmla="*/ 79 w 85"/>
                <a:gd name="T27" fmla="*/ 29 h 69"/>
                <a:gd name="T28" fmla="*/ 85 w 85"/>
                <a:gd name="T29" fmla="*/ 34 h 69"/>
                <a:gd name="T30" fmla="*/ 79 w 85"/>
                <a:gd name="T31" fmla="*/ 40 h 69"/>
                <a:gd name="T32" fmla="*/ 76 w 85"/>
                <a:gd name="T33" fmla="*/ 40 h 69"/>
                <a:gd name="T34" fmla="*/ 70 w 85"/>
                <a:gd name="T35" fmla="*/ 40 h 69"/>
                <a:gd name="T36" fmla="*/ 64 w 85"/>
                <a:gd name="T37" fmla="*/ 40 h 69"/>
                <a:gd name="T38" fmla="*/ 58 w 85"/>
                <a:gd name="T39" fmla="*/ 44 h 69"/>
                <a:gd name="T40" fmla="*/ 39 w 85"/>
                <a:gd name="T41" fmla="*/ 63 h 69"/>
                <a:gd name="T42" fmla="*/ 34 w 85"/>
                <a:gd name="T43" fmla="*/ 66 h 69"/>
                <a:gd name="T44" fmla="*/ 30 w 85"/>
                <a:gd name="T45" fmla="*/ 69 h 69"/>
                <a:gd name="T46" fmla="*/ 30 w 85"/>
                <a:gd name="T47" fmla="*/ 16 h 69"/>
                <a:gd name="T48" fmla="*/ 16 w 85"/>
                <a:gd name="T49" fmla="*/ 21 h 69"/>
                <a:gd name="T50" fmla="*/ 11 w 85"/>
                <a:gd name="T51" fmla="*/ 35 h 69"/>
                <a:gd name="T52" fmla="*/ 29 w 85"/>
                <a:gd name="T53" fmla="*/ 53 h 69"/>
                <a:gd name="T54" fmla="*/ 29 w 85"/>
                <a:gd name="T55" fmla="*/ 53 h 69"/>
                <a:gd name="T56" fmla="*/ 48 w 85"/>
                <a:gd name="T57" fmla="*/ 34 h 69"/>
                <a:gd name="T58" fmla="*/ 43 w 85"/>
                <a:gd name="T59" fmla="*/ 21 h 69"/>
                <a:gd name="T60" fmla="*/ 30 w 85"/>
                <a:gd name="T61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69">
                  <a:moveTo>
                    <a:pt x="30" y="69"/>
                  </a:moveTo>
                  <a:cubicBezTo>
                    <a:pt x="28" y="69"/>
                    <a:pt x="26" y="68"/>
                    <a:pt x="25" y="66"/>
                  </a:cubicBezTo>
                  <a:cubicBezTo>
                    <a:pt x="23" y="65"/>
                    <a:pt x="21" y="63"/>
                    <a:pt x="19" y="62"/>
                  </a:cubicBezTo>
                  <a:cubicBezTo>
                    <a:pt x="7" y="57"/>
                    <a:pt x="0" y="47"/>
                    <a:pt x="0" y="34"/>
                  </a:cubicBezTo>
                  <a:cubicBezTo>
                    <a:pt x="0" y="22"/>
                    <a:pt x="7" y="11"/>
                    <a:pt x="19" y="7"/>
                  </a:cubicBezTo>
                  <a:cubicBezTo>
                    <a:pt x="21" y="6"/>
                    <a:pt x="23" y="4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1" y="0"/>
                    <a:pt x="33" y="1"/>
                    <a:pt x="34" y="2"/>
                  </a:cubicBezTo>
                  <a:cubicBezTo>
                    <a:pt x="35" y="4"/>
                    <a:pt x="37" y="6"/>
                    <a:pt x="39" y="6"/>
                  </a:cubicBezTo>
                  <a:cubicBezTo>
                    <a:pt x="48" y="10"/>
                    <a:pt x="54" y="16"/>
                    <a:pt x="57" y="24"/>
                  </a:cubicBezTo>
                  <a:cubicBezTo>
                    <a:pt x="58" y="28"/>
                    <a:pt x="60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7" y="29"/>
                    <a:pt x="69" y="29"/>
                    <a:pt x="71" y="29"/>
                  </a:cubicBezTo>
                  <a:cubicBezTo>
                    <a:pt x="74" y="29"/>
                    <a:pt x="76" y="29"/>
                    <a:pt x="79" y="29"/>
                  </a:cubicBezTo>
                  <a:cubicBezTo>
                    <a:pt x="82" y="29"/>
                    <a:pt x="85" y="30"/>
                    <a:pt x="85" y="34"/>
                  </a:cubicBezTo>
                  <a:cubicBezTo>
                    <a:pt x="85" y="38"/>
                    <a:pt x="83" y="40"/>
                    <a:pt x="79" y="40"/>
                  </a:cubicBezTo>
                  <a:cubicBezTo>
                    <a:pt x="78" y="40"/>
                    <a:pt x="77" y="40"/>
                    <a:pt x="76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40"/>
                    <a:pt x="66" y="40"/>
                    <a:pt x="64" y="40"/>
                  </a:cubicBezTo>
                  <a:cubicBezTo>
                    <a:pt x="61" y="40"/>
                    <a:pt x="59" y="42"/>
                    <a:pt x="58" y="44"/>
                  </a:cubicBezTo>
                  <a:cubicBezTo>
                    <a:pt x="54" y="53"/>
                    <a:pt x="48" y="59"/>
                    <a:pt x="39" y="63"/>
                  </a:cubicBezTo>
                  <a:cubicBezTo>
                    <a:pt x="37" y="63"/>
                    <a:pt x="35" y="65"/>
                    <a:pt x="34" y="66"/>
                  </a:cubicBezTo>
                  <a:cubicBezTo>
                    <a:pt x="33" y="68"/>
                    <a:pt x="31" y="69"/>
                    <a:pt x="30" y="69"/>
                  </a:cubicBezTo>
                  <a:close/>
                  <a:moveTo>
                    <a:pt x="30" y="16"/>
                  </a:moveTo>
                  <a:cubicBezTo>
                    <a:pt x="25" y="16"/>
                    <a:pt x="20" y="18"/>
                    <a:pt x="16" y="21"/>
                  </a:cubicBezTo>
                  <a:cubicBezTo>
                    <a:pt x="13" y="25"/>
                    <a:pt x="11" y="30"/>
                    <a:pt x="11" y="35"/>
                  </a:cubicBezTo>
                  <a:cubicBezTo>
                    <a:pt x="11" y="45"/>
                    <a:pt x="1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0" y="53"/>
                    <a:pt x="48" y="45"/>
                    <a:pt x="48" y="34"/>
                  </a:cubicBezTo>
                  <a:cubicBezTo>
                    <a:pt x="48" y="29"/>
                    <a:pt x="46" y="25"/>
                    <a:pt x="43" y="21"/>
                  </a:cubicBezTo>
                  <a:cubicBezTo>
                    <a:pt x="39" y="18"/>
                    <a:pt x="35" y="16"/>
                    <a:pt x="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5">
              <a:extLst>
                <a:ext uri="{FF2B5EF4-FFF2-40B4-BE49-F238E27FC236}">
                  <a16:creationId xmlns:a16="http://schemas.microsoft.com/office/drawing/2014/main" id="{6CC6DEBA-5CF4-4046-851D-81D970F4C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225" y="-558800"/>
              <a:ext cx="66675" cy="53975"/>
            </a:xfrm>
            <a:custGeom>
              <a:avLst/>
              <a:gdLst>
                <a:gd name="T0" fmla="*/ 30 w 85"/>
                <a:gd name="T1" fmla="*/ 69 h 69"/>
                <a:gd name="T2" fmla="*/ 25 w 85"/>
                <a:gd name="T3" fmla="*/ 66 h 69"/>
                <a:gd name="T4" fmla="*/ 20 w 85"/>
                <a:gd name="T5" fmla="*/ 62 h 69"/>
                <a:gd name="T6" fmla="*/ 0 w 85"/>
                <a:gd name="T7" fmla="*/ 34 h 69"/>
                <a:gd name="T8" fmla="*/ 19 w 85"/>
                <a:gd name="T9" fmla="*/ 7 h 69"/>
                <a:gd name="T10" fmla="*/ 25 w 85"/>
                <a:gd name="T11" fmla="*/ 2 h 69"/>
                <a:gd name="T12" fmla="*/ 30 w 85"/>
                <a:gd name="T13" fmla="*/ 0 h 69"/>
                <a:gd name="T14" fmla="*/ 34 w 85"/>
                <a:gd name="T15" fmla="*/ 2 h 69"/>
                <a:gd name="T16" fmla="*/ 39 w 85"/>
                <a:gd name="T17" fmla="*/ 6 h 69"/>
                <a:gd name="T18" fmla="*/ 57 w 85"/>
                <a:gd name="T19" fmla="*/ 24 h 69"/>
                <a:gd name="T20" fmla="*/ 64 w 85"/>
                <a:gd name="T21" fmla="*/ 29 h 69"/>
                <a:gd name="T22" fmla="*/ 65 w 85"/>
                <a:gd name="T23" fmla="*/ 29 h 69"/>
                <a:gd name="T24" fmla="*/ 71 w 85"/>
                <a:gd name="T25" fmla="*/ 29 h 69"/>
                <a:gd name="T26" fmla="*/ 79 w 85"/>
                <a:gd name="T27" fmla="*/ 29 h 69"/>
                <a:gd name="T28" fmla="*/ 85 w 85"/>
                <a:gd name="T29" fmla="*/ 34 h 69"/>
                <a:gd name="T30" fmla="*/ 79 w 85"/>
                <a:gd name="T31" fmla="*/ 40 h 69"/>
                <a:gd name="T32" fmla="*/ 75 w 85"/>
                <a:gd name="T33" fmla="*/ 40 h 69"/>
                <a:gd name="T34" fmla="*/ 70 w 85"/>
                <a:gd name="T35" fmla="*/ 40 h 69"/>
                <a:gd name="T36" fmla="*/ 64 w 85"/>
                <a:gd name="T37" fmla="*/ 40 h 69"/>
                <a:gd name="T38" fmla="*/ 58 w 85"/>
                <a:gd name="T39" fmla="*/ 44 h 69"/>
                <a:gd name="T40" fmla="*/ 39 w 85"/>
                <a:gd name="T41" fmla="*/ 62 h 69"/>
                <a:gd name="T42" fmla="*/ 34 w 85"/>
                <a:gd name="T43" fmla="*/ 66 h 69"/>
                <a:gd name="T44" fmla="*/ 30 w 85"/>
                <a:gd name="T45" fmla="*/ 69 h 69"/>
                <a:gd name="T46" fmla="*/ 29 w 85"/>
                <a:gd name="T47" fmla="*/ 16 h 69"/>
                <a:gd name="T48" fmla="*/ 11 w 85"/>
                <a:gd name="T49" fmla="*/ 34 h 69"/>
                <a:gd name="T50" fmla="*/ 16 w 85"/>
                <a:gd name="T51" fmla="*/ 48 h 69"/>
                <a:gd name="T52" fmla="*/ 30 w 85"/>
                <a:gd name="T53" fmla="*/ 53 h 69"/>
                <a:gd name="T54" fmla="*/ 43 w 85"/>
                <a:gd name="T55" fmla="*/ 47 h 69"/>
                <a:gd name="T56" fmla="*/ 48 w 85"/>
                <a:gd name="T57" fmla="*/ 34 h 69"/>
                <a:gd name="T58" fmla="*/ 30 w 85"/>
                <a:gd name="T59" fmla="*/ 16 h 69"/>
                <a:gd name="T60" fmla="*/ 29 w 85"/>
                <a:gd name="T61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69">
                  <a:moveTo>
                    <a:pt x="30" y="69"/>
                  </a:moveTo>
                  <a:cubicBezTo>
                    <a:pt x="28" y="69"/>
                    <a:pt x="26" y="68"/>
                    <a:pt x="25" y="66"/>
                  </a:cubicBezTo>
                  <a:cubicBezTo>
                    <a:pt x="23" y="64"/>
                    <a:pt x="21" y="63"/>
                    <a:pt x="20" y="62"/>
                  </a:cubicBezTo>
                  <a:cubicBezTo>
                    <a:pt x="7" y="57"/>
                    <a:pt x="0" y="47"/>
                    <a:pt x="0" y="34"/>
                  </a:cubicBezTo>
                  <a:cubicBezTo>
                    <a:pt x="0" y="22"/>
                    <a:pt x="8" y="11"/>
                    <a:pt x="19" y="7"/>
                  </a:cubicBezTo>
                  <a:cubicBezTo>
                    <a:pt x="21" y="6"/>
                    <a:pt x="23" y="4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1" y="0"/>
                    <a:pt x="33" y="1"/>
                    <a:pt x="34" y="2"/>
                  </a:cubicBezTo>
                  <a:cubicBezTo>
                    <a:pt x="35" y="3"/>
                    <a:pt x="37" y="5"/>
                    <a:pt x="39" y="6"/>
                  </a:cubicBezTo>
                  <a:cubicBezTo>
                    <a:pt x="48" y="10"/>
                    <a:pt x="54" y="16"/>
                    <a:pt x="57" y="24"/>
                  </a:cubicBezTo>
                  <a:cubicBezTo>
                    <a:pt x="58" y="27"/>
                    <a:pt x="61" y="29"/>
                    <a:pt x="64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9"/>
                    <a:pt x="69" y="29"/>
                    <a:pt x="71" y="29"/>
                  </a:cubicBezTo>
                  <a:cubicBezTo>
                    <a:pt x="74" y="29"/>
                    <a:pt x="77" y="29"/>
                    <a:pt x="79" y="29"/>
                  </a:cubicBezTo>
                  <a:cubicBezTo>
                    <a:pt x="83" y="29"/>
                    <a:pt x="85" y="31"/>
                    <a:pt x="85" y="34"/>
                  </a:cubicBezTo>
                  <a:cubicBezTo>
                    <a:pt x="85" y="37"/>
                    <a:pt x="83" y="40"/>
                    <a:pt x="79" y="40"/>
                  </a:cubicBezTo>
                  <a:cubicBezTo>
                    <a:pt x="78" y="40"/>
                    <a:pt x="77" y="40"/>
                    <a:pt x="75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40"/>
                    <a:pt x="66" y="40"/>
                    <a:pt x="64" y="40"/>
                  </a:cubicBezTo>
                  <a:cubicBezTo>
                    <a:pt x="62" y="40"/>
                    <a:pt x="59" y="42"/>
                    <a:pt x="58" y="44"/>
                  </a:cubicBezTo>
                  <a:cubicBezTo>
                    <a:pt x="54" y="53"/>
                    <a:pt x="48" y="59"/>
                    <a:pt x="39" y="62"/>
                  </a:cubicBezTo>
                  <a:cubicBezTo>
                    <a:pt x="37" y="63"/>
                    <a:pt x="36" y="65"/>
                    <a:pt x="34" y="66"/>
                  </a:cubicBezTo>
                  <a:cubicBezTo>
                    <a:pt x="33" y="68"/>
                    <a:pt x="31" y="69"/>
                    <a:pt x="30" y="69"/>
                  </a:cubicBezTo>
                  <a:close/>
                  <a:moveTo>
                    <a:pt x="29" y="16"/>
                  </a:moveTo>
                  <a:cubicBezTo>
                    <a:pt x="19" y="16"/>
                    <a:pt x="11" y="24"/>
                    <a:pt x="11" y="34"/>
                  </a:cubicBezTo>
                  <a:cubicBezTo>
                    <a:pt x="11" y="39"/>
                    <a:pt x="13" y="44"/>
                    <a:pt x="16" y="48"/>
                  </a:cubicBezTo>
                  <a:cubicBezTo>
                    <a:pt x="20" y="51"/>
                    <a:pt x="25" y="53"/>
                    <a:pt x="30" y="53"/>
                  </a:cubicBezTo>
                  <a:cubicBezTo>
                    <a:pt x="35" y="53"/>
                    <a:pt x="39" y="51"/>
                    <a:pt x="43" y="47"/>
                  </a:cubicBezTo>
                  <a:cubicBezTo>
                    <a:pt x="46" y="44"/>
                    <a:pt x="48" y="39"/>
                    <a:pt x="48" y="34"/>
                  </a:cubicBezTo>
                  <a:cubicBezTo>
                    <a:pt x="48" y="24"/>
                    <a:pt x="40" y="16"/>
                    <a:pt x="30" y="16"/>
                  </a:cubicBezTo>
                  <a:lnTo>
                    <a:pt x="2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6">
              <a:extLst>
                <a:ext uri="{FF2B5EF4-FFF2-40B4-BE49-F238E27FC236}">
                  <a16:creationId xmlns:a16="http://schemas.microsoft.com/office/drawing/2014/main" id="{A5D49804-EABC-4FCD-AF8C-04ABAF4F3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403225"/>
              <a:ext cx="119063" cy="9525"/>
            </a:xfrm>
            <a:custGeom>
              <a:avLst/>
              <a:gdLst>
                <a:gd name="T0" fmla="*/ 7 w 150"/>
                <a:gd name="T1" fmla="*/ 11 h 11"/>
                <a:gd name="T2" fmla="*/ 0 w 150"/>
                <a:gd name="T3" fmla="*/ 6 h 11"/>
                <a:gd name="T4" fmla="*/ 5 w 150"/>
                <a:gd name="T5" fmla="*/ 0 h 11"/>
                <a:gd name="T6" fmla="*/ 8 w 150"/>
                <a:gd name="T7" fmla="*/ 0 h 11"/>
                <a:gd name="T8" fmla="*/ 142 w 150"/>
                <a:gd name="T9" fmla="*/ 0 h 11"/>
                <a:gd name="T10" fmla="*/ 143 w 150"/>
                <a:gd name="T11" fmla="*/ 0 h 11"/>
                <a:gd name="T12" fmla="*/ 150 w 150"/>
                <a:gd name="T13" fmla="*/ 6 h 11"/>
                <a:gd name="T14" fmla="*/ 143 w 150"/>
                <a:gd name="T15" fmla="*/ 11 h 11"/>
                <a:gd name="T16" fmla="*/ 110 w 150"/>
                <a:gd name="T17" fmla="*/ 11 h 11"/>
                <a:gd name="T18" fmla="*/ 40 w 150"/>
                <a:gd name="T19" fmla="*/ 11 h 11"/>
                <a:gd name="T20" fmla="*/ 7 w 150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1">
                  <a:moveTo>
                    <a:pt x="7" y="11"/>
                  </a:moveTo>
                  <a:cubicBezTo>
                    <a:pt x="2" y="11"/>
                    <a:pt x="1" y="9"/>
                    <a:pt x="0" y="6"/>
                  </a:cubicBezTo>
                  <a:cubicBezTo>
                    <a:pt x="0" y="3"/>
                    <a:pt x="2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50" y="2"/>
                    <a:pt x="150" y="6"/>
                  </a:cubicBezTo>
                  <a:cubicBezTo>
                    <a:pt x="150" y="9"/>
                    <a:pt x="147" y="11"/>
                    <a:pt x="143" y="11"/>
                  </a:cubicBezTo>
                  <a:cubicBezTo>
                    <a:pt x="132" y="11"/>
                    <a:pt x="121" y="11"/>
                    <a:pt x="11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29" y="11"/>
                    <a:pt x="18" y="11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7">
              <a:extLst>
                <a:ext uri="{FF2B5EF4-FFF2-40B4-BE49-F238E27FC236}">
                  <a16:creationId xmlns:a16="http://schemas.microsoft.com/office/drawing/2014/main" id="{A2D5A401-8F73-4761-BF1B-54646273A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549275"/>
              <a:ext cx="119063" cy="9525"/>
            </a:xfrm>
            <a:custGeom>
              <a:avLst/>
              <a:gdLst>
                <a:gd name="T0" fmla="*/ 136 w 150"/>
                <a:gd name="T1" fmla="*/ 11 h 11"/>
                <a:gd name="T2" fmla="*/ 7 w 150"/>
                <a:gd name="T3" fmla="*/ 11 h 11"/>
                <a:gd name="T4" fmla="*/ 5 w 150"/>
                <a:gd name="T5" fmla="*/ 10 h 11"/>
                <a:gd name="T6" fmla="*/ 0 w 150"/>
                <a:gd name="T7" fmla="*/ 6 h 11"/>
                <a:gd name="T8" fmla="*/ 4 w 150"/>
                <a:gd name="T9" fmla="*/ 0 h 11"/>
                <a:gd name="T10" fmla="*/ 8 w 150"/>
                <a:gd name="T11" fmla="*/ 0 h 11"/>
                <a:gd name="T12" fmla="*/ 77 w 150"/>
                <a:gd name="T13" fmla="*/ 0 h 11"/>
                <a:gd name="T14" fmla="*/ 142 w 150"/>
                <a:gd name="T15" fmla="*/ 0 h 11"/>
                <a:gd name="T16" fmla="*/ 145 w 150"/>
                <a:gd name="T17" fmla="*/ 0 h 11"/>
                <a:gd name="T18" fmla="*/ 150 w 150"/>
                <a:gd name="T19" fmla="*/ 5 h 11"/>
                <a:gd name="T20" fmla="*/ 145 w 150"/>
                <a:gd name="T21" fmla="*/ 10 h 11"/>
                <a:gd name="T22" fmla="*/ 140 w 150"/>
                <a:gd name="T23" fmla="*/ 11 h 11"/>
                <a:gd name="T24" fmla="*/ 136 w 150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">
                  <a:moveTo>
                    <a:pt x="13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1"/>
                    <a:pt x="5" y="10"/>
                  </a:cubicBez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3" y="0"/>
                    <a:pt x="144" y="0"/>
                    <a:pt x="145" y="0"/>
                  </a:cubicBezTo>
                  <a:cubicBezTo>
                    <a:pt x="148" y="1"/>
                    <a:pt x="150" y="2"/>
                    <a:pt x="150" y="5"/>
                  </a:cubicBezTo>
                  <a:cubicBezTo>
                    <a:pt x="150" y="9"/>
                    <a:pt x="148" y="10"/>
                    <a:pt x="145" y="10"/>
                  </a:cubicBezTo>
                  <a:cubicBezTo>
                    <a:pt x="143" y="11"/>
                    <a:pt x="142" y="11"/>
                    <a:pt x="140" y="11"/>
                  </a:cubicBezTo>
                  <a:lnTo>
                    <a:pt x="13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8">
              <a:extLst>
                <a:ext uri="{FF2B5EF4-FFF2-40B4-BE49-F238E27FC236}">
                  <a16:creationId xmlns:a16="http://schemas.microsoft.com/office/drawing/2014/main" id="{EE8AA84B-BFBD-4929-A585-0497F2A80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695325"/>
              <a:ext cx="119063" cy="9525"/>
            </a:xfrm>
            <a:custGeom>
              <a:avLst/>
              <a:gdLst>
                <a:gd name="T0" fmla="*/ 144 w 150"/>
                <a:gd name="T1" fmla="*/ 11 h 11"/>
                <a:gd name="T2" fmla="*/ 142 w 150"/>
                <a:gd name="T3" fmla="*/ 11 h 11"/>
                <a:gd name="T4" fmla="*/ 141 w 150"/>
                <a:gd name="T5" fmla="*/ 11 h 11"/>
                <a:gd name="T6" fmla="*/ 73 w 150"/>
                <a:gd name="T7" fmla="*/ 11 h 11"/>
                <a:gd name="T8" fmla="*/ 9 w 150"/>
                <a:gd name="T9" fmla="*/ 11 h 11"/>
                <a:gd name="T10" fmla="*/ 4 w 150"/>
                <a:gd name="T11" fmla="*/ 10 h 11"/>
                <a:gd name="T12" fmla="*/ 0 w 150"/>
                <a:gd name="T13" fmla="*/ 5 h 11"/>
                <a:gd name="T14" fmla="*/ 4 w 150"/>
                <a:gd name="T15" fmla="*/ 0 h 11"/>
                <a:gd name="T16" fmla="*/ 9 w 150"/>
                <a:gd name="T17" fmla="*/ 0 h 11"/>
                <a:gd name="T18" fmla="*/ 103 w 150"/>
                <a:gd name="T19" fmla="*/ 0 h 11"/>
                <a:gd name="T20" fmla="*/ 140 w 150"/>
                <a:gd name="T21" fmla="*/ 0 h 11"/>
                <a:gd name="T22" fmla="*/ 146 w 150"/>
                <a:gd name="T23" fmla="*/ 0 h 11"/>
                <a:gd name="T24" fmla="*/ 150 w 150"/>
                <a:gd name="T25" fmla="*/ 5 h 11"/>
                <a:gd name="T26" fmla="*/ 145 w 150"/>
                <a:gd name="T27" fmla="*/ 11 h 11"/>
                <a:gd name="T28" fmla="*/ 144 w 150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11">
                  <a:moveTo>
                    <a:pt x="144" y="11"/>
                  </a:moveTo>
                  <a:cubicBezTo>
                    <a:pt x="143" y="11"/>
                    <a:pt x="143" y="11"/>
                    <a:pt x="142" y="11"/>
                  </a:cubicBezTo>
                  <a:cubicBezTo>
                    <a:pt x="142" y="11"/>
                    <a:pt x="141" y="11"/>
                    <a:pt x="141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7" y="11"/>
                    <a:pt x="6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22" y="0"/>
                    <a:pt x="103" y="0"/>
                    <a:pt x="103" y="0"/>
                  </a:cubicBezTo>
                  <a:cubicBezTo>
                    <a:pt x="116" y="0"/>
                    <a:pt x="128" y="0"/>
                    <a:pt x="140" y="0"/>
                  </a:cubicBezTo>
                  <a:cubicBezTo>
                    <a:pt x="142" y="0"/>
                    <a:pt x="144" y="0"/>
                    <a:pt x="146" y="0"/>
                  </a:cubicBezTo>
                  <a:cubicBezTo>
                    <a:pt x="148" y="1"/>
                    <a:pt x="150" y="2"/>
                    <a:pt x="150" y="5"/>
                  </a:cubicBezTo>
                  <a:cubicBezTo>
                    <a:pt x="149" y="7"/>
                    <a:pt x="146" y="10"/>
                    <a:pt x="145" y="11"/>
                  </a:cubicBezTo>
                  <a:cubicBezTo>
                    <a:pt x="145" y="11"/>
                    <a:pt x="145" y="11"/>
                    <a:pt x="14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9">
              <a:extLst>
                <a:ext uri="{FF2B5EF4-FFF2-40B4-BE49-F238E27FC236}">
                  <a16:creationId xmlns:a16="http://schemas.microsoft.com/office/drawing/2014/main" id="{82794E4F-D01E-4859-AACC-A741436C3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669925"/>
              <a:ext cx="79375" cy="7938"/>
            </a:xfrm>
            <a:custGeom>
              <a:avLst/>
              <a:gdLst>
                <a:gd name="T0" fmla="*/ 7 w 99"/>
                <a:gd name="T1" fmla="*/ 11 h 11"/>
                <a:gd name="T2" fmla="*/ 2 w 99"/>
                <a:gd name="T3" fmla="*/ 9 h 11"/>
                <a:gd name="T4" fmla="*/ 0 w 99"/>
                <a:gd name="T5" fmla="*/ 5 h 11"/>
                <a:gd name="T6" fmla="*/ 8 w 99"/>
                <a:gd name="T7" fmla="*/ 0 h 11"/>
                <a:gd name="T8" fmla="*/ 74 w 99"/>
                <a:gd name="T9" fmla="*/ 0 h 11"/>
                <a:gd name="T10" fmla="*/ 92 w 99"/>
                <a:gd name="T11" fmla="*/ 0 h 11"/>
                <a:gd name="T12" fmla="*/ 99 w 99"/>
                <a:gd name="T13" fmla="*/ 5 h 11"/>
                <a:gd name="T14" fmla="*/ 98 w 99"/>
                <a:gd name="T15" fmla="*/ 9 h 11"/>
                <a:gd name="T16" fmla="*/ 92 w 99"/>
                <a:gd name="T17" fmla="*/ 11 h 11"/>
                <a:gd name="T18" fmla="*/ 49 w 99"/>
                <a:gd name="T19" fmla="*/ 11 h 11"/>
                <a:gd name="T20" fmla="*/ 7 w 99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1">
                  <a:moveTo>
                    <a:pt x="7" y="11"/>
                  </a:moveTo>
                  <a:cubicBezTo>
                    <a:pt x="5" y="11"/>
                    <a:pt x="3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4"/>
                    <a:pt x="0" y="0"/>
                    <a:pt x="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99" y="3"/>
                    <a:pt x="99" y="5"/>
                  </a:cubicBezTo>
                  <a:cubicBezTo>
                    <a:pt x="99" y="7"/>
                    <a:pt x="99" y="8"/>
                    <a:pt x="98" y="9"/>
                  </a:cubicBezTo>
                  <a:cubicBezTo>
                    <a:pt x="97" y="10"/>
                    <a:pt x="95" y="11"/>
                    <a:pt x="92" y="11"/>
                  </a:cubicBezTo>
                  <a:cubicBezTo>
                    <a:pt x="78" y="11"/>
                    <a:pt x="64" y="11"/>
                    <a:pt x="49" y="11"/>
                  </a:cubicBezTo>
                  <a:cubicBezTo>
                    <a:pt x="35" y="11"/>
                    <a:pt x="21" y="11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0">
              <a:extLst>
                <a:ext uri="{FF2B5EF4-FFF2-40B4-BE49-F238E27FC236}">
                  <a16:creationId xmlns:a16="http://schemas.microsoft.com/office/drawing/2014/main" id="{84CD083F-69C6-495B-9655-B12211273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377825"/>
              <a:ext cx="79375" cy="9525"/>
            </a:xfrm>
            <a:custGeom>
              <a:avLst/>
              <a:gdLst>
                <a:gd name="T0" fmla="*/ 30 w 99"/>
                <a:gd name="T1" fmla="*/ 11 h 11"/>
                <a:gd name="T2" fmla="*/ 9 w 99"/>
                <a:gd name="T3" fmla="*/ 11 h 11"/>
                <a:gd name="T4" fmla="*/ 4 w 99"/>
                <a:gd name="T5" fmla="*/ 11 h 11"/>
                <a:gd name="T6" fmla="*/ 0 w 99"/>
                <a:gd name="T7" fmla="*/ 5 h 11"/>
                <a:gd name="T8" fmla="*/ 4 w 99"/>
                <a:gd name="T9" fmla="*/ 0 h 11"/>
                <a:gd name="T10" fmla="*/ 8 w 99"/>
                <a:gd name="T11" fmla="*/ 0 h 11"/>
                <a:gd name="T12" fmla="*/ 91 w 99"/>
                <a:gd name="T13" fmla="*/ 0 h 11"/>
                <a:gd name="T14" fmla="*/ 95 w 99"/>
                <a:gd name="T15" fmla="*/ 0 h 11"/>
                <a:gd name="T16" fmla="*/ 99 w 99"/>
                <a:gd name="T17" fmla="*/ 5 h 11"/>
                <a:gd name="T18" fmla="*/ 95 w 99"/>
                <a:gd name="T19" fmla="*/ 11 h 11"/>
                <a:gd name="T20" fmla="*/ 90 w 99"/>
                <a:gd name="T21" fmla="*/ 11 h 11"/>
                <a:gd name="T22" fmla="*/ 69 w 99"/>
                <a:gd name="T23" fmla="*/ 11 h 11"/>
                <a:gd name="T24" fmla="*/ 30 w 99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1">
                  <a:moveTo>
                    <a:pt x="30" y="11"/>
                  </a:moveTo>
                  <a:cubicBezTo>
                    <a:pt x="23" y="11"/>
                    <a:pt x="16" y="11"/>
                    <a:pt x="9" y="11"/>
                  </a:cubicBezTo>
                  <a:cubicBezTo>
                    <a:pt x="8" y="11"/>
                    <a:pt x="6" y="11"/>
                    <a:pt x="4" y="11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4" y="0"/>
                    <a:pt x="95" y="0"/>
                  </a:cubicBezTo>
                  <a:cubicBezTo>
                    <a:pt x="98" y="1"/>
                    <a:pt x="99" y="2"/>
                    <a:pt x="99" y="5"/>
                  </a:cubicBezTo>
                  <a:cubicBezTo>
                    <a:pt x="99" y="8"/>
                    <a:pt x="98" y="10"/>
                    <a:pt x="95" y="11"/>
                  </a:cubicBezTo>
                  <a:cubicBezTo>
                    <a:pt x="94" y="11"/>
                    <a:pt x="92" y="11"/>
                    <a:pt x="90" y="11"/>
                  </a:cubicBezTo>
                  <a:cubicBezTo>
                    <a:pt x="83" y="11"/>
                    <a:pt x="76" y="11"/>
                    <a:pt x="69" y="11"/>
                  </a:cubicBezTo>
                  <a:lnTo>
                    <a:pt x="3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>
              <a:extLst>
                <a:ext uri="{FF2B5EF4-FFF2-40B4-BE49-F238E27FC236}">
                  <a16:creationId xmlns:a16="http://schemas.microsoft.com/office/drawing/2014/main" id="{46CD89B4-433E-48E0-830D-75C14FC9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-523875"/>
              <a:ext cx="79375" cy="9525"/>
            </a:xfrm>
            <a:custGeom>
              <a:avLst/>
              <a:gdLst>
                <a:gd name="T0" fmla="*/ 50 w 99"/>
                <a:gd name="T1" fmla="*/ 11 h 11"/>
                <a:gd name="T2" fmla="*/ 7 w 99"/>
                <a:gd name="T3" fmla="*/ 11 h 11"/>
                <a:gd name="T4" fmla="*/ 2 w 99"/>
                <a:gd name="T5" fmla="*/ 9 h 11"/>
                <a:gd name="T6" fmla="*/ 0 w 99"/>
                <a:gd name="T7" fmla="*/ 5 h 11"/>
                <a:gd name="T8" fmla="*/ 8 w 99"/>
                <a:gd name="T9" fmla="*/ 0 h 11"/>
                <a:gd name="T10" fmla="*/ 26 w 99"/>
                <a:gd name="T11" fmla="*/ 0 h 11"/>
                <a:gd name="T12" fmla="*/ 74 w 99"/>
                <a:gd name="T13" fmla="*/ 0 h 11"/>
                <a:gd name="T14" fmla="*/ 92 w 99"/>
                <a:gd name="T15" fmla="*/ 0 h 11"/>
                <a:gd name="T16" fmla="*/ 99 w 99"/>
                <a:gd name="T17" fmla="*/ 5 h 11"/>
                <a:gd name="T18" fmla="*/ 98 w 99"/>
                <a:gd name="T19" fmla="*/ 9 h 11"/>
                <a:gd name="T20" fmla="*/ 92 w 99"/>
                <a:gd name="T21" fmla="*/ 11 h 11"/>
                <a:gd name="T22" fmla="*/ 50 w 99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">
                  <a:moveTo>
                    <a:pt x="50" y="11"/>
                  </a:moveTo>
                  <a:cubicBezTo>
                    <a:pt x="36" y="11"/>
                    <a:pt x="22" y="11"/>
                    <a:pt x="7" y="11"/>
                  </a:cubicBezTo>
                  <a:cubicBezTo>
                    <a:pt x="5" y="11"/>
                    <a:pt x="3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3"/>
                    <a:pt x="1" y="0"/>
                    <a:pt x="8" y="0"/>
                  </a:cubicBezTo>
                  <a:cubicBezTo>
                    <a:pt x="14" y="0"/>
                    <a:pt x="20" y="0"/>
                    <a:pt x="2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6" y="0"/>
                    <a:pt x="92" y="0"/>
                  </a:cubicBezTo>
                  <a:cubicBezTo>
                    <a:pt x="99" y="0"/>
                    <a:pt x="99" y="3"/>
                    <a:pt x="99" y="5"/>
                  </a:cubicBezTo>
                  <a:cubicBezTo>
                    <a:pt x="99" y="7"/>
                    <a:pt x="99" y="8"/>
                    <a:pt x="98" y="9"/>
                  </a:cubicBezTo>
                  <a:cubicBezTo>
                    <a:pt x="97" y="10"/>
                    <a:pt x="95" y="11"/>
                    <a:pt x="92" y="11"/>
                  </a:cubicBezTo>
                  <a:cubicBezTo>
                    <a:pt x="78" y="11"/>
                    <a:pt x="64" y="11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A2C06A56-FFA3-43BA-A643-A10C318CC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585788"/>
              <a:ext cx="7938" cy="15875"/>
            </a:xfrm>
            <a:custGeom>
              <a:avLst/>
              <a:gdLst>
                <a:gd name="T0" fmla="*/ 5 w 11"/>
                <a:gd name="T1" fmla="*/ 20 h 20"/>
                <a:gd name="T2" fmla="*/ 0 w 11"/>
                <a:gd name="T3" fmla="*/ 14 h 20"/>
                <a:gd name="T4" fmla="*/ 0 w 11"/>
                <a:gd name="T5" fmla="*/ 12 h 20"/>
                <a:gd name="T6" fmla="*/ 0 w 11"/>
                <a:gd name="T7" fmla="*/ 12 h 20"/>
                <a:gd name="T8" fmla="*/ 0 w 11"/>
                <a:gd name="T9" fmla="*/ 10 h 20"/>
                <a:gd name="T10" fmla="*/ 0 w 11"/>
                <a:gd name="T11" fmla="*/ 8 h 20"/>
                <a:gd name="T12" fmla="*/ 0 w 11"/>
                <a:gd name="T13" fmla="*/ 5 h 20"/>
                <a:gd name="T14" fmla="*/ 5 w 11"/>
                <a:gd name="T15" fmla="*/ 0 h 20"/>
                <a:gd name="T16" fmla="*/ 5 w 11"/>
                <a:gd name="T17" fmla="*/ 0 h 20"/>
                <a:gd name="T18" fmla="*/ 11 w 11"/>
                <a:gd name="T19" fmla="*/ 5 h 20"/>
                <a:gd name="T20" fmla="*/ 11 w 11"/>
                <a:gd name="T21" fmla="*/ 14 h 20"/>
                <a:gd name="T22" fmla="*/ 6 w 11"/>
                <a:gd name="T23" fmla="*/ 20 h 20"/>
                <a:gd name="T24" fmla="*/ 5 w 11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2" y="19"/>
                    <a:pt x="0" y="17"/>
                    <a:pt x="0" y="14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0" y="2"/>
                    <a:pt x="11" y="5"/>
                  </a:cubicBezTo>
                  <a:cubicBezTo>
                    <a:pt x="11" y="8"/>
                    <a:pt x="11" y="11"/>
                    <a:pt x="11" y="14"/>
                  </a:cubicBezTo>
                  <a:cubicBezTo>
                    <a:pt x="11" y="17"/>
                    <a:pt x="9" y="20"/>
                    <a:pt x="6" y="20"/>
                  </a:cubicBez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>
              <a:extLst>
                <a:ext uri="{FF2B5EF4-FFF2-40B4-BE49-F238E27FC236}">
                  <a16:creationId xmlns:a16="http://schemas.microsoft.com/office/drawing/2014/main" id="{C0CA156E-650F-4030-A861-406678DCE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493713"/>
              <a:ext cx="7938" cy="15875"/>
            </a:xfrm>
            <a:custGeom>
              <a:avLst/>
              <a:gdLst>
                <a:gd name="T0" fmla="*/ 5 w 11"/>
                <a:gd name="T1" fmla="*/ 20 h 20"/>
                <a:gd name="T2" fmla="*/ 0 w 11"/>
                <a:gd name="T3" fmla="*/ 15 h 20"/>
                <a:gd name="T4" fmla="*/ 0 w 11"/>
                <a:gd name="T5" fmla="*/ 6 h 20"/>
                <a:gd name="T6" fmla="*/ 6 w 11"/>
                <a:gd name="T7" fmla="*/ 0 h 20"/>
                <a:gd name="T8" fmla="*/ 11 w 11"/>
                <a:gd name="T9" fmla="*/ 6 h 20"/>
                <a:gd name="T10" fmla="*/ 11 w 11"/>
                <a:gd name="T11" fmla="*/ 9 h 20"/>
                <a:gd name="T12" fmla="*/ 11 w 11"/>
                <a:gd name="T13" fmla="*/ 12 h 20"/>
                <a:gd name="T14" fmla="*/ 11 w 11"/>
                <a:gd name="T15" fmla="*/ 12 h 20"/>
                <a:gd name="T16" fmla="*/ 11 w 11"/>
                <a:gd name="T17" fmla="*/ 16 h 20"/>
                <a:gd name="T18" fmla="*/ 6 w 11"/>
                <a:gd name="T19" fmla="*/ 20 h 20"/>
                <a:gd name="T20" fmla="*/ 5 w 11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3" y="20"/>
                    <a:pt x="1" y="19"/>
                    <a:pt x="0" y="15"/>
                  </a:cubicBezTo>
                  <a:cubicBezTo>
                    <a:pt x="0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2"/>
                    <a:pt x="11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4"/>
                    <a:pt x="11" y="16"/>
                  </a:cubicBezTo>
                  <a:cubicBezTo>
                    <a:pt x="10" y="17"/>
                    <a:pt x="9" y="20"/>
                    <a:pt x="6" y="20"/>
                  </a:cubicBez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>
              <a:extLst>
                <a:ext uri="{FF2B5EF4-FFF2-40B4-BE49-F238E27FC236}">
                  <a16:creationId xmlns:a16="http://schemas.microsoft.com/office/drawing/2014/main" id="{89AD1645-AF67-421D-B87E-50D9961F5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466725"/>
              <a:ext cx="7938" cy="15875"/>
            </a:xfrm>
            <a:custGeom>
              <a:avLst/>
              <a:gdLst>
                <a:gd name="T0" fmla="*/ 5 w 11"/>
                <a:gd name="T1" fmla="*/ 20 h 20"/>
                <a:gd name="T2" fmla="*/ 0 w 11"/>
                <a:gd name="T3" fmla="*/ 14 h 20"/>
                <a:gd name="T4" fmla="*/ 0 w 11"/>
                <a:gd name="T5" fmla="*/ 12 h 20"/>
                <a:gd name="T6" fmla="*/ 0 w 11"/>
                <a:gd name="T7" fmla="*/ 12 h 20"/>
                <a:gd name="T8" fmla="*/ 0 w 11"/>
                <a:gd name="T9" fmla="*/ 10 h 20"/>
                <a:gd name="T10" fmla="*/ 0 w 11"/>
                <a:gd name="T11" fmla="*/ 8 h 20"/>
                <a:gd name="T12" fmla="*/ 0 w 11"/>
                <a:gd name="T13" fmla="*/ 5 h 20"/>
                <a:gd name="T14" fmla="*/ 5 w 11"/>
                <a:gd name="T15" fmla="*/ 0 h 20"/>
                <a:gd name="T16" fmla="*/ 5 w 11"/>
                <a:gd name="T17" fmla="*/ 0 h 20"/>
                <a:gd name="T18" fmla="*/ 11 w 11"/>
                <a:gd name="T19" fmla="*/ 5 h 20"/>
                <a:gd name="T20" fmla="*/ 11 w 11"/>
                <a:gd name="T21" fmla="*/ 14 h 20"/>
                <a:gd name="T22" fmla="*/ 6 w 11"/>
                <a:gd name="T23" fmla="*/ 20 h 20"/>
                <a:gd name="T24" fmla="*/ 5 w 11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2" y="20"/>
                    <a:pt x="0" y="17"/>
                    <a:pt x="0" y="14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1" y="8"/>
                    <a:pt x="11" y="11"/>
                    <a:pt x="11" y="14"/>
                  </a:cubicBezTo>
                  <a:cubicBezTo>
                    <a:pt x="11" y="17"/>
                    <a:pt x="9" y="20"/>
                    <a:pt x="6" y="20"/>
                  </a:cubicBez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">
              <a:extLst>
                <a:ext uri="{FF2B5EF4-FFF2-40B4-BE49-F238E27FC236}">
                  <a16:creationId xmlns:a16="http://schemas.microsoft.com/office/drawing/2014/main" id="{2537C425-1C31-45C4-BF0F-569DBDB1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639763"/>
              <a:ext cx="7938" cy="15875"/>
            </a:xfrm>
            <a:custGeom>
              <a:avLst/>
              <a:gdLst>
                <a:gd name="T0" fmla="*/ 5 w 11"/>
                <a:gd name="T1" fmla="*/ 20 h 20"/>
                <a:gd name="T2" fmla="*/ 0 w 11"/>
                <a:gd name="T3" fmla="*/ 14 h 20"/>
                <a:gd name="T4" fmla="*/ 0 w 11"/>
                <a:gd name="T5" fmla="*/ 6 h 20"/>
                <a:gd name="T6" fmla="*/ 6 w 11"/>
                <a:gd name="T7" fmla="*/ 0 h 20"/>
                <a:gd name="T8" fmla="*/ 11 w 11"/>
                <a:gd name="T9" fmla="*/ 6 h 20"/>
                <a:gd name="T10" fmla="*/ 11 w 11"/>
                <a:gd name="T11" fmla="*/ 8 h 20"/>
                <a:gd name="T12" fmla="*/ 11 w 11"/>
                <a:gd name="T13" fmla="*/ 8 h 20"/>
                <a:gd name="T14" fmla="*/ 11 w 11"/>
                <a:gd name="T15" fmla="*/ 10 h 20"/>
                <a:gd name="T16" fmla="*/ 11 w 11"/>
                <a:gd name="T17" fmla="*/ 12 h 20"/>
                <a:gd name="T18" fmla="*/ 11 w 11"/>
                <a:gd name="T19" fmla="*/ 15 h 20"/>
                <a:gd name="T20" fmla="*/ 6 w 11"/>
                <a:gd name="T21" fmla="*/ 20 h 20"/>
                <a:gd name="T22" fmla="*/ 5 w 11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2" y="19"/>
                    <a:pt x="0" y="18"/>
                    <a:pt x="0" y="14"/>
                  </a:cubicBezTo>
                  <a:cubicBezTo>
                    <a:pt x="0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6"/>
                  </a:cubicBezTo>
                  <a:cubicBezTo>
                    <a:pt x="11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1" y="15"/>
                  </a:cubicBezTo>
                  <a:cubicBezTo>
                    <a:pt x="11" y="18"/>
                    <a:pt x="8" y="20"/>
                    <a:pt x="6" y="20"/>
                  </a:cubicBezTo>
                  <a:cubicBezTo>
                    <a:pt x="6" y="20"/>
                    <a:pt x="6" y="20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>
              <a:extLst>
                <a:ext uri="{FF2B5EF4-FFF2-40B4-BE49-F238E27FC236}">
                  <a16:creationId xmlns:a16="http://schemas.microsoft.com/office/drawing/2014/main" id="{64D3D179-D3FA-4065-8A54-EB79CBFEA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612775"/>
              <a:ext cx="7938" cy="15875"/>
            </a:xfrm>
            <a:custGeom>
              <a:avLst/>
              <a:gdLst>
                <a:gd name="T0" fmla="*/ 6 w 11"/>
                <a:gd name="T1" fmla="*/ 20 h 20"/>
                <a:gd name="T2" fmla="*/ 0 w 11"/>
                <a:gd name="T3" fmla="*/ 13 h 20"/>
                <a:gd name="T4" fmla="*/ 0 w 11"/>
                <a:gd name="T5" fmla="*/ 11 h 20"/>
                <a:gd name="T6" fmla="*/ 0 w 11"/>
                <a:gd name="T7" fmla="*/ 8 h 20"/>
                <a:gd name="T8" fmla="*/ 0 w 11"/>
                <a:gd name="T9" fmla="*/ 6 h 20"/>
                <a:gd name="T10" fmla="*/ 6 w 11"/>
                <a:gd name="T11" fmla="*/ 0 h 20"/>
                <a:gd name="T12" fmla="*/ 11 w 11"/>
                <a:gd name="T13" fmla="*/ 6 h 20"/>
                <a:gd name="T14" fmla="*/ 11 w 11"/>
                <a:gd name="T15" fmla="*/ 14 h 20"/>
                <a:gd name="T16" fmla="*/ 6 w 1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6"/>
                  </a:cubicBezTo>
                  <a:cubicBezTo>
                    <a:pt x="11" y="8"/>
                    <a:pt x="11" y="11"/>
                    <a:pt x="11" y="14"/>
                  </a:cubicBezTo>
                  <a:cubicBezTo>
                    <a:pt x="11" y="17"/>
                    <a:pt x="9" y="20"/>
                    <a:pt x="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>
              <a:extLst>
                <a:ext uri="{FF2B5EF4-FFF2-40B4-BE49-F238E27FC236}">
                  <a16:creationId xmlns:a16="http://schemas.microsoft.com/office/drawing/2014/main" id="{CBBFD93B-0544-4300-9EB0-9421D77E0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439738"/>
              <a:ext cx="7938" cy="15875"/>
            </a:xfrm>
            <a:custGeom>
              <a:avLst/>
              <a:gdLst>
                <a:gd name="T0" fmla="*/ 5 w 11"/>
                <a:gd name="T1" fmla="*/ 20 h 20"/>
                <a:gd name="T2" fmla="*/ 0 w 11"/>
                <a:gd name="T3" fmla="*/ 14 h 20"/>
                <a:gd name="T4" fmla="*/ 0 w 11"/>
                <a:gd name="T5" fmla="*/ 6 h 20"/>
                <a:gd name="T6" fmla="*/ 5 w 11"/>
                <a:gd name="T7" fmla="*/ 0 h 20"/>
                <a:gd name="T8" fmla="*/ 5 w 11"/>
                <a:gd name="T9" fmla="*/ 0 h 20"/>
                <a:gd name="T10" fmla="*/ 11 w 11"/>
                <a:gd name="T11" fmla="*/ 5 h 20"/>
                <a:gd name="T12" fmla="*/ 11 w 11"/>
                <a:gd name="T13" fmla="*/ 8 h 20"/>
                <a:gd name="T14" fmla="*/ 11 w 11"/>
                <a:gd name="T15" fmla="*/ 10 h 20"/>
                <a:gd name="T16" fmla="*/ 11 w 11"/>
                <a:gd name="T17" fmla="*/ 12 h 20"/>
                <a:gd name="T18" fmla="*/ 11 w 11"/>
                <a:gd name="T19" fmla="*/ 12 h 20"/>
                <a:gd name="T20" fmla="*/ 11 w 11"/>
                <a:gd name="T21" fmla="*/ 15 h 20"/>
                <a:gd name="T22" fmla="*/ 6 w 11"/>
                <a:gd name="T23" fmla="*/ 20 h 20"/>
                <a:gd name="T24" fmla="*/ 5 w 11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2" y="19"/>
                    <a:pt x="0" y="18"/>
                    <a:pt x="0" y="14"/>
                  </a:cubicBezTo>
                  <a:cubicBezTo>
                    <a:pt x="0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7"/>
                    <a:pt x="11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4"/>
                    <a:pt x="11" y="15"/>
                  </a:cubicBezTo>
                  <a:cubicBezTo>
                    <a:pt x="10" y="18"/>
                    <a:pt x="9" y="20"/>
                    <a:pt x="6" y="20"/>
                  </a:cubicBezTo>
                  <a:cubicBezTo>
                    <a:pt x="6" y="20"/>
                    <a:pt x="5" y="20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8">
              <a:extLst>
                <a:ext uri="{FF2B5EF4-FFF2-40B4-BE49-F238E27FC236}">
                  <a16:creationId xmlns:a16="http://schemas.microsoft.com/office/drawing/2014/main" id="{8C97D6B9-DC91-4A30-A4FF-D7974B9D3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-731838"/>
              <a:ext cx="9525" cy="12700"/>
            </a:xfrm>
            <a:custGeom>
              <a:avLst/>
              <a:gdLst>
                <a:gd name="T0" fmla="*/ 5 w 12"/>
                <a:gd name="T1" fmla="*/ 16 h 16"/>
                <a:gd name="T2" fmla="*/ 2 w 12"/>
                <a:gd name="T3" fmla="*/ 15 h 16"/>
                <a:gd name="T4" fmla="*/ 0 w 12"/>
                <a:gd name="T5" fmla="*/ 8 h 16"/>
                <a:gd name="T6" fmla="*/ 5 w 12"/>
                <a:gd name="T7" fmla="*/ 0 h 16"/>
                <a:gd name="T8" fmla="*/ 5 w 12"/>
                <a:gd name="T9" fmla="*/ 0 h 16"/>
                <a:gd name="T10" fmla="*/ 11 w 12"/>
                <a:gd name="T11" fmla="*/ 5 h 16"/>
                <a:gd name="T12" fmla="*/ 7 w 12"/>
                <a:gd name="T13" fmla="*/ 16 h 16"/>
                <a:gd name="T14" fmla="*/ 5 w 1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6">
                  <a:moveTo>
                    <a:pt x="5" y="16"/>
                  </a:moveTo>
                  <a:cubicBezTo>
                    <a:pt x="4" y="16"/>
                    <a:pt x="3" y="16"/>
                    <a:pt x="2" y="15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1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2" y="8"/>
                    <a:pt x="12" y="15"/>
                    <a:pt x="7" y="16"/>
                  </a:cubicBezTo>
                  <a:cubicBezTo>
                    <a:pt x="6" y="16"/>
                    <a:pt x="6" y="16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D8FA98-66EF-484A-9988-1051162B2E01}"/>
              </a:ext>
            </a:extLst>
          </p:cNvPr>
          <p:cNvGrpSpPr/>
          <p:nvPr/>
        </p:nvGrpSpPr>
        <p:grpSpPr>
          <a:xfrm>
            <a:off x="3701715" y="4357684"/>
            <a:ext cx="310803" cy="307777"/>
            <a:chOff x="15817851" y="-5451475"/>
            <a:chExt cx="1141412" cy="1130300"/>
          </a:xfrm>
          <a:solidFill>
            <a:schemeClr val="bg1"/>
          </a:solidFill>
        </p:grpSpPr>
        <p:sp>
          <p:nvSpPr>
            <p:cNvPr id="153" name="Freeform 136">
              <a:extLst>
                <a:ext uri="{FF2B5EF4-FFF2-40B4-BE49-F238E27FC236}">
                  <a16:creationId xmlns:a16="http://schemas.microsoft.com/office/drawing/2014/main" id="{F7C087B9-88CC-4F3D-9B55-FD87058661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0488" y="-5451475"/>
              <a:ext cx="358775" cy="354013"/>
            </a:xfrm>
            <a:custGeom>
              <a:avLst/>
              <a:gdLst>
                <a:gd name="T0" fmla="*/ 42 w 143"/>
                <a:gd name="T1" fmla="*/ 98 h 141"/>
                <a:gd name="T2" fmla="*/ 24 w 143"/>
                <a:gd name="T3" fmla="*/ 98 h 141"/>
                <a:gd name="T4" fmla="*/ 0 w 143"/>
                <a:gd name="T5" fmla="*/ 75 h 141"/>
                <a:gd name="T6" fmla="*/ 0 w 143"/>
                <a:gd name="T7" fmla="*/ 60 h 141"/>
                <a:gd name="T8" fmla="*/ 0 w 143"/>
                <a:gd name="T9" fmla="*/ 25 h 141"/>
                <a:gd name="T10" fmla="*/ 16 w 143"/>
                <a:gd name="T11" fmla="*/ 0 h 141"/>
                <a:gd name="T12" fmla="*/ 127 w 143"/>
                <a:gd name="T13" fmla="*/ 0 h 141"/>
                <a:gd name="T14" fmla="*/ 128 w 143"/>
                <a:gd name="T15" fmla="*/ 0 h 141"/>
                <a:gd name="T16" fmla="*/ 130 w 143"/>
                <a:gd name="T17" fmla="*/ 1 h 141"/>
                <a:gd name="T18" fmla="*/ 143 w 143"/>
                <a:gd name="T19" fmla="*/ 19 h 141"/>
                <a:gd name="T20" fmla="*/ 143 w 143"/>
                <a:gd name="T21" fmla="*/ 79 h 141"/>
                <a:gd name="T22" fmla="*/ 125 w 143"/>
                <a:gd name="T23" fmla="*/ 98 h 141"/>
                <a:gd name="T24" fmla="*/ 125 w 143"/>
                <a:gd name="T25" fmla="*/ 98 h 141"/>
                <a:gd name="T26" fmla="*/ 122 w 143"/>
                <a:gd name="T27" fmla="*/ 98 h 141"/>
                <a:gd name="T28" fmla="*/ 122 w 143"/>
                <a:gd name="T29" fmla="*/ 98 h 141"/>
                <a:gd name="T30" fmla="*/ 115 w 143"/>
                <a:gd name="T31" fmla="*/ 98 h 141"/>
                <a:gd name="T32" fmla="*/ 85 w 143"/>
                <a:gd name="T33" fmla="*/ 109 h 141"/>
                <a:gd name="T34" fmla="*/ 50 w 143"/>
                <a:gd name="T35" fmla="*/ 131 h 141"/>
                <a:gd name="T36" fmla="*/ 35 w 143"/>
                <a:gd name="T37" fmla="*/ 140 h 141"/>
                <a:gd name="T38" fmla="*/ 35 w 143"/>
                <a:gd name="T39" fmla="*/ 141 h 141"/>
                <a:gd name="T40" fmla="*/ 42 w 143"/>
                <a:gd name="T41" fmla="*/ 98 h 141"/>
                <a:gd name="T42" fmla="*/ 53 w 143"/>
                <a:gd name="T43" fmla="*/ 100 h 141"/>
                <a:gd name="T44" fmla="*/ 50 w 143"/>
                <a:gd name="T45" fmla="*/ 118 h 141"/>
                <a:gd name="T46" fmla="*/ 55 w 143"/>
                <a:gd name="T47" fmla="*/ 115 h 141"/>
                <a:gd name="T48" fmla="*/ 58 w 143"/>
                <a:gd name="T49" fmla="*/ 114 h 141"/>
                <a:gd name="T50" fmla="*/ 65 w 143"/>
                <a:gd name="T51" fmla="*/ 109 h 141"/>
                <a:gd name="T52" fmla="*/ 81 w 143"/>
                <a:gd name="T53" fmla="*/ 99 h 141"/>
                <a:gd name="T54" fmla="*/ 114 w 143"/>
                <a:gd name="T55" fmla="*/ 87 h 141"/>
                <a:gd name="T56" fmla="*/ 120 w 143"/>
                <a:gd name="T57" fmla="*/ 88 h 141"/>
                <a:gd name="T58" fmla="*/ 123 w 143"/>
                <a:gd name="T59" fmla="*/ 88 h 141"/>
                <a:gd name="T60" fmla="*/ 132 w 143"/>
                <a:gd name="T61" fmla="*/ 76 h 141"/>
                <a:gd name="T62" fmla="*/ 132 w 143"/>
                <a:gd name="T63" fmla="*/ 22 h 141"/>
                <a:gd name="T64" fmla="*/ 121 w 143"/>
                <a:gd name="T65" fmla="*/ 10 h 141"/>
                <a:gd name="T66" fmla="*/ 72 w 143"/>
                <a:gd name="T67" fmla="*/ 10 h 141"/>
                <a:gd name="T68" fmla="*/ 23 w 143"/>
                <a:gd name="T69" fmla="*/ 10 h 141"/>
                <a:gd name="T70" fmla="*/ 11 w 143"/>
                <a:gd name="T71" fmla="*/ 22 h 141"/>
                <a:gd name="T72" fmla="*/ 11 w 143"/>
                <a:gd name="T73" fmla="*/ 76 h 141"/>
                <a:gd name="T74" fmla="*/ 23 w 143"/>
                <a:gd name="T75" fmla="*/ 88 h 141"/>
                <a:gd name="T76" fmla="*/ 55 w 143"/>
                <a:gd name="T77" fmla="*/ 88 h 141"/>
                <a:gd name="T78" fmla="*/ 53 w 143"/>
                <a:gd name="T79" fmla="*/ 10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141">
                  <a:moveTo>
                    <a:pt x="42" y="98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8" y="98"/>
                    <a:pt x="0" y="91"/>
                    <a:pt x="0" y="75"/>
                  </a:cubicBezTo>
                  <a:cubicBezTo>
                    <a:pt x="0" y="70"/>
                    <a:pt x="0" y="65"/>
                    <a:pt x="0" y="60"/>
                  </a:cubicBezTo>
                  <a:cubicBezTo>
                    <a:pt x="0" y="48"/>
                    <a:pt x="0" y="37"/>
                    <a:pt x="0" y="25"/>
                  </a:cubicBezTo>
                  <a:cubicBezTo>
                    <a:pt x="0" y="12"/>
                    <a:pt x="5" y="4"/>
                    <a:pt x="1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9" y="1"/>
                    <a:pt x="130" y="1"/>
                  </a:cubicBezTo>
                  <a:cubicBezTo>
                    <a:pt x="138" y="5"/>
                    <a:pt x="143" y="10"/>
                    <a:pt x="143" y="19"/>
                  </a:cubicBezTo>
                  <a:cubicBezTo>
                    <a:pt x="143" y="38"/>
                    <a:pt x="143" y="59"/>
                    <a:pt x="143" y="79"/>
                  </a:cubicBezTo>
                  <a:cubicBezTo>
                    <a:pt x="143" y="89"/>
                    <a:pt x="136" y="97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3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0" y="98"/>
                    <a:pt x="118" y="98"/>
                    <a:pt x="115" y="98"/>
                  </a:cubicBezTo>
                  <a:cubicBezTo>
                    <a:pt x="106" y="98"/>
                    <a:pt x="96" y="101"/>
                    <a:pt x="85" y="109"/>
                  </a:cubicBezTo>
                  <a:cubicBezTo>
                    <a:pt x="74" y="117"/>
                    <a:pt x="62" y="124"/>
                    <a:pt x="50" y="131"/>
                  </a:cubicBezTo>
                  <a:cubicBezTo>
                    <a:pt x="45" y="134"/>
                    <a:pt x="40" y="137"/>
                    <a:pt x="35" y="140"/>
                  </a:cubicBezTo>
                  <a:cubicBezTo>
                    <a:pt x="35" y="140"/>
                    <a:pt x="35" y="140"/>
                    <a:pt x="35" y="141"/>
                  </a:cubicBezTo>
                  <a:lnTo>
                    <a:pt x="42" y="98"/>
                  </a:lnTo>
                  <a:close/>
                  <a:moveTo>
                    <a:pt x="53" y="100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60" y="112"/>
                    <a:pt x="63" y="111"/>
                    <a:pt x="65" y="109"/>
                  </a:cubicBezTo>
                  <a:cubicBezTo>
                    <a:pt x="70" y="106"/>
                    <a:pt x="76" y="103"/>
                    <a:pt x="81" y="99"/>
                  </a:cubicBezTo>
                  <a:cubicBezTo>
                    <a:pt x="92" y="91"/>
                    <a:pt x="102" y="87"/>
                    <a:pt x="114" y="87"/>
                  </a:cubicBezTo>
                  <a:cubicBezTo>
                    <a:pt x="116" y="87"/>
                    <a:pt x="118" y="87"/>
                    <a:pt x="120" y="88"/>
                  </a:cubicBezTo>
                  <a:cubicBezTo>
                    <a:pt x="121" y="88"/>
                    <a:pt x="122" y="88"/>
                    <a:pt x="123" y="88"/>
                  </a:cubicBezTo>
                  <a:cubicBezTo>
                    <a:pt x="132" y="88"/>
                    <a:pt x="132" y="79"/>
                    <a:pt x="132" y="76"/>
                  </a:cubicBezTo>
                  <a:cubicBezTo>
                    <a:pt x="132" y="58"/>
                    <a:pt x="132" y="40"/>
                    <a:pt x="132" y="22"/>
                  </a:cubicBezTo>
                  <a:cubicBezTo>
                    <a:pt x="132" y="14"/>
                    <a:pt x="129" y="10"/>
                    <a:pt x="121" y="10"/>
                  </a:cubicBezTo>
                  <a:cubicBezTo>
                    <a:pt x="104" y="10"/>
                    <a:pt x="88" y="10"/>
                    <a:pt x="7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4" y="10"/>
                    <a:pt x="11" y="14"/>
                    <a:pt x="11" y="22"/>
                  </a:cubicBezTo>
                  <a:cubicBezTo>
                    <a:pt x="11" y="40"/>
                    <a:pt x="11" y="58"/>
                    <a:pt x="11" y="76"/>
                  </a:cubicBezTo>
                  <a:cubicBezTo>
                    <a:pt x="11" y="85"/>
                    <a:pt x="14" y="88"/>
                    <a:pt x="23" y="88"/>
                  </a:cubicBezTo>
                  <a:cubicBezTo>
                    <a:pt x="55" y="88"/>
                    <a:pt x="55" y="88"/>
                    <a:pt x="55" y="88"/>
                  </a:cubicBezTo>
                  <a:lnTo>
                    <a:pt x="53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7">
              <a:extLst>
                <a:ext uri="{FF2B5EF4-FFF2-40B4-BE49-F238E27FC236}">
                  <a16:creationId xmlns:a16="http://schemas.microsoft.com/office/drawing/2014/main" id="{FCDEE04C-4E65-4F53-86CF-44D04E349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7851" y="-5267325"/>
              <a:ext cx="925513" cy="946150"/>
            </a:xfrm>
            <a:custGeom>
              <a:avLst/>
              <a:gdLst>
                <a:gd name="T0" fmla="*/ 52 w 369"/>
                <a:gd name="T1" fmla="*/ 296 h 377"/>
                <a:gd name="T2" fmla="*/ 51 w 369"/>
                <a:gd name="T3" fmla="*/ 163 h 377"/>
                <a:gd name="T4" fmla="*/ 76 w 369"/>
                <a:gd name="T5" fmla="*/ 241 h 377"/>
                <a:gd name="T6" fmla="*/ 104 w 369"/>
                <a:gd name="T7" fmla="*/ 276 h 377"/>
                <a:gd name="T8" fmla="*/ 197 w 369"/>
                <a:gd name="T9" fmla="*/ 228 h 377"/>
                <a:gd name="T10" fmla="*/ 160 w 369"/>
                <a:gd name="T11" fmla="*/ 176 h 377"/>
                <a:gd name="T12" fmla="*/ 136 w 369"/>
                <a:gd name="T13" fmla="*/ 93 h 377"/>
                <a:gd name="T14" fmla="*/ 323 w 369"/>
                <a:gd name="T15" fmla="*/ 95 h 377"/>
                <a:gd name="T16" fmla="*/ 298 w 369"/>
                <a:gd name="T17" fmla="*/ 201 h 377"/>
                <a:gd name="T18" fmla="*/ 266 w 369"/>
                <a:gd name="T19" fmla="*/ 223 h 377"/>
                <a:gd name="T20" fmla="*/ 267 w 369"/>
                <a:gd name="T21" fmla="*/ 228 h 377"/>
                <a:gd name="T22" fmla="*/ 353 w 369"/>
                <a:gd name="T23" fmla="*/ 270 h 377"/>
                <a:gd name="T24" fmla="*/ 210 w 369"/>
                <a:gd name="T25" fmla="*/ 319 h 377"/>
                <a:gd name="T26" fmla="*/ 154 w 369"/>
                <a:gd name="T27" fmla="*/ 377 h 377"/>
                <a:gd name="T28" fmla="*/ 29 w 369"/>
                <a:gd name="T29" fmla="*/ 258 h 377"/>
                <a:gd name="T30" fmla="*/ 126 w 369"/>
                <a:gd name="T31" fmla="*/ 355 h 377"/>
                <a:gd name="T32" fmla="*/ 150 w 369"/>
                <a:gd name="T33" fmla="*/ 315 h 377"/>
                <a:gd name="T34" fmla="*/ 68 w 369"/>
                <a:gd name="T35" fmla="*/ 263 h 377"/>
                <a:gd name="T36" fmla="*/ 68 w 369"/>
                <a:gd name="T37" fmla="*/ 233 h 377"/>
                <a:gd name="T38" fmla="*/ 195 w 369"/>
                <a:gd name="T39" fmla="*/ 343 h 377"/>
                <a:gd name="T40" fmla="*/ 159 w 369"/>
                <a:gd name="T41" fmla="*/ 306 h 377"/>
                <a:gd name="T42" fmla="*/ 116 w 369"/>
                <a:gd name="T43" fmla="*/ 274 h 377"/>
                <a:gd name="T44" fmla="*/ 122 w 369"/>
                <a:gd name="T45" fmla="*/ 302 h 377"/>
                <a:gd name="T46" fmla="*/ 143 w 369"/>
                <a:gd name="T47" fmla="*/ 306 h 377"/>
                <a:gd name="T48" fmla="*/ 204 w 369"/>
                <a:gd name="T49" fmla="*/ 308 h 377"/>
                <a:gd name="T50" fmla="*/ 350 w 369"/>
                <a:gd name="T51" fmla="*/ 295 h 377"/>
                <a:gd name="T52" fmla="*/ 264 w 369"/>
                <a:gd name="T53" fmla="*/ 239 h 377"/>
                <a:gd name="T54" fmla="*/ 229 w 369"/>
                <a:gd name="T55" fmla="*/ 270 h 377"/>
                <a:gd name="T56" fmla="*/ 229 w 369"/>
                <a:gd name="T57" fmla="*/ 253 h 377"/>
                <a:gd name="T58" fmla="*/ 230 w 369"/>
                <a:gd name="T59" fmla="*/ 231 h 377"/>
                <a:gd name="T60" fmla="*/ 229 w 369"/>
                <a:gd name="T61" fmla="*/ 253 h 377"/>
                <a:gd name="T62" fmla="*/ 51 w 369"/>
                <a:gd name="T63" fmla="*/ 179 h 377"/>
                <a:gd name="T64" fmla="*/ 169 w 369"/>
                <a:gd name="T65" fmla="*/ 121 h 377"/>
                <a:gd name="T66" fmla="*/ 235 w 369"/>
                <a:gd name="T67" fmla="*/ 220 h 377"/>
                <a:gd name="T68" fmla="*/ 232 w 369"/>
                <a:gd name="T69" fmla="*/ 191 h 377"/>
                <a:gd name="T70" fmla="*/ 284 w 369"/>
                <a:gd name="T71" fmla="*/ 185 h 377"/>
                <a:gd name="T72" fmla="*/ 284 w 369"/>
                <a:gd name="T73" fmla="*/ 120 h 377"/>
                <a:gd name="T74" fmla="*/ 229 w 369"/>
                <a:gd name="T75" fmla="*/ 94 h 377"/>
                <a:gd name="T76" fmla="*/ 300 w 369"/>
                <a:gd name="T77" fmla="*/ 174 h 377"/>
                <a:gd name="T78" fmla="*/ 297 w 369"/>
                <a:gd name="T79" fmla="*/ 190 h 377"/>
                <a:gd name="T80" fmla="*/ 311 w 369"/>
                <a:gd name="T81" fmla="*/ 167 h 377"/>
                <a:gd name="T82" fmla="*/ 312 w 369"/>
                <a:gd name="T83" fmla="*/ 144 h 377"/>
                <a:gd name="T84" fmla="*/ 156 w 369"/>
                <a:gd name="T85" fmla="*/ 131 h 377"/>
                <a:gd name="T86" fmla="*/ 158 w 369"/>
                <a:gd name="T87" fmla="*/ 130 h 377"/>
                <a:gd name="T88" fmla="*/ 311 w 369"/>
                <a:gd name="T89" fmla="*/ 119 h 377"/>
                <a:gd name="T90" fmla="*/ 228 w 369"/>
                <a:gd name="T91" fmla="*/ 10 h 377"/>
                <a:gd name="T92" fmla="*/ 158 w 369"/>
                <a:gd name="T93" fmla="*/ 118 h 377"/>
                <a:gd name="T94" fmla="*/ 297 w 369"/>
                <a:gd name="T95" fmla="*/ 11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9" h="377">
                  <a:moveTo>
                    <a:pt x="153" y="377"/>
                  </a:moveTo>
                  <a:cubicBezTo>
                    <a:pt x="140" y="377"/>
                    <a:pt x="129" y="373"/>
                    <a:pt x="121" y="365"/>
                  </a:cubicBezTo>
                  <a:cubicBezTo>
                    <a:pt x="104" y="348"/>
                    <a:pt x="87" y="331"/>
                    <a:pt x="71" y="315"/>
                  </a:cubicBezTo>
                  <a:cubicBezTo>
                    <a:pt x="52" y="296"/>
                    <a:pt x="52" y="296"/>
                    <a:pt x="52" y="296"/>
                  </a:cubicBezTo>
                  <a:cubicBezTo>
                    <a:pt x="42" y="286"/>
                    <a:pt x="31" y="276"/>
                    <a:pt x="21" y="265"/>
                  </a:cubicBezTo>
                  <a:cubicBezTo>
                    <a:pt x="0" y="244"/>
                    <a:pt x="0" y="214"/>
                    <a:pt x="21" y="193"/>
                  </a:cubicBezTo>
                  <a:cubicBezTo>
                    <a:pt x="28" y="186"/>
                    <a:pt x="36" y="178"/>
                    <a:pt x="43" y="171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102" y="215"/>
                    <a:pt x="102" y="215"/>
                    <a:pt x="102" y="215"/>
                  </a:cubicBezTo>
                  <a:cubicBezTo>
                    <a:pt x="102" y="215"/>
                    <a:pt x="101" y="216"/>
                    <a:pt x="101" y="216"/>
                  </a:cubicBezTo>
                  <a:cubicBezTo>
                    <a:pt x="91" y="226"/>
                    <a:pt x="91" y="226"/>
                    <a:pt x="91" y="226"/>
                  </a:cubicBezTo>
                  <a:cubicBezTo>
                    <a:pt x="86" y="231"/>
                    <a:pt x="81" y="236"/>
                    <a:pt x="76" y="241"/>
                  </a:cubicBezTo>
                  <a:cubicBezTo>
                    <a:pt x="71" y="246"/>
                    <a:pt x="71" y="251"/>
                    <a:pt x="76" y="256"/>
                  </a:cubicBezTo>
                  <a:cubicBezTo>
                    <a:pt x="81" y="262"/>
                    <a:pt x="87" y="267"/>
                    <a:pt x="92" y="272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4" y="276"/>
                    <a:pt x="104" y="276"/>
                    <a:pt x="104" y="276"/>
                  </a:cubicBezTo>
                  <a:cubicBezTo>
                    <a:pt x="105" y="274"/>
                    <a:pt x="106" y="272"/>
                    <a:pt x="107" y="270"/>
                  </a:cubicBezTo>
                  <a:cubicBezTo>
                    <a:pt x="113" y="252"/>
                    <a:pt x="126" y="241"/>
                    <a:pt x="145" y="238"/>
                  </a:cubicBezTo>
                  <a:cubicBezTo>
                    <a:pt x="156" y="235"/>
                    <a:pt x="167" y="233"/>
                    <a:pt x="179" y="231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6" y="225"/>
                    <a:pt x="196" y="225"/>
                    <a:pt x="196" y="225"/>
                  </a:cubicBezTo>
                  <a:cubicBezTo>
                    <a:pt x="195" y="225"/>
                    <a:pt x="195" y="224"/>
                    <a:pt x="194" y="223"/>
                  </a:cubicBezTo>
                  <a:cubicBezTo>
                    <a:pt x="193" y="222"/>
                    <a:pt x="193" y="221"/>
                    <a:pt x="191" y="220"/>
                  </a:cubicBezTo>
                  <a:cubicBezTo>
                    <a:pt x="175" y="209"/>
                    <a:pt x="165" y="195"/>
                    <a:pt x="160" y="176"/>
                  </a:cubicBezTo>
                  <a:cubicBezTo>
                    <a:pt x="159" y="174"/>
                    <a:pt x="157" y="172"/>
                    <a:pt x="155" y="171"/>
                  </a:cubicBezTo>
                  <a:cubicBezTo>
                    <a:pt x="143" y="166"/>
                    <a:pt x="136" y="157"/>
                    <a:pt x="136" y="144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36" y="122"/>
                    <a:pt x="136" y="107"/>
                    <a:pt x="136" y="93"/>
                  </a:cubicBezTo>
                  <a:cubicBezTo>
                    <a:pt x="137" y="46"/>
                    <a:pt x="173" y="5"/>
                    <a:pt x="220" y="1"/>
                  </a:cubicBezTo>
                  <a:cubicBezTo>
                    <a:pt x="223" y="0"/>
                    <a:pt x="226" y="0"/>
                    <a:pt x="229" y="0"/>
                  </a:cubicBezTo>
                  <a:cubicBezTo>
                    <a:pt x="274" y="0"/>
                    <a:pt x="312" y="32"/>
                    <a:pt x="321" y="75"/>
                  </a:cubicBezTo>
                  <a:cubicBezTo>
                    <a:pt x="322" y="81"/>
                    <a:pt x="323" y="88"/>
                    <a:pt x="323" y="95"/>
                  </a:cubicBezTo>
                  <a:cubicBezTo>
                    <a:pt x="323" y="117"/>
                    <a:pt x="323" y="140"/>
                    <a:pt x="323" y="162"/>
                  </a:cubicBezTo>
                  <a:cubicBezTo>
                    <a:pt x="323" y="179"/>
                    <a:pt x="323" y="179"/>
                    <a:pt x="323" y="179"/>
                  </a:cubicBezTo>
                  <a:cubicBezTo>
                    <a:pt x="323" y="193"/>
                    <a:pt x="315" y="201"/>
                    <a:pt x="301" y="201"/>
                  </a:cubicBezTo>
                  <a:cubicBezTo>
                    <a:pt x="301" y="201"/>
                    <a:pt x="299" y="201"/>
                    <a:pt x="298" y="201"/>
                  </a:cubicBezTo>
                  <a:cubicBezTo>
                    <a:pt x="292" y="201"/>
                    <a:pt x="285" y="202"/>
                    <a:pt x="279" y="210"/>
                  </a:cubicBezTo>
                  <a:cubicBezTo>
                    <a:pt x="278" y="212"/>
                    <a:pt x="275" y="214"/>
                    <a:pt x="273" y="216"/>
                  </a:cubicBezTo>
                  <a:cubicBezTo>
                    <a:pt x="271" y="217"/>
                    <a:pt x="270" y="218"/>
                    <a:pt x="268" y="219"/>
                  </a:cubicBezTo>
                  <a:cubicBezTo>
                    <a:pt x="267" y="220"/>
                    <a:pt x="266" y="222"/>
                    <a:pt x="266" y="223"/>
                  </a:cubicBezTo>
                  <a:cubicBezTo>
                    <a:pt x="265" y="223"/>
                    <a:pt x="265" y="224"/>
                    <a:pt x="265" y="224"/>
                  </a:cubicBezTo>
                  <a:cubicBezTo>
                    <a:pt x="263" y="226"/>
                    <a:pt x="263" y="226"/>
                    <a:pt x="263" y="226"/>
                  </a:cubicBezTo>
                  <a:cubicBezTo>
                    <a:pt x="265" y="227"/>
                    <a:pt x="265" y="227"/>
                    <a:pt x="265" y="227"/>
                  </a:cubicBezTo>
                  <a:cubicBezTo>
                    <a:pt x="266" y="227"/>
                    <a:pt x="266" y="227"/>
                    <a:pt x="267" y="228"/>
                  </a:cubicBezTo>
                  <a:cubicBezTo>
                    <a:pt x="268" y="228"/>
                    <a:pt x="269" y="229"/>
                    <a:pt x="271" y="229"/>
                  </a:cubicBezTo>
                  <a:cubicBezTo>
                    <a:pt x="277" y="231"/>
                    <a:pt x="283" y="232"/>
                    <a:pt x="290" y="233"/>
                  </a:cubicBezTo>
                  <a:cubicBezTo>
                    <a:pt x="298" y="234"/>
                    <a:pt x="306" y="236"/>
                    <a:pt x="315" y="238"/>
                  </a:cubicBezTo>
                  <a:cubicBezTo>
                    <a:pt x="334" y="241"/>
                    <a:pt x="346" y="252"/>
                    <a:pt x="353" y="270"/>
                  </a:cubicBezTo>
                  <a:cubicBezTo>
                    <a:pt x="357" y="282"/>
                    <a:pt x="361" y="293"/>
                    <a:pt x="364" y="305"/>
                  </a:cubicBezTo>
                  <a:cubicBezTo>
                    <a:pt x="366" y="309"/>
                    <a:pt x="367" y="314"/>
                    <a:pt x="369" y="319"/>
                  </a:cubicBezTo>
                  <a:cubicBezTo>
                    <a:pt x="369" y="319"/>
                    <a:pt x="369" y="319"/>
                    <a:pt x="369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223" y="331"/>
                    <a:pt x="223" y="331"/>
                    <a:pt x="223" y="331"/>
                  </a:cubicBezTo>
                  <a:cubicBezTo>
                    <a:pt x="213" y="341"/>
                    <a:pt x="213" y="341"/>
                    <a:pt x="213" y="341"/>
                  </a:cubicBezTo>
                  <a:cubicBezTo>
                    <a:pt x="204" y="349"/>
                    <a:pt x="195" y="357"/>
                    <a:pt x="187" y="365"/>
                  </a:cubicBezTo>
                  <a:cubicBezTo>
                    <a:pt x="177" y="373"/>
                    <a:pt x="166" y="377"/>
                    <a:pt x="154" y="377"/>
                  </a:cubicBezTo>
                  <a:lnTo>
                    <a:pt x="153" y="377"/>
                  </a:lnTo>
                  <a:close/>
                  <a:moveTo>
                    <a:pt x="31" y="198"/>
                  </a:moveTo>
                  <a:cubicBezTo>
                    <a:pt x="22" y="206"/>
                    <a:pt x="16" y="217"/>
                    <a:pt x="16" y="227"/>
                  </a:cubicBezTo>
                  <a:cubicBezTo>
                    <a:pt x="15" y="238"/>
                    <a:pt x="20" y="249"/>
                    <a:pt x="29" y="258"/>
                  </a:cubicBezTo>
                  <a:cubicBezTo>
                    <a:pt x="41" y="270"/>
                    <a:pt x="53" y="283"/>
                    <a:pt x="66" y="295"/>
                  </a:cubicBezTo>
                  <a:cubicBezTo>
                    <a:pt x="80" y="309"/>
                    <a:pt x="80" y="309"/>
                    <a:pt x="80" y="309"/>
                  </a:cubicBezTo>
                  <a:cubicBezTo>
                    <a:pt x="94" y="323"/>
                    <a:pt x="94" y="323"/>
                    <a:pt x="94" y="323"/>
                  </a:cubicBezTo>
                  <a:cubicBezTo>
                    <a:pt x="105" y="334"/>
                    <a:pt x="115" y="345"/>
                    <a:pt x="126" y="355"/>
                  </a:cubicBezTo>
                  <a:cubicBezTo>
                    <a:pt x="134" y="363"/>
                    <a:pt x="144" y="367"/>
                    <a:pt x="154" y="367"/>
                  </a:cubicBezTo>
                  <a:cubicBezTo>
                    <a:pt x="166" y="367"/>
                    <a:pt x="177" y="361"/>
                    <a:pt x="185" y="352"/>
                  </a:cubicBezTo>
                  <a:cubicBezTo>
                    <a:pt x="186" y="350"/>
                    <a:pt x="186" y="350"/>
                    <a:pt x="186" y="350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9" y="315"/>
                    <a:pt x="149" y="315"/>
                    <a:pt x="149" y="315"/>
                  </a:cubicBezTo>
                  <a:cubicBezTo>
                    <a:pt x="143" y="319"/>
                    <a:pt x="138" y="321"/>
                    <a:pt x="133" y="321"/>
                  </a:cubicBezTo>
                  <a:cubicBezTo>
                    <a:pt x="128" y="321"/>
                    <a:pt x="124" y="319"/>
                    <a:pt x="120" y="315"/>
                  </a:cubicBezTo>
                  <a:cubicBezTo>
                    <a:pt x="102" y="297"/>
                    <a:pt x="85" y="280"/>
                    <a:pt x="68" y="263"/>
                  </a:cubicBezTo>
                  <a:cubicBezTo>
                    <a:pt x="61" y="257"/>
                    <a:pt x="60" y="249"/>
                    <a:pt x="63" y="241"/>
                  </a:cubicBezTo>
                  <a:cubicBezTo>
                    <a:pt x="64" y="239"/>
                    <a:pt x="65" y="238"/>
                    <a:pt x="66" y="236"/>
                  </a:cubicBezTo>
                  <a:cubicBezTo>
                    <a:pt x="66" y="235"/>
                    <a:pt x="67" y="235"/>
                    <a:pt x="67" y="234"/>
                  </a:cubicBezTo>
                  <a:cubicBezTo>
                    <a:pt x="68" y="233"/>
                    <a:pt x="68" y="233"/>
                    <a:pt x="68" y="233"/>
                  </a:cubicBezTo>
                  <a:cubicBezTo>
                    <a:pt x="32" y="197"/>
                    <a:pt x="32" y="197"/>
                    <a:pt x="32" y="197"/>
                  </a:cubicBezTo>
                  <a:lnTo>
                    <a:pt x="31" y="198"/>
                  </a:lnTo>
                  <a:close/>
                  <a:moveTo>
                    <a:pt x="159" y="306"/>
                  </a:moveTo>
                  <a:cubicBezTo>
                    <a:pt x="195" y="343"/>
                    <a:pt x="195" y="343"/>
                    <a:pt x="195" y="343"/>
                  </a:cubicBezTo>
                  <a:cubicBezTo>
                    <a:pt x="206" y="332"/>
                    <a:pt x="206" y="332"/>
                    <a:pt x="206" y="332"/>
                  </a:cubicBezTo>
                  <a:cubicBezTo>
                    <a:pt x="205" y="331"/>
                    <a:pt x="205" y="331"/>
                    <a:pt x="205" y="331"/>
                  </a:cubicBezTo>
                  <a:cubicBezTo>
                    <a:pt x="170" y="296"/>
                    <a:pt x="170" y="296"/>
                    <a:pt x="170" y="296"/>
                  </a:cubicBezTo>
                  <a:lnTo>
                    <a:pt x="159" y="306"/>
                  </a:lnTo>
                  <a:close/>
                  <a:moveTo>
                    <a:pt x="195" y="239"/>
                  </a:moveTo>
                  <a:cubicBezTo>
                    <a:pt x="195" y="239"/>
                    <a:pt x="195" y="239"/>
                    <a:pt x="194" y="239"/>
                  </a:cubicBezTo>
                  <a:cubicBezTo>
                    <a:pt x="179" y="242"/>
                    <a:pt x="163" y="245"/>
                    <a:pt x="147" y="248"/>
                  </a:cubicBezTo>
                  <a:cubicBezTo>
                    <a:pt x="132" y="251"/>
                    <a:pt x="122" y="259"/>
                    <a:pt x="116" y="274"/>
                  </a:cubicBezTo>
                  <a:cubicBezTo>
                    <a:pt x="116" y="276"/>
                    <a:pt x="115" y="278"/>
                    <a:pt x="114" y="280"/>
                  </a:cubicBezTo>
                  <a:cubicBezTo>
                    <a:pt x="114" y="282"/>
                    <a:pt x="113" y="284"/>
                    <a:pt x="112" y="287"/>
                  </a:cubicBezTo>
                  <a:cubicBezTo>
                    <a:pt x="111" y="290"/>
                    <a:pt x="111" y="292"/>
                    <a:pt x="114" y="294"/>
                  </a:cubicBezTo>
                  <a:cubicBezTo>
                    <a:pt x="117" y="297"/>
                    <a:pt x="119" y="299"/>
                    <a:pt x="122" y="302"/>
                  </a:cubicBezTo>
                  <a:cubicBezTo>
                    <a:pt x="123" y="303"/>
                    <a:pt x="124" y="304"/>
                    <a:pt x="125" y="306"/>
                  </a:cubicBezTo>
                  <a:cubicBezTo>
                    <a:pt x="129" y="309"/>
                    <a:pt x="131" y="310"/>
                    <a:pt x="134" y="310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7" y="310"/>
                    <a:pt x="139" y="309"/>
                    <a:pt x="143" y="306"/>
                  </a:cubicBezTo>
                  <a:cubicBezTo>
                    <a:pt x="171" y="280"/>
                    <a:pt x="171" y="280"/>
                    <a:pt x="171" y="280"/>
                  </a:cubicBezTo>
                  <a:cubicBezTo>
                    <a:pt x="177" y="286"/>
                    <a:pt x="177" y="286"/>
                    <a:pt x="177" y="286"/>
                  </a:cubicBezTo>
                  <a:cubicBezTo>
                    <a:pt x="183" y="292"/>
                    <a:pt x="189" y="298"/>
                    <a:pt x="195" y="305"/>
                  </a:cubicBezTo>
                  <a:cubicBezTo>
                    <a:pt x="198" y="307"/>
                    <a:pt x="200" y="308"/>
                    <a:pt x="204" y="308"/>
                  </a:cubicBezTo>
                  <a:cubicBezTo>
                    <a:pt x="234" y="308"/>
                    <a:pt x="264" y="308"/>
                    <a:pt x="294" y="308"/>
                  </a:cubicBezTo>
                  <a:cubicBezTo>
                    <a:pt x="354" y="308"/>
                    <a:pt x="354" y="308"/>
                    <a:pt x="354" y="308"/>
                  </a:cubicBezTo>
                  <a:cubicBezTo>
                    <a:pt x="353" y="305"/>
                    <a:pt x="353" y="305"/>
                    <a:pt x="353" y="305"/>
                  </a:cubicBezTo>
                  <a:cubicBezTo>
                    <a:pt x="352" y="302"/>
                    <a:pt x="351" y="299"/>
                    <a:pt x="350" y="295"/>
                  </a:cubicBezTo>
                  <a:cubicBezTo>
                    <a:pt x="347" y="288"/>
                    <a:pt x="345" y="280"/>
                    <a:pt x="342" y="273"/>
                  </a:cubicBezTo>
                  <a:cubicBezTo>
                    <a:pt x="337" y="259"/>
                    <a:pt x="327" y="251"/>
                    <a:pt x="312" y="248"/>
                  </a:cubicBezTo>
                  <a:cubicBezTo>
                    <a:pt x="297" y="245"/>
                    <a:pt x="281" y="242"/>
                    <a:pt x="265" y="239"/>
                  </a:cubicBezTo>
                  <a:cubicBezTo>
                    <a:pt x="265" y="239"/>
                    <a:pt x="264" y="239"/>
                    <a:pt x="264" y="239"/>
                  </a:cubicBezTo>
                  <a:cubicBezTo>
                    <a:pt x="262" y="239"/>
                    <a:pt x="259" y="240"/>
                    <a:pt x="257" y="242"/>
                  </a:cubicBezTo>
                  <a:cubicBezTo>
                    <a:pt x="251" y="248"/>
                    <a:pt x="245" y="255"/>
                    <a:pt x="238" y="261"/>
                  </a:cubicBezTo>
                  <a:cubicBezTo>
                    <a:pt x="231" y="268"/>
                    <a:pt x="231" y="268"/>
                    <a:pt x="231" y="268"/>
                  </a:cubicBezTo>
                  <a:cubicBezTo>
                    <a:pt x="230" y="269"/>
                    <a:pt x="230" y="269"/>
                    <a:pt x="229" y="270"/>
                  </a:cubicBezTo>
                  <a:cubicBezTo>
                    <a:pt x="224" y="264"/>
                    <a:pt x="224" y="264"/>
                    <a:pt x="224" y="264"/>
                  </a:cubicBezTo>
                  <a:cubicBezTo>
                    <a:pt x="216" y="257"/>
                    <a:pt x="209" y="249"/>
                    <a:pt x="202" y="242"/>
                  </a:cubicBezTo>
                  <a:cubicBezTo>
                    <a:pt x="200" y="240"/>
                    <a:pt x="197" y="239"/>
                    <a:pt x="195" y="239"/>
                  </a:cubicBezTo>
                  <a:close/>
                  <a:moveTo>
                    <a:pt x="229" y="253"/>
                  </a:moveTo>
                  <a:cubicBezTo>
                    <a:pt x="254" y="228"/>
                    <a:pt x="254" y="228"/>
                    <a:pt x="254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247" y="229"/>
                    <a:pt x="245" y="229"/>
                    <a:pt x="244" y="229"/>
                  </a:cubicBezTo>
                  <a:cubicBezTo>
                    <a:pt x="239" y="230"/>
                    <a:pt x="234" y="231"/>
                    <a:pt x="230" y="231"/>
                  </a:cubicBezTo>
                  <a:cubicBezTo>
                    <a:pt x="225" y="231"/>
                    <a:pt x="220" y="230"/>
                    <a:pt x="216" y="229"/>
                  </a:cubicBezTo>
                  <a:cubicBezTo>
                    <a:pt x="214" y="229"/>
                    <a:pt x="212" y="229"/>
                    <a:pt x="210" y="229"/>
                  </a:cubicBezTo>
                  <a:cubicBezTo>
                    <a:pt x="204" y="228"/>
                    <a:pt x="204" y="228"/>
                    <a:pt x="204" y="228"/>
                  </a:cubicBezTo>
                  <a:lnTo>
                    <a:pt x="229" y="253"/>
                  </a:lnTo>
                  <a:close/>
                  <a:moveTo>
                    <a:pt x="41" y="188"/>
                  </a:moveTo>
                  <a:cubicBezTo>
                    <a:pt x="77" y="225"/>
                    <a:pt x="77" y="225"/>
                    <a:pt x="77" y="22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51" y="179"/>
                    <a:pt x="51" y="179"/>
                    <a:pt x="51" y="179"/>
                  </a:cubicBezTo>
                  <a:lnTo>
                    <a:pt x="41" y="188"/>
                  </a:lnTo>
                  <a:close/>
                  <a:moveTo>
                    <a:pt x="228" y="95"/>
                  </a:moveTo>
                  <a:cubicBezTo>
                    <a:pt x="212" y="110"/>
                    <a:pt x="193" y="119"/>
                    <a:pt x="171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34"/>
                    <a:pt x="169" y="134"/>
                    <a:pt x="169" y="134"/>
                  </a:cubicBezTo>
                  <a:cubicBezTo>
                    <a:pt x="169" y="142"/>
                    <a:pt x="169" y="150"/>
                    <a:pt x="169" y="158"/>
                  </a:cubicBezTo>
                  <a:cubicBezTo>
                    <a:pt x="169" y="193"/>
                    <a:pt x="195" y="220"/>
                    <a:pt x="230" y="220"/>
                  </a:cubicBezTo>
                  <a:cubicBezTo>
                    <a:pt x="232" y="220"/>
                    <a:pt x="233" y="220"/>
                    <a:pt x="235" y="220"/>
                  </a:cubicBezTo>
                  <a:cubicBezTo>
                    <a:pt x="248" y="219"/>
                    <a:pt x="259" y="214"/>
                    <a:pt x="268" y="205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191"/>
                    <a:pt x="232" y="191"/>
                    <a:pt x="232" y="191"/>
                  </a:cubicBezTo>
                  <a:cubicBezTo>
                    <a:pt x="255" y="191"/>
                    <a:pt x="255" y="191"/>
                    <a:pt x="255" y="191"/>
                  </a:cubicBezTo>
                  <a:cubicBezTo>
                    <a:pt x="262" y="191"/>
                    <a:pt x="269" y="191"/>
                    <a:pt x="276" y="191"/>
                  </a:cubicBezTo>
                  <a:cubicBezTo>
                    <a:pt x="276" y="191"/>
                    <a:pt x="276" y="191"/>
                    <a:pt x="276" y="191"/>
                  </a:cubicBezTo>
                  <a:cubicBezTo>
                    <a:pt x="280" y="191"/>
                    <a:pt x="283" y="189"/>
                    <a:pt x="284" y="185"/>
                  </a:cubicBezTo>
                  <a:cubicBezTo>
                    <a:pt x="288" y="177"/>
                    <a:pt x="290" y="168"/>
                    <a:pt x="290" y="160"/>
                  </a:cubicBezTo>
                  <a:cubicBezTo>
                    <a:pt x="290" y="156"/>
                    <a:pt x="290" y="151"/>
                    <a:pt x="290" y="147"/>
                  </a:cubicBezTo>
                  <a:cubicBezTo>
                    <a:pt x="290" y="140"/>
                    <a:pt x="290" y="133"/>
                    <a:pt x="290" y="126"/>
                  </a:cubicBezTo>
                  <a:cubicBezTo>
                    <a:pt x="290" y="121"/>
                    <a:pt x="287" y="120"/>
                    <a:pt x="284" y="120"/>
                  </a:cubicBezTo>
                  <a:cubicBezTo>
                    <a:pt x="270" y="119"/>
                    <a:pt x="256" y="113"/>
                    <a:pt x="243" y="105"/>
                  </a:cubicBezTo>
                  <a:cubicBezTo>
                    <a:pt x="240" y="103"/>
                    <a:pt x="238" y="101"/>
                    <a:pt x="235" y="98"/>
                  </a:cubicBezTo>
                  <a:cubicBezTo>
                    <a:pt x="233" y="97"/>
                    <a:pt x="232" y="96"/>
                    <a:pt x="231" y="95"/>
                  </a:cubicBezTo>
                  <a:cubicBezTo>
                    <a:pt x="229" y="94"/>
                    <a:pt x="229" y="94"/>
                    <a:pt x="229" y="94"/>
                  </a:cubicBezTo>
                  <a:lnTo>
                    <a:pt x="228" y="95"/>
                  </a:lnTo>
                  <a:close/>
                  <a:moveTo>
                    <a:pt x="308" y="168"/>
                  </a:moveTo>
                  <a:cubicBezTo>
                    <a:pt x="308" y="169"/>
                    <a:pt x="307" y="169"/>
                    <a:pt x="306" y="170"/>
                  </a:cubicBezTo>
                  <a:cubicBezTo>
                    <a:pt x="303" y="171"/>
                    <a:pt x="301" y="172"/>
                    <a:pt x="300" y="174"/>
                  </a:cubicBezTo>
                  <a:cubicBezTo>
                    <a:pt x="298" y="177"/>
                    <a:pt x="297" y="180"/>
                    <a:pt x="296" y="184"/>
                  </a:cubicBezTo>
                  <a:cubicBezTo>
                    <a:pt x="296" y="185"/>
                    <a:pt x="296" y="186"/>
                    <a:pt x="295" y="188"/>
                  </a:cubicBezTo>
                  <a:cubicBezTo>
                    <a:pt x="295" y="190"/>
                    <a:pt x="295" y="190"/>
                    <a:pt x="295" y="190"/>
                  </a:cubicBezTo>
                  <a:cubicBezTo>
                    <a:pt x="297" y="190"/>
                    <a:pt x="297" y="190"/>
                    <a:pt x="297" y="190"/>
                  </a:cubicBezTo>
                  <a:cubicBezTo>
                    <a:pt x="299" y="191"/>
                    <a:pt x="300" y="191"/>
                    <a:pt x="302" y="191"/>
                  </a:cubicBezTo>
                  <a:cubicBezTo>
                    <a:pt x="305" y="191"/>
                    <a:pt x="308" y="190"/>
                    <a:pt x="310" y="188"/>
                  </a:cubicBezTo>
                  <a:cubicBezTo>
                    <a:pt x="312" y="185"/>
                    <a:pt x="313" y="179"/>
                    <a:pt x="311" y="170"/>
                  </a:cubicBezTo>
                  <a:cubicBezTo>
                    <a:pt x="311" y="167"/>
                    <a:pt x="311" y="167"/>
                    <a:pt x="311" y="167"/>
                  </a:cubicBezTo>
                  <a:lnTo>
                    <a:pt x="308" y="168"/>
                  </a:lnTo>
                  <a:close/>
                  <a:moveTo>
                    <a:pt x="301" y="161"/>
                  </a:moveTo>
                  <a:cubicBezTo>
                    <a:pt x="304" y="159"/>
                    <a:pt x="304" y="159"/>
                    <a:pt x="304" y="159"/>
                  </a:cubicBezTo>
                  <a:cubicBezTo>
                    <a:pt x="310" y="155"/>
                    <a:pt x="313" y="150"/>
                    <a:pt x="312" y="144"/>
                  </a:cubicBezTo>
                  <a:cubicBezTo>
                    <a:pt x="312" y="138"/>
                    <a:pt x="309" y="134"/>
                    <a:pt x="304" y="131"/>
                  </a:cubicBezTo>
                  <a:cubicBezTo>
                    <a:pt x="301" y="129"/>
                    <a:pt x="301" y="129"/>
                    <a:pt x="301" y="129"/>
                  </a:cubicBezTo>
                  <a:lnTo>
                    <a:pt x="301" y="161"/>
                  </a:lnTo>
                  <a:close/>
                  <a:moveTo>
                    <a:pt x="156" y="131"/>
                  </a:moveTo>
                  <a:cubicBezTo>
                    <a:pt x="151" y="133"/>
                    <a:pt x="148" y="138"/>
                    <a:pt x="147" y="143"/>
                  </a:cubicBezTo>
                  <a:cubicBezTo>
                    <a:pt x="147" y="150"/>
                    <a:pt x="150" y="156"/>
                    <a:pt x="155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30"/>
                    <a:pt x="158" y="130"/>
                    <a:pt x="158" y="130"/>
                  </a:cubicBezTo>
                  <a:lnTo>
                    <a:pt x="156" y="131"/>
                  </a:lnTo>
                  <a:close/>
                  <a:moveTo>
                    <a:pt x="301" y="118"/>
                  </a:moveTo>
                  <a:cubicBezTo>
                    <a:pt x="311" y="122"/>
                    <a:pt x="311" y="122"/>
                    <a:pt x="311" y="122"/>
                  </a:cubicBezTo>
                  <a:cubicBezTo>
                    <a:pt x="311" y="119"/>
                    <a:pt x="311" y="119"/>
                    <a:pt x="311" y="119"/>
                  </a:cubicBezTo>
                  <a:cubicBezTo>
                    <a:pt x="311" y="115"/>
                    <a:pt x="311" y="111"/>
                    <a:pt x="312" y="107"/>
                  </a:cubicBezTo>
                  <a:cubicBezTo>
                    <a:pt x="312" y="99"/>
                    <a:pt x="312" y="90"/>
                    <a:pt x="311" y="81"/>
                  </a:cubicBezTo>
                  <a:cubicBezTo>
                    <a:pt x="306" y="50"/>
                    <a:pt x="288" y="28"/>
                    <a:pt x="259" y="16"/>
                  </a:cubicBezTo>
                  <a:cubicBezTo>
                    <a:pt x="249" y="12"/>
                    <a:pt x="238" y="10"/>
                    <a:pt x="228" y="10"/>
                  </a:cubicBezTo>
                  <a:cubicBezTo>
                    <a:pt x="210" y="10"/>
                    <a:pt x="192" y="17"/>
                    <a:pt x="176" y="31"/>
                  </a:cubicBezTo>
                  <a:cubicBezTo>
                    <a:pt x="146" y="56"/>
                    <a:pt x="145" y="89"/>
                    <a:pt x="147" y="119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60" y="110"/>
                    <a:pt x="161" y="110"/>
                    <a:pt x="162" y="110"/>
                  </a:cubicBezTo>
                  <a:cubicBezTo>
                    <a:pt x="189" y="110"/>
                    <a:pt x="211" y="100"/>
                    <a:pt x="230" y="78"/>
                  </a:cubicBezTo>
                  <a:cubicBezTo>
                    <a:pt x="248" y="99"/>
                    <a:pt x="271" y="110"/>
                    <a:pt x="297" y="110"/>
                  </a:cubicBezTo>
                  <a:cubicBezTo>
                    <a:pt x="298" y="110"/>
                    <a:pt x="300" y="110"/>
                    <a:pt x="301" y="110"/>
                  </a:cubicBezTo>
                  <a:lnTo>
                    <a:pt x="301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8">
              <a:extLst>
                <a:ext uri="{FF2B5EF4-FFF2-40B4-BE49-F238E27FC236}">
                  <a16:creationId xmlns:a16="http://schemas.microsoft.com/office/drawing/2014/main" id="{ACBD5691-5DFC-4557-BB9B-3B014C3EC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3726" y="-5395913"/>
              <a:ext cx="706438" cy="454025"/>
            </a:xfrm>
            <a:custGeom>
              <a:avLst/>
              <a:gdLst>
                <a:gd name="T0" fmla="*/ 0 w 282"/>
                <a:gd name="T1" fmla="*/ 142 h 181"/>
                <a:gd name="T2" fmla="*/ 9 w 282"/>
                <a:gd name="T3" fmla="*/ 136 h 181"/>
                <a:gd name="T4" fmla="*/ 24 w 282"/>
                <a:gd name="T5" fmla="*/ 161 h 181"/>
                <a:gd name="T6" fmla="*/ 25 w 282"/>
                <a:gd name="T7" fmla="*/ 157 h 181"/>
                <a:gd name="T8" fmla="*/ 147 w 282"/>
                <a:gd name="T9" fmla="*/ 15 h 181"/>
                <a:gd name="T10" fmla="*/ 222 w 282"/>
                <a:gd name="T11" fmla="*/ 0 h 181"/>
                <a:gd name="T12" fmla="*/ 282 w 282"/>
                <a:gd name="T13" fmla="*/ 8 h 181"/>
                <a:gd name="T14" fmla="*/ 279 w 282"/>
                <a:gd name="T15" fmla="*/ 18 h 181"/>
                <a:gd name="T16" fmla="*/ 222 w 282"/>
                <a:gd name="T17" fmla="*/ 10 h 181"/>
                <a:gd name="T18" fmla="*/ 98 w 282"/>
                <a:gd name="T19" fmla="*/ 58 h 181"/>
                <a:gd name="T20" fmla="*/ 37 w 282"/>
                <a:gd name="T21" fmla="*/ 157 h 181"/>
                <a:gd name="T22" fmla="*/ 35 w 282"/>
                <a:gd name="T23" fmla="*/ 162 h 181"/>
                <a:gd name="T24" fmla="*/ 58 w 282"/>
                <a:gd name="T25" fmla="*/ 148 h 181"/>
                <a:gd name="T26" fmla="*/ 63 w 282"/>
                <a:gd name="T27" fmla="*/ 157 h 181"/>
                <a:gd name="T28" fmla="*/ 24 w 282"/>
                <a:gd name="T29" fmla="*/ 181 h 181"/>
                <a:gd name="T30" fmla="*/ 0 w 282"/>
                <a:gd name="T3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81">
                  <a:moveTo>
                    <a:pt x="0" y="142"/>
                  </a:moveTo>
                  <a:cubicBezTo>
                    <a:pt x="9" y="136"/>
                    <a:pt x="9" y="136"/>
                    <a:pt x="9" y="136"/>
                  </a:cubicBezTo>
                  <a:cubicBezTo>
                    <a:pt x="24" y="161"/>
                    <a:pt x="24" y="161"/>
                    <a:pt x="24" y="161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44" y="89"/>
                    <a:pt x="85" y="41"/>
                    <a:pt x="147" y="15"/>
                  </a:cubicBezTo>
                  <a:cubicBezTo>
                    <a:pt x="171" y="5"/>
                    <a:pt x="197" y="0"/>
                    <a:pt x="222" y="0"/>
                  </a:cubicBezTo>
                  <a:cubicBezTo>
                    <a:pt x="242" y="0"/>
                    <a:pt x="262" y="2"/>
                    <a:pt x="282" y="8"/>
                  </a:cubicBezTo>
                  <a:cubicBezTo>
                    <a:pt x="279" y="18"/>
                    <a:pt x="279" y="18"/>
                    <a:pt x="279" y="18"/>
                  </a:cubicBezTo>
                  <a:cubicBezTo>
                    <a:pt x="259" y="13"/>
                    <a:pt x="240" y="10"/>
                    <a:pt x="222" y="10"/>
                  </a:cubicBezTo>
                  <a:cubicBezTo>
                    <a:pt x="176" y="10"/>
                    <a:pt x="135" y="26"/>
                    <a:pt x="98" y="58"/>
                  </a:cubicBezTo>
                  <a:cubicBezTo>
                    <a:pt x="67" y="83"/>
                    <a:pt x="47" y="116"/>
                    <a:pt x="37" y="157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24" y="181"/>
                    <a:pt x="24" y="181"/>
                    <a:pt x="24" y="181"/>
                  </a:cubicBez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9">
              <a:extLst>
                <a:ext uri="{FF2B5EF4-FFF2-40B4-BE49-F238E27FC236}">
                  <a16:creationId xmlns:a16="http://schemas.microsoft.com/office/drawing/2014/main" id="{C1BBE7C8-65E1-4CE9-8DE9-7A70E0CB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3526" y="-5106988"/>
              <a:ext cx="176213" cy="539750"/>
            </a:xfrm>
            <a:custGeom>
              <a:avLst/>
              <a:gdLst>
                <a:gd name="T0" fmla="*/ 0 w 70"/>
                <a:gd name="T1" fmla="*/ 208 h 215"/>
                <a:gd name="T2" fmla="*/ 31 w 70"/>
                <a:gd name="T3" fmla="*/ 26 h 215"/>
                <a:gd name="T4" fmla="*/ 30 w 70"/>
                <a:gd name="T5" fmla="*/ 21 h 215"/>
                <a:gd name="T6" fmla="*/ 16 w 70"/>
                <a:gd name="T7" fmla="*/ 45 h 215"/>
                <a:gd name="T8" fmla="*/ 6 w 70"/>
                <a:gd name="T9" fmla="*/ 40 h 215"/>
                <a:gd name="T10" fmla="*/ 30 w 70"/>
                <a:gd name="T11" fmla="*/ 0 h 215"/>
                <a:gd name="T12" fmla="*/ 70 w 70"/>
                <a:gd name="T13" fmla="*/ 24 h 215"/>
                <a:gd name="T14" fmla="*/ 64 w 70"/>
                <a:gd name="T15" fmla="*/ 33 h 215"/>
                <a:gd name="T16" fmla="*/ 40 w 70"/>
                <a:gd name="T17" fmla="*/ 19 h 215"/>
                <a:gd name="T18" fmla="*/ 42 w 70"/>
                <a:gd name="T19" fmla="*/ 24 h 215"/>
                <a:gd name="T20" fmla="*/ 8 w 70"/>
                <a:gd name="T21" fmla="*/ 215 h 215"/>
                <a:gd name="T22" fmla="*/ 0 w 70"/>
                <a:gd name="T23" fmla="*/ 20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15">
                  <a:moveTo>
                    <a:pt x="0" y="208"/>
                  </a:moveTo>
                  <a:cubicBezTo>
                    <a:pt x="41" y="152"/>
                    <a:pt x="51" y="93"/>
                    <a:pt x="31" y="2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63" y="94"/>
                    <a:pt x="51" y="156"/>
                    <a:pt x="8" y="215"/>
                  </a:cubicBezTo>
                  <a:lnTo>
                    <a:pt x="0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40">
              <a:extLst>
                <a:ext uri="{FF2B5EF4-FFF2-40B4-BE49-F238E27FC236}">
                  <a16:creationId xmlns:a16="http://schemas.microsoft.com/office/drawing/2014/main" id="{A385FCAE-19CE-416B-983D-BE2D10E4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6688" y="-5378450"/>
              <a:ext cx="20796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41">
              <a:extLst>
                <a:ext uri="{FF2B5EF4-FFF2-40B4-BE49-F238E27FC236}">
                  <a16:creationId xmlns:a16="http://schemas.microsoft.com/office/drawing/2014/main" id="{08C1F705-E3E7-4875-889B-FC6A054D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6688" y="-5303838"/>
              <a:ext cx="134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42">
              <a:extLst>
                <a:ext uri="{FF2B5EF4-FFF2-40B4-BE49-F238E27FC236}">
                  <a16:creationId xmlns:a16="http://schemas.microsoft.com/office/drawing/2014/main" id="{88421171-E1D3-40F4-BD03-2D3A76D4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1" y="-5303838"/>
              <a:ext cx="254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1" name="Picture 2">
            <a:extLst>
              <a:ext uri="{FF2B5EF4-FFF2-40B4-BE49-F238E27FC236}">
                <a16:creationId xmlns:a16="http://schemas.microsoft.com/office/drawing/2014/main" id="{76D24511-19E0-47AC-B542-08673C8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7127" y="311956"/>
            <a:ext cx="1846117" cy="458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180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641</Words>
  <Application>Microsoft Office PowerPoint</Application>
  <PresentationFormat>On-screen Show (16:9)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et-line</vt:lpstr>
      <vt:lpstr>San Francisco Display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SANeForce Capability Assessment</dc:title>
  <dc:creator>Kartik</dc:creator>
  <cp:lastModifiedBy>Kartik</cp:lastModifiedBy>
  <cp:revision>260</cp:revision>
  <dcterms:created xsi:type="dcterms:W3CDTF">2021-11-27T06:34:23Z</dcterms:created>
  <dcterms:modified xsi:type="dcterms:W3CDTF">2021-11-29T09:31:25Z</dcterms:modified>
</cp:coreProperties>
</file>