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1" r:id="rId7"/>
    <p:sldId id="263" r:id="rId8"/>
    <p:sldId id="265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02F2D-FF0E-494C-A19B-2A2E9862DD3B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49A39-758A-4AFA-B298-37176CFA02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49A39-758A-4AFA-B298-37176CFA023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30C2-4BE4-4F99-B46C-DDC2DFEFED46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561C-E792-4D0B-90E0-BFC50397FF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3999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470063" y="685800"/>
            <a:ext cx="220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Select Input From list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0" y="5334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Enter input quantity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0" y="4419600"/>
            <a:ext cx="0" cy="990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124200" y="4419600"/>
            <a:ext cx="12192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953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267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If call is incomplete, some order is  pending,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touch “Save to draft”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48600" y="4876800"/>
            <a:ext cx="838200" cy="11430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4191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Final submit can be touched to complete the call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Enter Your Remarks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686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The same procedure can be followed for:</a:t>
            </a:r>
          </a:p>
          <a:p>
            <a:pPr marL="457200" lvl="5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Chemist</a:t>
            </a:r>
          </a:p>
          <a:p>
            <a:pPr marL="457200" lvl="3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Stockist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Unlisted Dr call reports</a:t>
            </a:r>
          </a:p>
          <a:p>
            <a:pPr marL="457200" lvl="3"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n w="3155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How to Submit DCR entry in </a:t>
            </a:r>
          </a:p>
          <a:p>
            <a:pPr algn="ctr"/>
            <a:r>
              <a:rPr lang="en-US" sz="3600" b="1" dirty="0" smtClean="0">
                <a:ln w="3155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Manager Login</a:t>
            </a:r>
            <a:endParaRPr lang="en-US" sz="3600" b="1" dirty="0">
              <a:ln w="3155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3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205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Select the work Type from list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819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Select The Headquarter from field force list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5052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Select Cluster From list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267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Enter Today plan remarks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5410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Click submit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534400" y="5791200"/>
            <a:ext cx="22860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The same procedure can be followed for    Manager DCR as Field force does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5"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5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Doctors</a:t>
            </a:r>
          </a:p>
          <a:p>
            <a:pPr marL="457200" lvl="5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OT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Incharge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Stockist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3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Unlisted Dr call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3844" y="2209801"/>
            <a:ext cx="6896311" cy="1323439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THANKING YOU</a:t>
            </a:r>
            <a:endParaRPr lang="en-US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48768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SANeFORCE.com</a:t>
            </a:r>
          </a:p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9789033008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88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81400" y="0"/>
            <a:ext cx="5562600" cy="685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1.To Capture your Plan for day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2.To Capture your DCR for Day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3.If your DCR call has </a:t>
            </a:r>
            <a:r>
              <a:rPr lang="en-US" sz="1800" b="1" dirty="0" smtClean="0">
                <a:solidFill>
                  <a:schemeClr val="tx2"/>
                </a:solidFill>
              </a:rPr>
              <a:t>in</a:t>
            </a:r>
            <a:r>
              <a:rPr lang="en-US" sz="1800" b="1" dirty="0" smtClean="0">
                <a:solidFill>
                  <a:schemeClr val="tx2"/>
                </a:solidFill>
              </a:rPr>
              <a:t>complete </a:t>
            </a:r>
            <a:r>
              <a:rPr lang="en-US" sz="1800" b="1" dirty="0" smtClean="0">
                <a:solidFill>
                  <a:schemeClr val="tx2"/>
                </a:solidFill>
              </a:rPr>
              <a:t>and not ready to final submit you save the call in </a:t>
            </a:r>
            <a:r>
              <a:rPr lang="en-US" sz="1800" b="1" i="1" dirty="0" smtClean="0">
                <a:solidFill>
                  <a:srgbClr val="00B0F0"/>
                </a:solidFill>
              </a:rPr>
              <a:t>“Draft”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4.When you are working in without internet your call’s are saved in </a:t>
            </a:r>
            <a:r>
              <a:rPr lang="en-US" sz="1800" b="1" i="1" dirty="0" smtClean="0">
                <a:solidFill>
                  <a:srgbClr val="00B0F0"/>
                </a:solidFill>
              </a:rPr>
              <a:t>“Outbox calls”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5.To capture your Whole day remarks on </a:t>
            </a:r>
            <a:r>
              <a:rPr lang="en-US" sz="1800" b="1" i="1" dirty="0" smtClean="0">
                <a:solidFill>
                  <a:srgbClr val="00B0F0"/>
                </a:solidFill>
              </a:rPr>
              <a:t>“Day Activity remarks”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6.To capture your Competitor details in </a:t>
            </a:r>
            <a:r>
              <a:rPr lang="en-US" sz="1800" b="1" i="1" dirty="0" smtClean="0">
                <a:solidFill>
                  <a:srgbClr val="00B0F0"/>
                </a:solidFill>
              </a:rPr>
              <a:t>“RCPA entry”(Retail Chemist Prescription Audit)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7.Whose Doctors are reminding from your end for your product promotion these details captured in </a:t>
            </a:r>
            <a:r>
              <a:rPr lang="en-US" sz="1800" b="1" i="1" dirty="0" smtClean="0">
                <a:solidFill>
                  <a:srgbClr val="00B0F0"/>
                </a:solidFill>
              </a:rPr>
              <a:t>“Reminder calls”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8.Add your new doctor’s in </a:t>
            </a:r>
            <a:r>
              <a:rPr lang="en-US" sz="1800" b="1" i="1" dirty="0" smtClean="0">
                <a:solidFill>
                  <a:srgbClr val="00B0F0"/>
                </a:solidFill>
              </a:rPr>
              <a:t>“Add Unlisted Doctor”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9.Add new chemist in </a:t>
            </a:r>
            <a:r>
              <a:rPr lang="en-US" sz="1800" b="1" i="1" dirty="0" smtClean="0">
                <a:solidFill>
                  <a:srgbClr val="00B0F0"/>
                </a:solidFill>
              </a:rPr>
              <a:t>“Add Chemist”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sz="1800" b="1" i="1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228600" y="838200"/>
            <a:ext cx="3236913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35052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0" y="0"/>
            <a:ext cx="533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10.Previous Call History of Doctor’s view in </a:t>
            </a:r>
            <a:r>
              <a:rPr lang="en-US" sz="1800" b="1" i="1" dirty="0" smtClean="0">
                <a:solidFill>
                  <a:srgbClr val="00B0F0"/>
                </a:solidFill>
              </a:rPr>
              <a:t>“</a:t>
            </a:r>
            <a:r>
              <a:rPr lang="en-US" sz="1800" b="1" i="1" dirty="0" err="1" smtClean="0">
                <a:solidFill>
                  <a:srgbClr val="00B0F0"/>
                </a:solidFill>
              </a:rPr>
              <a:t>Precall</a:t>
            </a:r>
            <a:r>
              <a:rPr lang="en-US" sz="1800" b="1" i="1" dirty="0" smtClean="0">
                <a:solidFill>
                  <a:srgbClr val="00B0F0"/>
                </a:solidFill>
              </a:rPr>
              <a:t> Analysis”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11.You are view/Edit/Delete your submitted calls in </a:t>
            </a:r>
            <a:r>
              <a:rPr lang="en-US" sz="1800" b="1" i="1" dirty="0" smtClean="0">
                <a:solidFill>
                  <a:srgbClr val="00B0F0"/>
                </a:solidFill>
              </a:rPr>
              <a:t>“Submitted Calls”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12.View Your Day wise Call Report in “</a:t>
            </a:r>
            <a:r>
              <a:rPr lang="en-US" sz="1800" b="1" i="1" dirty="0" smtClean="0">
                <a:solidFill>
                  <a:srgbClr val="00B0F0"/>
                </a:solidFill>
              </a:rPr>
              <a:t>Day Report”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13.View your Monthly wise Call Report in </a:t>
            </a:r>
            <a:r>
              <a:rPr lang="en-US" sz="1800" b="1" i="1" dirty="0" smtClean="0">
                <a:solidFill>
                  <a:srgbClr val="00B0F0"/>
                </a:solidFill>
              </a:rPr>
              <a:t>“Monthly Summary”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14.View Your TP for Monthly wise in </a:t>
            </a:r>
            <a:r>
              <a:rPr lang="en-US" sz="1800" b="1" i="1" dirty="0" smtClean="0">
                <a:solidFill>
                  <a:srgbClr val="00B0F0"/>
                </a:solidFill>
              </a:rPr>
              <a:t>“ TP view”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15.View your TP for Day wise in </a:t>
            </a:r>
            <a:r>
              <a:rPr lang="en-US" sz="1800" b="1" i="1" dirty="0" smtClean="0">
                <a:solidFill>
                  <a:srgbClr val="00B0F0"/>
                </a:solidFill>
              </a:rPr>
              <a:t>“ TP View </a:t>
            </a:r>
            <a:r>
              <a:rPr lang="en-US" sz="1800" b="1" i="1" dirty="0" err="1" smtClean="0">
                <a:solidFill>
                  <a:srgbClr val="00B0F0"/>
                </a:solidFill>
              </a:rPr>
              <a:t>datewise</a:t>
            </a:r>
            <a:r>
              <a:rPr lang="en-US" sz="1800" b="1" i="1" dirty="0" smtClean="0">
                <a:solidFill>
                  <a:srgbClr val="00B0F0"/>
                </a:solidFill>
              </a:rPr>
              <a:t>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16.Reload your Master data in </a:t>
            </a:r>
            <a:r>
              <a:rPr lang="en-US" sz="1800" b="1" i="1" dirty="0" smtClean="0">
                <a:solidFill>
                  <a:srgbClr val="00B0F0"/>
                </a:solidFill>
              </a:rPr>
              <a:t>“ Master Sync”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17.Logout your Login 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481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219200" y="0"/>
            <a:ext cx="352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Select Work Type/Cluster/Remarks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257800"/>
            <a:ext cx="81326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Work, Camp Work, Cycle Meeting, DRS Survey, Field Work, Holiday, </a:t>
            </a:r>
            <a:br>
              <a:rPr lang="en-US" dirty="0" smtClean="0"/>
            </a:br>
            <a:r>
              <a:rPr lang="en-US" dirty="0" smtClean="0"/>
              <a:t>Induction work, Leave, Meeting, No Field work, </a:t>
            </a:r>
            <a:r>
              <a:rPr lang="en-US" dirty="0" err="1" smtClean="0"/>
              <a:t>Stockists</a:t>
            </a:r>
            <a:r>
              <a:rPr lang="en-US" dirty="0" smtClean="0"/>
              <a:t> work, Super </a:t>
            </a:r>
            <a:r>
              <a:rPr lang="en-US" dirty="0" err="1" smtClean="0"/>
              <a:t>stockists</a:t>
            </a:r>
            <a:r>
              <a:rPr lang="en-US" dirty="0" smtClean="0"/>
              <a:t> work, </a:t>
            </a:r>
          </a:p>
          <a:p>
            <a:r>
              <a:rPr lang="en-US" dirty="0" smtClean="0"/>
              <a:t>Training, Transit, Week off</a:t>
            </a:r>
          </a:p>
          <a:p>
            <a:endParaRPr lang="en-US" dirty="0" smtClean="0"/>
          </a:p>
          <a:p>
            <a:r>
              <a:rPr lang="en-US" dirty="0" smtClean="0"/>
              <a:t>Remarks – We can enter any special comments like, Team work, NPL work,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457200" y="5791200"/>
            <a:ext cx="1752600" cy="914400"/>
          </a:xfrm>
          <a:prstGeom prst="wedgeEllipseCallout">
            <a:avLst>
              <a:gd name="adj1" fmla="val -58749"/>
              <a:gd name="adj2" fmla="val -84963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Previous </a:t>
            </a:r>
            <a:r>
              <a:rPr lang="en-US" sz="1400" dirty="0" smtClean="0">
                <a:solidFill>
                  <a:srgbClr val="002060"/>
                </a:solidFill>
              </a:rPr>
              <a:t>Screen, touch </a:t>
            </a:r>
            <a:r>
              <a:rPr lang="en-US" sz="1400" dirty="0" smtClean="0">
                <a:solidFill>
                  <a:srgbClr val="002060"/>
                </a:solidFill>
              </a:rPr>
              <a:t>here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553200" y="5791200"/>
            <a:ext cx="1752600" cy="914400"/>
          </a:xfrm>
          <a:prstGeom prst="wedgeEllipseCallout">
            <a:avLst>
              <a:gd name="adj1" fmla="val 72794"/>
              <a:gd name="adj2" fmla="val -80577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To go to Next screen, touch here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0"/>
            <a:ext cx="9134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327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133600" y="5181600"/>
            <a:ext cx="4876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Select the Doctor Name And enter POB Value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763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8763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38400" y="1981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Select The Joint work </a:t>
            </a:r>
            <a:r>
              <a:rPr lang="en-US" b="1" dirty="0" smtClean="0">
                <a:solidFill>
                  <a:srgbClr val="0070C0"/>
                </a:solidFill>
              </a:rPr>
              <a:t>details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3246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Enter the Sample Value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441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Enter Prescription Value 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86600" y="4572000"/>
            <a:ext cx="4572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05800" y="4495800"/>
            <a:ext cx="0" cy="12954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362</Words>
  <Application>Microsoft Office PowerPoint</Application>
  <PresentationFormat>On-screen Show (4:3)</PresentationFormat>
  <Paragraphs>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Mark</cp:lastModifiedBy>
  <cp:revision>52</cp:revision>
  <dcterms:created xsi:type="dcterms:W3CDTF">2015-12-26T11:16:09Z</dcterms:created>
  <dcterms:modified xsi:type="dcterms:W3CDTF">2016-10-17T06:47:42Z</dcterms:modified>
</cp:coreProperties>
</file>