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E0B31-E6D4-44E7-A798-B5DE7E970C50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F692-507B-4CDB-9A05-57D34A071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692-507B-4CDB-9A05-57D34A071A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50D1-48EB-4D25-9346-0CA9CF252244}" type="datetimeFigureOut">
              <a:rPr lang="en-US" smtClean="0"/>
              <a:pPr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D69A-F16E-4ADE-BD0E-A02019BEA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89153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38200" y="42672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user name &amp; Password to login</a:t>
            </a:r>
          </a:p>
          <a:p>
            <a:r>
              <a:rPr lang="en-US" dirty="0" smtClean="0"/>
              <a:t>It is one time activity for the new users till the app installation, clear user name &amp; Passwords in the phone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971800" y="3124200"/>
            <a:ext cx="1371600" cy="1219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134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382000" cy="30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62200" y="54102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01.Stock available @ outlet needs to be captured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55626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57150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02.Order </a:t>
            </a:r>
            <a:r>
              <a:rPr lang="en-US" sz="1400" b="1" dirty="0" err="1" smtClean="0">
                <a:solidFill>
                  <a:srgbClr val="002060"/>
                </a:solidFill>
              </a:rPr>
              <a:t>Qnty</a:t>
            </a:r>
            <a:r>
              <a:rPr lang="en-US" sz="1400" b="1" dirty="0" smtClean="0">
                <a:solidFill>
                  <a:srgbClr val="002060"/>
                </a:solidFill>
              </a:rPr>
              <a:t> needs to be captured in the box.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43600" y="5562600"/>
            <a:ext cx="1828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60198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03.Remove the item from selection, touch on dust bin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6321623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04.Add the product, touch ”select the product” in the top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838200" y="5257800"/>
            <a:ext cx="1752600" cy="10668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324600" y="5638800"/>
            <a:ext cx="20574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Callout 47"/>
          <p:cNvSpPr/>
          <p:nvPr/>
        </p:nvSpPr>
        <p:spPr>
          <a:xfrm>
            <a:off x="6172200" y="2362200"/>
            <a:ext cx="1752600" cy="914400"/>
          </a:xfrm>
          <a:prstGeom prst="wedgeEllipseCallout">
            <a:avLst>
              <a:gd name="adj1" fmla="val 65570"/>
              <a:gd name="adj2" fmla="val 59423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Next screen, touch 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2743200" y="2286000"/>
            <a:ext cx="1752600" cy="914400"/>
          </a:xfrm>
          <a:prstGeom prst="wedgeEllipseCallout">
            <a:avLst>
              <a:gd name="adj1" fmla="val -159981"/>
              <a:gd name="adj2" fmla="val 82500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Previous </a:t>
            </a:r>
            <a:r>
              <a:rPr lang="en-US" sz="1400" dirty="0" err="1" smtClean="0">
                <a:solidFill>
                  <a:srgbClr val="002060"/>
                </a:solidFill>
              </a:rPr>
              <a:t>Screen,touch</a:t>
            </a:r>
            <a:r>
              <a:rPr lang="en-US" sz="1400" dirty="0" smtClean="0">
                <a:solidFill>
                  <a:srgbClr val="002060"/>
                </a:solidFill>
              </a:rPr>
              <a:t> here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0" grpId="0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13196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905000" y="1600200"/>
            <a:ext cx="520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After Order booked, select the call feedback, </a:t>
            </a:r>
            <a:r>
              <a:rPr lang="en-US" sz="1400" b="1" dirty="0" smtClean="0">
                <a:solidFill>
                  <a:srgbClr val="002060"/>
                </a:solidFill>
              </a:rPr>
              <a:t>“Not mandatory field”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286000"/>
            <a:ext cx="1704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Not Mandatory field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3124200"/>
            <a:ext cx="377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Any remarks, We can add, not a mandatory field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43434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If call is incomplete, some order is  pending, 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touch “Save to draft”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4343400"/>
            <a:ext cx="381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If any photos of product </a:t>
            </a:r>
            <a:r>
              <a:rPr lang="en-US" sz="1400" b="1" dirty="0" err="1" smtClean="0">
                <a:solidFill>
                  <a:srgbClr val="002060"/>
                </a:solidFill>
              </a:rPr>
              <a:t>display,staking,damages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Can be taken as snap and attached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5562600"/>
            <a:ext cx="378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Final submit can be touched to complete the call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819400" y="4038600"/>
            <a:ext cx="381000" cy="3810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81700" y="4000500"/>
            <a:ext cx="533400" cy="457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581900" y="5143500"/>
            <a:ext cx="533400" cy="457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Callout 31"/>
          <p:cNvSpPr/>
          <p:nvPr/>
        </p:nvSpPr>
        <p:spPr>
          <a:xfrm>
            <a:off x="2057400" y="5334000"/>
            <a:ext cx="1752600" cy="914400"/>
          </a:xfrm>
          <a:prstGeom prst="wedgeEllipseCallout">
            <a:avLst>
              <a:gd name="adj1" fmla="val -107807"/>
              <a:gd name="adj2" fmla="val -75962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Previous </a:t>
            </a:r>
            <a:r>
              <a:rPr lang="en-US" sz="1400" dirty="0" err="1" smtClean="0">
                <a:solidFill>
                  <a:srgbClr val="002060"/>
                </a:solidFill>
              </a:rPr>
              <a:t>Screen,touch</a:t>
            </a:r>
            <a:r>
              <a:rPr lang="en-US" sz="1400" dirty="0" smtClean="0">
                <a:solidFill>
                  <a:srgbClr val="002060"/>
                </a:solidFill>
              </a:rPr>
              <a:t> here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1" grpId="0"/>
      <p:bldP spid="22" grpId="0"/>
      <p:bldP spid="23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426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screen of the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4290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GPS is on if it is green, white GPS off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019800" y="1600200"/>
            <a:ext cx="2286000" cy="1524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600700" y="2019300"/>
            <a:ext cx="3352800" cy="1752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4495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Internet is on if it is green White – Internet off</a:t>
            </a:r>
          </a:p>
          <a:p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1752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Any Synch &amp; Update info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4419600" y="1143000"/>
            <a:ext cx="3200400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53340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Home – Back to front screen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867400" y="2895600"/>
            <a:ext cx="41910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6248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To view menu to action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-1676400" y="3352800"/>
            <a:ext cx="4953000" cy="6858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1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42762" y="1752600"/>
            <a:ext cx="26294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To capture the plan for the day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2209800"/>
            <a:ext cx="2605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To Capture the DSR </a:t>
            </a:r>
            <a:r>
              <a:rPr lang="en-US" sz="1500" b="1" dirty="0" err="1" smtClean="0">
                <a:solidFill>
                  <a:srgbClr val="002060"/>
                </a:solidFill>
              </a:rPr>
              <a:t>outletwise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25908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DSR which is not given as “</a:t>
            </a:r>
            <a:r>
              <a:rPr lang="en-US" sz="1500" b="1" dirty="0" err="1" smtClean="0">
                <a:solidFill>
                  <a:srgbClr val="002060"/>
                </a:solidFill>
              </a:rPr>
              <a:t>submit”will</a:t>
            </a:r>
            <a:r>
              <a:rPr lang="en-US" sz="1500" b="1" dirty="0" smtClean="0">
                <a:solidFill>
                  <a:srgbClr val="002060"/>
                </a:solidFill>
              </a:rPr>
              <a:t> be saved in draft until </a:t>
            </a:r>
          </a:p>
          <a:p>
            <a:r>
              <a:rPr lang="en-US" sz="1500" b="1" dirty="0" smtClean="0">
                <a:solidFill>
                  <a:srgbClr val="002060"/>
                </a:solidFill>
              </a:rPr>
              <a:t>status given as “submit”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2793" y="3048000"/>
            <a:ext cx="4829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Submitted DSR will be in this box if the internet is in “OFF”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9944" y="3486835"/>
            <a:ext cx="468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This is to capture specialties of the day in the market for </a:t>
            </a:r>
          </a:p>
          <a:p>
            <a:r>
              <a:rPr lang="en-US" sz="1500" b="1" dirty="0" err="1" smtClean="0">
                <a:solidFill>
                  <a:srgbClr val="002060"/>
                </a:solidFill>
              </a:rPr>
              <a:t>furture</a:t>
            </a:r>
            <a:r>
              <a:rPr lang="en-US" sz="1500" b="1" dirty="0" smtClean="0">
                <a:solidFill>
                  <a:srgbClr val="002060"/>
                </a:solidFill>
              </a:rPr>
              <a:t> reference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069" y="3944035"/>
            <a:ext cx="4075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Competitor details can be captured in this screen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8072" y="4343400"/>
            <a:ext cx="3313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Adding new customer with brief details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6707" y="4724400"/>
            <a:ext cx="3487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This is to view the outlet details &amp; history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8359" y="5181600"/>
            <a:ext cx="43902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This is to view/Edit/Delete the submitted call details 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8882" y="5638800"/>
            <a:ext cx="2753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This is to view the outlet details 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0" y="6019800"/>
            <a:ext cx="2919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This is to view the </a:t>
            </a:r>
            <a:r>
              <a:rPr lang="en-US" sz="1500" b="1" dirty="0" err="1" smtClean="0">
                <a:solidFill>
                  <a:srgbClr val="002060"/>
                </a:solidFill>
              </a:rPr>
              <a:t>daywise</a:t>
            </a:r>
            <a:r>
              <a:rPr lang="en-US" sz="1500" b="1" dirty="0" smtClean="0">
                <a:solidFill>
                  <a:srgbClr val="002060"/>
                </a:solidFill>
              </a:rPr>
              <a:t> details </a:t>
            </a:r>
            <a:endParaRPr lang="en-US" sz="1500" b="1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057400" y="19050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7400" y="23622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7400" y="28194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7400" y="32004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1200" y="36576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1200" y="4113212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81200" y="44958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981200" y="48768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81200" y="53340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1200" y="57912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81200" y="61722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352800" y="4782235"/>
            <a:ext cx="3708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To view the </a:t>
            </a:r>
            <a:r>
              <a:rPr lang="en-US" sz="1500" b="1" dirty="0" err="1" smtClean="0">
                <a:solidFill>
                  <a:srgbClr val="002060"/>
                </a:solidFill>
              </a:rPr>
              <a:t>Daywise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err="1" smtClean="0">
                <a:solidFill>
                  <a:srgbClr val="002060"/>
                </a:solidFill>
              </a:rPr>
              <a:t>Tourplan</a:t>
            </a:r>
            <a:r>
              <a:rPr lang="en-US" sz="1500" b="1" dirty="0" smtClean="0">
                <a:solidFill>
                  <a:srgbClr val="002060"/>
                </a:solidFill>
              </a:rPr>
              <a:t> for the month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8359" y="5181600"/>
            <a:ext cx="2622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To View the </a:t>
            </a:r>
            <a:r>
              <a:rPr lang="en-US" sz="1500" b="1" dirty="0" err="1" smtClean="0">
                <a:solidFill>
                  <a:srgbClr val="002060"/>
                </a:solidFill>
              </a:rPr>
              <a:t>datewise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err="1" smtClean="0">
                <a:solidFill>
                  <a:srgbClr val="002060"/>
                </a:solidFill>
              </a:rPr>
              <a:t>Tourplan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8882" y="5638800"/>
            <a:ext cx="5313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 To synch the data when the day starts and day close to give and </a:t>
            </a:r>
          </a:p>
          <a:p>
            <a:r>
              <a:rPr lang="en-US" sz="1500" b="1" dirty="0" smtClean="0">
                <a:solidFill>
                  <a:srgbClr val="002060"/>
                </a:solidFill>
              </a:rPr>
              <a:t>take the data to the server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1731" y="6153835"/>
            <a:ext cx="1634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To Logout the App</a:t>
            </a:r>
            <a:endParaRPr lang="en-US" sz="15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05000" y="49530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05000" y="5408612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05000" y="5867400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05000" y="6323012"/>
            <a:ext cx="1600200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19200" y="0"/>
            <a:ext cx="34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Work Type/Cluster/</a:t>
            </a:r>
            <a:r>
              <a:rPr lang="en-US" dirty="0" err="1" smtClean="0"/>
              <a:t>Reamrks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257800"/>
            <a:ext cx="8132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Work, Camp Work, Cycle Meeting, DRS Survey, Field Work, Holiday, </a:t>
            </a:r>
            <a:br>
              <a:rPr lang="en-US" dirty="0" smtClean="0"/>
            </a:br>
            <a:r>
              <a:rPr lang="en-US" dirty="0" smtClean="0"/>
              <a:t>Induction work, Leave, Meeting, No Field work, </a:t>
            </a:r>
            <a:r>
              <a:rPr lang="en-US" dirty="0" err="1" smtClean="0"/>
              <a:t>Stockists</a:t>
            </a:r>
            <a:r>
              <a:rPr lang="en-US" dirty="0" smtClean="0"/>
              <a:t> work, Super </a:t>
            </a:r>
            <a:r>
              <a:rPr lang="en-US" dirty="0" err="1" smtClean="0"/>
              <a:t>stockists</a:t>
            </a:r>
            <a:r>
              <a:rPr lang="en-US" dirty="0" smtClean="0"/>
              <a:t> work, </a:t>
            </a:r>
          </a:p>
          <a:p>
            <a:r>
              <a:rPr lang="en-US" dirty="0" smtClean="0"/>
              <a:t>Training, Transit, Week off</a:t>
            </a:r>
          </a:p>
          <a:p>
            <a:endParaRPr lang="en-US" dirty="0" smtClean="0"/>
          </a:p>
          <a:p>
            <a:r>
              <a:rPr lang="en-US" dirty="0" smtClean="0"/>
              <a:t>Remarks – We can enter any special comments like, Team work, NPL work,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94516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76200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524000"/>
            <a:ext cx="294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the field work from work type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209800"/>
            <a:ext cx="3294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the route from the assigned routes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2895600"/>
            <a:ext cx="228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Customer or </a:t>
            </a:r>
            <a:r>
              <a:rPr lang="en-US" sz="1400" b="1" dirty="0" err="1" smtClean="0">
                <a:solidFill>
                  <a:srgbClr val="FF0000"/>
                </a:solidFill>
              </a:rPr>
              <a:t>Stockists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248400" y="5715000"/>
            <a:ext cx="1752600" cy="914400"/>
          </a:xfrm>
          <a:prstGeom prst="wedgeEllipseCallout">
            <a:avLst>
              <a:gd name="adj1" fmla="val 72794"/>
              <a:gd name="adj2" fmla="val -80577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Next screen, touch 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57200" y="5715000"/>
            <a:ext cx="1752600" cy="914400"/>
          </a:xfrm>
          <a:prstGeom prst="wedgeEllipseCallout">
            <a:avLst>
              <a:gd name="adj1" fmla="val -55634"/>
              <a:gd name="adj2" fmla="val -77500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Previous </a:t>
            </a:r>
            <a:r>
              <a:rPr lang="en-US" sz="1400" dirty="0" err="1" smtClean="0">
                <a:solidFill>
                  <a:srgbClr val="002060"/>
                </a:solidFill>
              </a:rPr>
              <a:t>Screen,touch</a:t>
            </a:r>
            <a:r>
              <a:rPr lang="en-US" sz="1400" dirty="0" smtClean="0">
                <a:solidFill>
                  <a:srgbClr val="002060"/>
                </a:solidFill>
              </a:rPr>
              <a:t> here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324850" cy="468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676400" y="2362200"/>
            <a:ext cx="630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If there is any joint work with Reporting Mgr. We can select, </a:t>
            </a:r>
            <a:r>
              <a:rPr lang="en-US" sz="1400" b="1" dirty="0" smtClean="0">
                <a:solidFill>
                  <a:srgbClr val="002060"/>
                </a:solidFill>
              </a:rPr>
              <a:t>Not a mandatory field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1143000"/>
            <a:ext cx="2022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the Retailer Name	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52600"/>
            <a:ext cx="427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Enter the orders – </a:t>
            </a:r>
            <a:r>
              <a:rPr lang="en-US" sz="1400" b="1" dirty="0" smtClean="0">
                <a:solidFill>
                  <a:srgbClr val="002060"/>
                </a:solidFill>
              </a:rPr>
              <a:t>Not a mandatory field, we can leave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096000" y="5029200"/>
            <a:ext cx="1752600" cy="914400"/>
          </a:xfrm>
          <a:prstGeom prst="wedgeEllipseCallout">
            <a:avLst>
              <a:gd name="adj1" fmla="val 72794"/>
              <a:gd name="adj2" fmla="val -80577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Next screen, touch 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62000" y="4953000"/>
            <a:ext cx="1752600" cy="914400"/>
          </a:xfrm>
          <a:prstGeom prst="wedgeEllipseCallout">
            <a:avLst>
              <a:gd name="adj1" fmla="val -55634"/>
              <a:gd name="adj2" fmla="val -77500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Previous </a:t>
            </a:r>
            <a:r>
              <a:rPr lang="en-US" sz="1400" dirty="0" err="1" smtClean="0">
                <a:solidFill>
                  <a:srgbClr val="002060"/>
                </a:solidFill>
              </a:rPr>
              <a:t>Screen,touch</a:t>
            </a:r>
            <a:r>
              <a:rPr lang="en-US" sz="1400" dirty="0" smtClean="0">
                <a:solidFill>
                  <a:srgbClr val="002060"/>
                </a:solidFill>
              </a:rPr>
              <a:t> 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42672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Want to save it to draft, we can save for future edit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4572000" y="3810000"/>
            <a:ext cx="609600" cy="457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4" y="58906"/>
            <a:ext cx="4549776" cy="314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1850" y="76200"/>
            <a:ext cx="4502150" cy="318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38200" y="2209800"/>
            <a:ext cx="275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Outlet Name &amp; Order </a:t>
            </a:r>
            <a:r>
              <a:rPr lang="en-US" sz="1400" b="1" dirty="0" err="1" smtClean="0">
                <a:solidFill>
                  <a:srgbClr val="002060"/>
                </a:solidFill>
              </a:rPr>
              <a:t>No.captured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2133600"/>
            <a:ext cx="2263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Joint Work Details Selection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4" y="3276600"/>
            <a:ext cx="4549776" cy="3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81000" y="5562600"/>
            <a:ext cx="4039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To remove the joint work, touch the dust bin button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124200" y="5334000"/>
            <a:ext cx="1143000" cy="2286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308842"/>
            <a:ext cx="4210050" cy="33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Callout 29"/>
          <p:cNvSpPr/>
          <p:nvPr/>
        </p:nvSpPr>
        <p:spPr>
          <a:xfrm>
            <a:off x="6553200" y="5410200"/>
            <a:ext cx="1752600" cy="762000"/>
          </a:xfrm>
          <a:prstGeom prst="wedgeEllipseCallout">
            <a:avLst>
              <a:gd name="adj1" fmla="val 67175"/>
              <a:gd name="adj2" fmla="val 94808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To go to Next screen, touch here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2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3249"/>
            <a:ext cx="8605440" cy="348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57600"/>
            <a:ext cx="85994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600200" y="838200"/>
            <a:ext cx="585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the distributor to service for this outlet from the assigned distributors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1371600"/>
            <a:ext cx="4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Enter the order No.– </a:t>
            </a:r>
            <a:r>
              <a:rPr lang="en-US" sz="1400" b="1" dirty="0" smtClean="0">
                <a:solidFill>
                  <a:srgbClr val="002060"/>
                </a:solidFill>
              </a:rPr>
              <a:t>Not a mandatory field, we can leave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1828800"/>
            <a:ext cx="4165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Touch</a:t>
            </a:r>
            <a:r>
              <a:rPr lang="en-US" sz="1400" b="1" dirty="0" smtClean="0">
                <a:solidFill>
                  <a:srgbClr val="002060"/>
                </a:solidFill>
              </a:rPr>
              <a:t> “Select the product” </a:t>
            </a:r>
            <a:r>
              <a:rPr lang="en-US" sz="1400" b="1" dirty="0" smtClean="0">
                <a:solidFill>
                  <a:srgbClr val="FF0000"/>
                </a:solidFill>
              </a:rPr>
              <a:t>, below screen will appear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4572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By Touch “Select the product, Black screen with Product category can be viewed in the screen by dragging slider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2590800" y="4343400"/>
            <a:ext cx="1066800" cy="2286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544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SLD65</dc:creator>
  <cp:lastModifiedBy>SLD65</cp:lastModifiedBy>
  <cp:revision>89</cp:revision>
  <dcterms:created xsi:type="dcterms:W3CDTF">2015-12-12T04:14:11Z</dcterms:created>
  <dcterms:modified xsi:type="dcterms:W3CDTF">2015-12-14T12:42:30Z</dcterms:modified>
</cp:coreProperties>
</file>