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E83206-3257-40A5-A133-1382999B9296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29C984-E0D5-4A58-8635-B78250621C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5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APPS INSTALLATION STEPS:</a:t>
            </a:r>
            <a:endParaRPr lang="en-US" sz="2800" b="1" dirty="0">
              <a:solidFill>
                <a:schemeClr val="accent4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8768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1. </a:t>
            </a:r>
            <a:r>
              <a:rPr lang="en-US" sz="2000" dirty="0" smtClean="0"/>
              <a:t>Click ok button when it shows this message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2. </a:t>
            </a:r>
            <a:r>
              <a:rPr lang="en-US" sz="2000" dirty="0" smtClean="0"/>
              <a:t>Once the download is complete, </a:t>
            </a:r>
            <a:r>
              <a:rPr lang="en-US" sz="2000" dirty="0" smtClean="0"/>
              <a:t>go </a:t>
            </a:r>
            <a:r>
              <a:rPr lang="en-US" sz="2000" dirty="0" smtClean="0"/>
              <a:t>to the notification </a:t>
            </a:r>
            <a:r>
              <a:rPr lang="en-US" sz="2000" dirty="0" smtClean="0"/>
              <a:t>and click the downloaded </a:t>
            </a:r>
            <a:r>
              <a:rPr lang="en-US" sz="2000" dirty="0" smtClean="0"/>
              <a:t>apps to install.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0"/>
            <a:ext cx="8534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85439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8773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400550"/>
            <a:ext cx="61912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0"/>
            <a:ext cx="214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+mj-lt"/>
                <a:ea typeface="Tahoma" pitchFamily="34" charset="0"/>
                <a:cs typeface="Tahoma" pitchFamily="34" charset="0"/>
              </a:rPr>
              <a:t> STEP:1</a:t>
            </a:r>
            <a:endParaRPr lang="en-US" sz="2400" b="1" dirty="0">
              <a:solidFill>
                <a:srgbClr val="00206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9971" y="3733800"/>
            <a:ext cx="214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+mj-lt"/>
                <a:ea typeface="Tahoma" pitchFamily="34" charset="0"/>
                <a:cs typeface="Tahoma" pitchFamily="34" charset="0"/>
              </a:rPr>
              <a:t>STEP:2</a:t>
            </a:r>
            <a:endParaRPr lang="en-US" sz="2400" b="1" dirty="0">
              <a:solidFill>
                <a:srgbClr val="00206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88773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99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+mj-lt"/>
                <a:ea typeface="Tahoma" pitchFamily="34" charset="0"/>
                <a:cs typeface="Tahoma" pitchFamily="34" charset="0"/>
              </a:rPr>
              <a:t>STEP:3</a:t>
            </a:r>
            <a:endParaRPr lang="en-US" sz="2400" b="1" dirty="0">
              <a:solidFill>
                <a:srgbClr val="00206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57250"/>
            <a:ext cx="53054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183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+mj-lt"/>
                <a:ea typeface="Tahoma" pitchFamily="34" charset="0"/>
                <a:cs typeface="Tahoma" pitchFamily="34" charset="0"/>
              </a:rPr>
              <a:t>STEP:4</a:t>
            </a:r>
            <a:endParaRPr lang="en-US" sz="2400" b="1" dirty="0">
              <a:solidFill>
                <a:srgbClr val="00206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495800"/>
            <a:ext cx="807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85800"/>
            <a:ext cx="54197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206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+mj-lt"/>
                <a:ea typeface="Tahoma" pitchFamily="34" charset="0"/>
                <a:cs typeface="Tahoma" pitchFamily="34" charset="0"/>
              </a:rPr>
              <a:t>STEP:5</a:t>
            </a:r>
            <a:endParaRPr lang="en-US" sz="2400" b="1" dirty="0">
              <a:solidFill>
                <a:srgbClr val="00206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97069"/>
            <a:ext cx="206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+mj-lt"/>
                <a:ea typeface="Tahoma" pitchFamily="34" charset="0"/>
                <a:cs typeface="Tahoma" pitchFamily="34" charset="0"/>
              </a:rPr>
              <a:t>STEP:6</a:t>
            </a:r>
            <a:endParaRPr lang="en-US" sz="2400" b="1" dirty="0">
              <a:solidFill>
                <a:srgbClr val="00206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600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CONGRATULATION </a:t>
            </a:r>
            <a:r>
              <a:rPr lang="en-US" sz="2800" b="1" smtClean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 YOU </a:t>
            </a:r>
            <a:r>
              <a:rPr lang="en-US" sz="2800" b="1" dirty="0" smtClean="0">
                <a:solidFill>
                  <a:srgbClr val="002060"/>
                </a:solidFill>
                <a:ea typeface="Tahoma" pitchFamily="34" charset="0"/>
                <a:cs typeface="Tahoma" pitchFamily="34" charset="0"/>
              </a:rPr>
              <a:t>ARE SUCCESSFULLY INSTALLED</a:t>
            </a:r>
            <a:endParaRPr lang="en-US" sz="2800" b="1" dirty="0">
              <a:solidFill>
                <a:srgbClr val="00206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667000"/>
            <a:ext cx="8915399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0"/>
            <a:ext cx="206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+mj-lt"/>
                <a:ea typeface="Tahoma" pitchFamily="34" charset="0"/>
                <a:cs typeface="Tahoma" pitchFamily="34" charset="0"/>
              </a:rPr>
              <a:t>STEP:7</a:t>
            </a:r>
            <a:endParaRPr lang="en-US" sz="2400" b="1" dirty="0">
              <a:solidFill>
                <a:srgbClr val="00206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428</TotalTime>
  <Words>49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design</dc:creator>
  <cp:lastModifiedBy>Administrator</cp:lastModifiedBy>
  <cp:revision>38</cp:revision>
  <dcterms:created xsi:type="dcterms:W3CDTF">2015-06-04T05:44:54Z</dcterms:created>
  <dcterms:modified xsi:type="dcterms:W3CDTF">2015-06-11T09:25:22Z</dcterms:modified>
</cp:coreProperties>
</file>