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</p:sldMasterIdLst>
  <p:notesMasterIdLst>
    <p:notesMasterId r:id="rId20"/>
  </p:notesMasterIdLst>
  <p:sldIdLst>
    <p:sldId id="304" r:id="rId2"/>
    <p:sldId id="303" r:id="rId3"/>
    <p:sldId id="258" r:id="rId4"/>
    <p:sldId id="315" r:id="rId5"/>
    <p:sldId id="266" r:id="rId6"/>
    <p:sldId id="269" r:id="rId7"/>
    <p:sldId id="271" r:id="rId8"/>
    <p:sldId id="274" r:id="rId9"/>
    <p:sldId id="276" r:id="rId10"/>
    <p:sldId id="277" r:id="rId11"/>
    <p:sldId id="292" r:id="rId12"/>
    <p:sldId id="306" r:id="rId13"/>
    <p:sldId id="316" r:id="rId14"/>
    <p:sldId id="318" r:id="rId15"/>
    <p:sldId id="309" r:id="rId16"/>
    <p:sldId id="317" r:id="rId17"/>
    <p:sldId id="285" r:id="rId18"/>
    <p:sldId id="29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8A54"/>
    <a:srgbClr val="FF9933"/>
    <a:srgbClr val="E1F7EB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>
        <p:scale>
          <a:sx n="70" d="100"/>
          <a:sy n="70" d="100"/>
        </p:scale>
        <p:origin x="-13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2D0C8-F6C4-4D51-921F-11AC9F4BD2AB}" type="datetimeFigureOut">
              <a:rPr lang="en-US" smtClean="0"/>
              <a:pPr/>
              <a:t>20-05-2015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4732F-4150-4CA2-831F-C5FD9128C8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4732F-4150-4CA2-831F-C5FD9128C82B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43FB-F10D-4EA0-9F69-94ED76B8D817}" type="datetimeFigureOut">
              <a:rPr lang="en-US" smtClean="0"/>
              <a:pPr/>
              <a:t>20-05-2015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53B5-3E45-4D82-BDAB-D7DC0B4FD1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43FB-F10D-4EA0-9F69-94ED76B8D817}" type="datetimeFigureOut">
              <a:rPr lang="en-US" smtClean="0"/>
              <a:pPr/>
              <a:t>20-05-2015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53B5-3E45-4D82-BDAB-D7DC0B4FD1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43FB-F10D-4EA0-9F69-94ED76B8D817}" type="datetimeFigureOut">
              <a:rPr lang="en-US" smtClean="0"/>
              <a:pPr/>
              <a:t>20-05-2015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53B5-3E45-4D82-BDAB-D7DC0B4FD1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43FB-F10D-4EA0-9F69-94ED76B8D817}" type="datetimeFigureOut">
              <a:rPr lang="en-US" smtClean="0"/>
              <a:pPr/>
              <a:t>20-05-2015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53B5-3E45-4D82-BDAB-D7DC0B4FD1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43FB-F10D-4EA0-9F69-94ED76B8D817}" type="datetimeFigureOut">
              <a:rPr lang="en-US" smtClean="0"/>
              <a:pPr/>
              <a:t>20-05-2015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53B5-3E45-4D82-BDAB-D7DC0B4FD1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43FB-F10D-4EA0-9F69-94ED76B8D817}" type="datetimeFigureOut">
              <a:rPr lang="en-US" smtClean="0"/>
              <a:pPr/>
              <a:t>20-05-2015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53B5-3E45-4D82-BDAB-D7DC0B4FD1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43FB-F10D-4EA0-9F69-94ED76B8D817}" type="datetimeFigureOut">
              <a:rPr lang="en-US" smtClean="0"/>
              <a:pPr/>
              <a:t>20-05-2015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53B5-3E45-4D82-BDAB-D7DC0B4FD1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43FB-F10D-4EA0-9F69-94ED76B8D817}" type="datetimeFigureOut">
              <a:rPr lang="en-US" smtClean="0"/>
              <a:pPr/>
              <a:t>20-05-2015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53B5-3E45-4D82-BDAB-D7DC0B4FD1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43FB-F10D-4EA0-9F69-94ED76B8D817}" type="datetimeFigureOut">
              <a:rPr lang="en-US" smtClean="0"/>
              <a:pPr/>
              <a:t>20-05-2015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53B5-3E45-4D82-BDAB-D7DC0B4FD1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43FB-F10D-4EA0-9F69-94ED76B8D817}" type="datetimeFigureOut">
              <a:rPr lang="en-US" smtClean="0"/>
              <a:pPr/>
              <a:t>20-05-2015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53B5-3E45-4D82-BDAB-D7DC0B4FD1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43FB-F10D-4EA0-9F69-94ED76B8D817}" type="datetimeFigureOut">
              <a:rPr lang="en-US" smtClean="0"/>
              <a:pPr/>
              <a:t>20-05-2015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53B5-3E45-4D82-BDAB-D7DC0B4FD1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143FB-F10D-4EA0-9F69-94ED76B8D817}" type="datetimeFigureOut">
              <a:rPr lang="en-US" smtClean="0"/>
              <a:pPr/>
              <a:t>20-05-2015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D53B5-3E45-4D82-BDAB-D7DC0B4FD1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ransition>
    <p:zo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trial.saneforce.info/Ree17315.apk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33400" y="457200"/>
            <a:ext cx="9677400" cy="2667001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Mobile Apps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581400"/>
            <a:ext cx="7854696" cy="1600200"/>
          </a:xfrm>
        </p:spPr>
        <p:txBody>
          <a:bodyPr>
            <a:normAutofit/>
          </a:bodyPr>
          <a:lstStyle/>
          <a:p>
            <a:pPr algn="ctr"/>
            <a:endParaRPr lang="en-US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tx2">
                  <a:lumMod val="10000"/>
                </a:schemeClr>
              </a:solidFill>
              <a:hlinkClick r:id="rId2"/>
            </a:endParaRPr>
          </a:p>
          <a:p>
            <a:pPr algn="ctr"/>
            <a:endParaRPr lang="en-US" dirty="0" smtClean="0">
              <a:solidFill>
                <a:schemeClr val="tx2">
                  <a:lumMod val="10000"/>
                </a:schemeClr>
              </a:solidFill>
              <a:hlinkClick r:id="rId2"/>
            </a:endParaRPr>
          </a:p>
          <a:p>
            <a:pPr algn="ctr"/>
            <a:endParaRPr lang="en-US" dirty="0" smtClean="0">
              <a:solidFill>
                <a:schemeClr val="tx2">
                  <a:lumMod val="10000"/>
                </a:schemeClr>
              </a:solidFill>
              <a:hlinkClick r:id="rId2"/>
            </a:endParaRPr>
          </a:p>
          <a:p>
            <a:pPr algn="ctr"/>
            <a:endParaRPr lang="en-US" dirty="0" smtClean="0">
              <a:solidFill>
                <a:schemeClr val="tx2">
                  <a:lumMod val="10000"/>
                </a:schemeClr>
              </a:solidFill>
              <a:hlinkClick r:id="rId2"/>
            </a:endParaRPr>
          </a:p>
          <a:p>
            <a:pPr algn="ctr"/>
            <a:endParaRPr lang="en-US" dirty="0" smtClean="0">
              <a:solidFill>
                <a:schemeClr val="tx2">
                  <a:lumMod val="10000"/>
                </a:schemeClr>
              </a:solidFill>
              <a:hlinkClick r:id="rId2"/>
            </a:endParaRPr>
          </a:p>
          <a:p>
            <a:pPr algn="ctr"/>
            <a:endParaRPr lang="en-US" dirty="0" smtClean="0">
              <a:solidFill>
                <a:schemeClr val="tx2">
                  <a:lumMod val="10000"/>
                </a:schemeClr>
              </a:solidFill>
              <a:hlinkClick r:id="rId2"/>
            </a:endParaRPr>
          </a:p>
          <a:p>
            <a:pPr algn="ctr"/>
            <a:endParaRPr lang="en-US" dirty="0" smtClean="0">
              <a:solidFill>
                <a:schemeClr val="tx2">
                  <a:lumMod val="10000"/>
                </a:schemeClr>
              </a:solidFill>
              <a:hlinkClick r:id="rId2"/>
            </a:endParaRPr>
          </a:p>
          <a:p>
            <a:pPr algn="ctr"/>
            <a:endParaRPr lang="en-US" dirty="0" smtClean="0">
              <a:solidFill>
                <a:schemeClr val="tx2">
                  <a:lumMod val="10000"/>
                </a:schemeClr>
              </a:solidFill>
              <a:hlinkClick r:id="rId2"/>
            </a:endParaRPr>
          </a:p>
          <a:p>
            <a:pPr algn="ctr"/>
            <a:endParaRPr lang="en-US" dirty="0" smtClean="0">
              <a:solidFill>
                <a:schemeClr val="tx2">
                  <a:lumMod val="10000"/>
                </a:schemeClr>
              </a:solidFill>
              <a:hlinkClick r:id="rId2"/>
            </a:endParaRPr>
          </a:p>
          <a:p>
            <a:pPr algn="ctr"/>
            <a:endParaRPr lang="en-US" dirty="0" smtClean="0">
              <a:solidFill>
                <a:schemeClr val="tx2">
                  <a:lumMod val="10000"/>
                </a:schemeClr>
              </a:solidFill>
              <a:hlinkClick r:id="rId2"/>
            </a:endParaRPr>
          </a:p>
          <a:p>
            <a:pPr algn="ctr"/>
            <a:endParaRPr lang="en-US" dirty="0" smtClean="0">
              <a:solidFill>
                <a:schemeClr val="tx2">
                  <a:lumMod val="10000"/>
                </a:schemeClr>
              </a:solidFill>
              <a:hlinkClick r:id="rId2"/>
            </a:endParaRPr>
          </a:p>
          <a:p>
            <a:pPr algn="ctr"/>
            <a:endParaRPr lang="en-US" dirty="0" smtClean="0">
              <a:solidFill>
                <a:schemeClr val="tx2">
                  <a:lumMod val="10000"/>
                </a:schemeClr>
              </a:solidFill>
              <a:hlinkClick r:id="rId2"/>
            </a:endParaRPr>
          </a:p>
          <a:p>
            <a:pPr algn="ctr"/>
            <a:endParaRPr lang="en-US" dirty="0" smtClean="0">
              <a:solidFill>
                <a:schemeClr val="tx2">
                  <a:lumMod val="10000"/>
                </a:schemeClr>
              </a:solidFill>
              <a:hlinkClick r:id="rId2"/>
            </a:endParaRPr>
          </a:p>
          <a:p>
            <a:pPr algn="ctr"/>
            <a:endParaRPr lang="en-US" dirty="0" smtClean="0">
              <a:solidFill>
                <a:schemeClr val="tx2">
                  <a:lumMod val="10000"/>
                </a:schemeClr>
              </a:solidFill>
              <a:hlinkClick r:id="rId2"/>
            </a:endParaRPr>
          </a:p>
          <a:p>
            <a:pPr algn="ctr"/>
            <a:endParaRPr lang="en-US" dirty="0" smtClean="0">
              <a:solidFill>
                <a:schemeClr val="tx2">
                  <a:lumMod val="10000"/>
                </a:schemeClr>
              </a:solidFill>
              <a:hlinkClick r:id="rId2"/>
            </a:endParaRPr>
          </a:p>
          <a:p>
            <a:pPr algn="ctr"/>
            <a:endParaRPr lang="en-US" dirty="0" smtClean="0">
              <a:solidFill>
                <a:schemeClr val="tx2">
                  <a:lumMod val="10000"/>
                </a:schemeClr>
              </a:solidFill>
              <a:hlinkClick r:id="rId2"/>
            </a:endParaRPr>
          </a:p>
          <a:p>
            <a:pPr algn="ctr"/>
            <a:endParaRPr lang="en-US" dirty="0" smtClean="0">
              <a:solidFill>
                <a:schemeClr val="tx2">
                  <a:lumMod val="10000"/>
                </a:schemeClr>
              </a:solidFill>
              <a:hlinkClick r:id="rId2"/>
            </a:endParaRPr>
          </a:p>
          <a:p>
            <a:pPr algn="ctr"/>
            <a:endParaRPr lang="en-US" dirty="0" smtClean="0">
              <a:solidFill>
                <a:schemeClr val="tx2">
                  <a:lumMod val="10000"/>
                </a:schemeClr>
              </a:solidFill>
              <a:hlinkClick r:id="rId2"/>
            </a:endParaRPr>
          </a:p>
        </p:txBody>
      </p:sp>
      <p:pic>
        <p:nvPicPr>
          <p:cNvPr id="16" name="Picture 2" descr="C:\Users\design\Desktop\logo -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0"/>
            <a:ext cx="4516244" cy="1371600"/>
          </a:xfrm>
          <a:prstGeom prst="rect">
            <a:avLst/>
          </a:prstGeom>
          <a:noFill/>
        </p:spPr>
      </p:pic>
      <p:sp>
        <p:nvSpPr>
          <p:cNvPr id="37890" name="AutoShape 2" descr="data:image/jpeg;base64,/9j/4AAQSkZJRgABAQAAAQABAAD/2wCEAAkGBxISEhAUEBQVFBUXFBQVFBAQFBQVFBUQFRQXFhUVFRQYHCggGBslHBQUITEiJTUrLi4uFx8zODMsNygtLisBCgoKDg0OGhAQGiwkICQsLCwsLCwsLCwsLCwsLCwsLSwsLCwsLCwsLCwsLSwsLCwsLCwsLCwsLCwsLCwsLCwsLP/AABEIALcBEwMBEQACEQEDEQH/xAAcAAABBQEBAQAAAAAAAAAAAAAAAwQFBgcCAQj/xABEEAABAwIDBgIGBwcCBQUAAAABAAIDBBEFEiEGEzFBUWEicQcUMkKBkSNSkqGxwdEzU2JygtLwFiQVNKLh8RdDVHOT/8QAGgEBAAMBAQEAAAAAAAAAAAAAAAECAwQFBv/EADsRAAICAQIDBQYFAgQHAQAAAAABAhEDITEEEkETUWFxgQUiMqGx8BRCkcHRFVIzYnLhJDRjkqKy4iP/2gAMAwEAAhEDEQA/ANxQAgBACAEAIAQAgBACAEBH4sPAUBkOP0hMvxVZF4k9gVLZoWVGtkvKrEBS8VVsUSwGiWCBxWlvdZsuiEfht1ZSJaPBgQ6I2EJVODgDgqlrKrjGH2utIszkh/sUMsgWyZztG3YWfAFJA/QAgBACAEAIAQAgBACAEAIAQAgBACAEAIAQAgBACAbVrLtKAqdRs+XvvoB1Ko2aRRLUGEMZ7WtuXAfJSo9WX8iibfbWxQStjjc3M1wzMYCSBzDg3hosZczfurQ3XZRj771H+AYrFUDNC8PA45eIPRzeI+KS93cyWuxZ4HgjQ38lVNNWg006YyrQFDCGUTRdEWY/jiFlJUbVsIsqslFKx+C17i3YqYST1RLRD4HPklHmt4sxkjatn6kOYFoZsm0IBACAEAIAQAgBACAEAIAQAgBACAEAIAQAgBACAQqJHe7a/dQ2WUe8in1szT9I0Ob/AACxHfU2P3LNyfU0UV0FJMRjALswFuIOhHwUWlqXjFt0MxX7/OIDezScw4A2OUeZP5rlz8UrUUbyxPGrlv0MEqKaG0ZAfvbfTZzfPL7779S65svR0rQ893epZ9jtpqWkEzZLBzxmzgE3I0ERsNOJt5rzuNwyzRpM7OHpaM0agq88MMmUsztuWEWIJ5EdVyez3KEp4Zfldryf38y2aua0JVT7r0jJDON+qqWJGGXRSVO4xmcOg1J8lwe0M3Z4mlvLRepeK1KZtPPne93U6eQ0H4LbhcXZYow7vqSylZ8sg812Jmcka9sRUlzGrVGEi8NVip6gBACAEAIAQAgBACAEAIAQAgBACAEAIAQAgOXu6cUJSK5j00jPYcR3B0+XBYT5lsdGNJ7jbCMbL3COcAOPsvHsvPTsVEZXoyZwS1iOcWwhkrS14uDzGhHcEagqMmO0WxZXB2hPZqjZSxiFpJ8RJe83c9xPvHysB2AXj5oShO3sbcRJ5XzmP+kCi9XrKlo0BdvG/wAsvi+45vkva4efPiizgnoyhPqTG9rm+0HAh3Qg3WrVlU2tT6J2aqxPTMcPea2Rvk4AkfevJ4hdjxMMvSXuv9vvwOlO1Q8li0Xo0QiNnNlRl0jmOpVWGh3iM+7jye87V3ZvT/O68rD/AMTneZ/DHSPn3/fgWqlRScXl4r1ECvUtE+aVrI2lzieA/E9B3Vp5I44803SM2bBsvhm5aGlwL+eXgO3dcUc3E8U12PuQ/ue78l9+ZSXLHfVlvZwXsGB0gBACAEAIAQAgBACAEAIAQAgBACAEAIAQHL3WUN0SlYkXWUWXoYzxiQAqNy22hCYpQDIRw5gjQgjgQs5IvGWors7jO+a+KQ/SxjX+JnuvH591aEuZV1InHl1WxC4lXbtzmknn4vzXBnhZ38PqVPbuFuIxQ1FNKwTsZu5YXm2ax1seRBzWvoQeSz4TO8NwktCmbgZ20vTyMvqMEmB+kswfzBx+AH5r0lmi9jjfDTj8WhvGxk8YggEXsBjWtF72aBax7hcnG4u1wSit915rUtHRkzVusSFrw2XtcMZ96+fX5luXUg60las1SPcFYC8vf7LBmPny/wA7LzfaE5LGscN5Ov5DQ1r6kvLnHn9w5Bb4cSxQUF0KkK3DpKh+SMae893stHUn8lXPxEMEeaXourIHlJXwwH1ei8TibS1Rtdx6M7fd0vxWGHhZ8RJZeI26R/n7/gpKVbGi7PQWYF7SVHKyeCkgEAIAQAgBACAEAIAQAgBACAEAIAQAgBACARe75BVepdIReboWIDFsTNGz6wu4+LTiSbC3mVjKTgaxj2jEaLHYayMuiOo0cw8WlTzcy0IlBwdMgqqnjinZNHUCNzfaZK05XNPFpcOA/Oy83t+JxyuWO/8AS/2epqqcaHmK4T6yGujcHMcM2ZjgbjkAVf8AG4JOp3H/AFJr/YtCTgZNtLSPo5XAAgOOpN7t+C17KMtU7R2/iJco1a4Pbe4Pe62SpHJOVlr9GUj71DLksGVw6Bzrg28wB8lZMwNIbC53UrKWfDh0lJLw/wBiVYhPhzj7v4LH+ocM/wA6LqyNmoXN4tI8wrxzY5/DJP1FkfV6BXBXcTxOURuia8hhNy0WFz3PEjtwVOwxvIsjWveQ2e7I02aQFdkTnmza8Ijs0LUxJFACAEAIAQAgBACAEAIAQAgBACAEAIAQAgE5X20UNlooRAuqFzqwCstCLKfthSGYWHLXRZZFZtjfKZ018lDLvm3y8JGdWX4+Y/VZrQ2b5lTFdqccbLFmjN83MdCoerKxVFj9GdW4UkZl0ZvJd088CMxD2Hob3IHS3e20K5akiuXV6bkX6TMUaWuYMj2ngXNaXNP8DuIK4/w2KGTmxqvLb9NjXHfLqUTCsMdO9rIWZ3ntoBzc48gL8VplywxQc5vQpJtujX9lcCjo4wy4klJzSO4NDjyA6Af4F5sZcRxesXyQ+b+/uyHSLILn/suvDwGDH+W33vUo5NiUzV19nHuRWyMqaxzODj8dfxXLk4LBPeC9NPoXUmQlfiEElxMN2eU0Y0v/ABM5/BYdhmw64nzL+1/sy9lI2opHwFhJD43i8crDdjxzt0I6Lq4fPHLelNbp7orIW2PxZrHi67YmEzbcFrWvaLFaGRKOmaOJC58vFYcXxzS9df0LKEnsjg1Q90F3kCuV+08b/wAKMpeSZbsn10FWOuNRbsV3YpucFJqn3Mo1TPbrQg8LwgPN6EB6HhAdIAQAgBACAEAIAQAgBACAb8dVQ0EZaprdCbHvp8lFommQ+K40xrHDML2PNVlJUWjF2I4RUsqYGuaQXABjx0e0WN/Pj8VEdUTNcsiqbX4YS12ipJGkGZRIwguYOF+HQ81C1LPQZVkkoDYxI/I1xe2PMcokIsXAcAbDir7aF4pPU9ic51i4k8vESSPmqhs0fY5nq9DLONJJpRCx19QwaEjuPpD/AEheTxMe34uGJ7JW/v8AQpdIt2E1QsF6yVGTJttULKSoyra8AKQVXFcV46qCyKjiOIk3Siw2wnGbObBUASU0j2h8buLC45d7E7ixwvfTjZcvEYbTyQ0mlo+/wfeibIvGqV1DVywk5sjhlcdM0ZAc0m3Yi9ud1vwuZZsSmuv1MpqmaRs3t5EQGiNsY7Oc4/MrJ8A8j/8A1ySa7tl8ivPWyLzh20cTrWIW+LguHxfDBfX6lHOT3ZJnG4+oXUVGk+0kY94KaBF1W2UY95KIIep27aOBU0LGZ29HVKFlh2e2pEpAuooF1gkzAFQSKoAQAgBACAEAIAQAgBANgs0aDDFW3afCXdrAqWvAtHzMi2qiYHHw287hcstzux3WpCejnGKhuJRxQPtHM8tkYRmaWsY52YDk7wnXvzWsEZZfebs0fb+oMbRY3691GTeimJGSRSMc55Dm3DtbkDzSmjSrGFYW5vCb9/0QbCLNDccOf6oUbNDqJsuF4fbhvX3/AJxvP1K87hY3x2W+5fsUm/dQphOJHTVes4GXMWSKrJCo0WQwr5XFQWSKziDXG6iy6RA1cZUWTRGOgc5zWt4kgD+Ymw+9HJJWyGie9LTB6+bcdzEHfzeL8sq4vY//AC3q/wBimXcpjKhzDoV6yOdknR7Qys4OKsVJH/Vsp94qQISbQyu94qSBtJibzzKkCLqpx5qQc789VALLsnipZI3VQyTfNm6zPG3yVCScQAgBACAEAIAQAgBACAbniVn1NOhD4/PLlLYGBxt7TnZWj80k30L41HeTMY2ow+pc8tlcNbktZewHcrnaaZ3KcK0KfQ1j6Woinj9qN4eByIGhaexFx8VeLM5I0HaPamCryOhfyvuzo9ruhb+fBJasrBUhjLj1cG67t3UPgiN/OzVxv2fh6WvVkJjH/i2a+/oaR/UsidC/7TCn4SS+DJJebv6lmxliE1K5toqZ0L7jxCd8jbcxlePzWuLHmjL358y8q+hm2TeCP9Yw+sg4vgcKiIc8uoeB10z/AGws8q7Di8eXpJcr/b9v0Mb5otdwhgjrkL12jBMvuHQXAXPNqKtukaxY5kwtzjYNN+lrfiuSfFYYx53NV5/wbpMiMSwgt0cLKMWaGVc0HaLorGIYfa+i0LHWx2DCSrY5/sQ/SuJ4Xbqy/wDVY/0lcXtDM8eFpby0X7iiJxamkrqqZ8Yu57iWtLmtJY2zWgZiLnKBp5rrwqHC4IqWy306+hzz1ZWcXwqaAnfRSR62vIxzR8HEWPwXXiy48nwST8nZhJNbkZ5Laip00oBVrlJAoCpB7dAcvcgF8Kq8rwe6qyTc9h9oG5WglQSaJTVQcNCoA4QAgBACAEAIAQAgBAIvGpVHuXWwhIwa6KSSkY/g+d2Vo8ch8TvqxjiB/nNZSjrXeaxlpfRGS7YUTWTua0aDRZ9TeOqthsVRB0jweRV1qVlojUocIYQLgLRIw5mQ2NYU1oNhZVaNIsz+saA/7/kqoiQrsfi3q9VFI72CSyT/AOp+jr+Wh/pTjeH7fBKC33XmvujmhLllZYKii9WqXx+7fNG7k6J2rSDz6fAq3CcR2+FT67PzW5E48sqLvgFa1tiddOS5/aHDS4jFyRdammOXK7LAyVpjJzEjW594dl89kxzhxUY8iT0pfl8/vqdKaoja6Zr2ta0WAva/HVevw3DTxylObty7thZXMQpb3XWSmKVlP6rSmIftZ9X9Wx8LfLT4uXmYf+K4ntPyw28X96/oTJ0io4hQgMOi92JyTZXv9Q1cBIhqJGj6pdnb9h9wPks8nB4Mms4L6P8AVUyinJbM9dtWX/8AM0lHP/E6ERyH+uMj8Fl+AUf8PJOPra/Rk9pe6RH4tV0cjAYKZ9PLm1yzGWIs56PGYHhwWuHHnhL35qS8qfy0Ibi9lREhy6ioq1yEHV1IEJ3qGSJQnVQCyYNjL4iNVNA1XZLa69g4qKBpdBXteBYqpI+ugPUAIAQAgBACAEAlKqsshB6FhhVxhrXu94i3kE8SVroYVtkz/cO+a5ep1r4RHY+TLUOH1mg/EK0XqQ9UaxRTgtWqZztEFtRUWaVWTLRM6lo5Zc+6jfIT4QI2OdqeNyOGl+Kr2kIO5yS82RO60OazZirp4t7PGI23Ayukjz66DwA3KnDx2DLPkxu35Ov1MJY5JWyfwOsFXAymcQKiG5p3ONt5GeMNzzHLyHQrnzJ8LmeZfBL4vB/3fyWj78eXqticwB7icrgQQbFp0II4ghdqkpK1sV2LhCwthn/lJ+TSvF9oacVhfj+6OjE/dZA09cCbL0mXomaKnbYyPHhbqB1cvN47NJtYMfxS38F9/Isu8gqwOmlLiCXHg0a2A5ALtw48fD41G6S6spJ2QWPPGUgLuicsjOK/2itEVGZKkg5IQk4yIDoIQd3QDaUqGSdQtUoDlqkgkMOxB0ZBBQGi7M7ZFtg4qtEl/h2tZlGqiiS5qACAEAIAQAgBAJTclWRaI0kfZQXGNW+7SjJRjO2sB3pNuJ/Bc73OpL3SFon7qaN3wPkQhXoXyhxCwHdv33VkyjQlWbQgWDYIXOHF8gLvjYnRcc+Elkk7ySruWhN0ij45tzWSvc2Od0cQ8IbABGDbi4OaMw+fBdGH2bw0NXC346/7fI5pZZPZkDvXOJc8lzjxc8lzj5k6rvilFUlSMmL0jzmFiQQQQRoQeRBUSJRt+Ds3zKeoI8T2ZZO8jPDm+Nj9y8rgX2eXJw/SOq8n09DbJqlInqiP6OUDmxw/6SuX2rLl4jC+5/ui+H4WZvhTXSVLIwbZnanoBqfuBXfxWTsccp9xrHUulZUg3Y3RjNB3I4lcnAcO1Htp6ylr6CTKridUWm7TYjgRoQexXp8qapmMpDObFGzDLVx7zpNHZszfyf8AFcv4WWN3w8q/yvWP8r0Ick/iKntBs8Qx81M8TxN1flFpYh1li4gfxC48lvi4v3ljyx5ZPbufk/23M5Q6rUqZXaUPFAPbqQIveoAo06KSBF3FQSLxhSQKhSD1AKRVBbwQEg3G5AOJUEn1kqEggBACAEAIDwmyAbF2bX5eSzu2aVSG84KklDF8Tje+nfoE1L6Ga7aRtdLYcBp8AueW50R0iVCWC5ueqmitktFUEMAHSygqyubRYnlBjb7TvbPRv1fj+Hmt8cephkl0K4wLYwFwVIHuFx5ngdSAs5Msj6Kw2mEbI2ANAa0XDGjLmtqRw53XyEMvNOWS3bf90k67nypnW1pQ5mJ5X+GX81aUVN3LXz7V/sFp9ojw5rDf6MH+JzGn4ZWqsuHyZOkvSMn/AOzLqSGWNBuUPZax0dl4ZuOq9T2ZKcW8OW73V93gZ5HpaKdVRFxXs0c7Z1Hht2k2UpENlH2liLHG2nEG2lweI8leipWipB4gOXlAIDigFhwUg4UAVaVIFAVJB0EB7ZAGVAfYyzLAgBACAEB4SgKBt1tdlw6rmgdZri6CCTnI++SSRvYHMB1LCeFlWbpF8ceaSRbsNnD4ont4OjY4eRaCFnF6I0mqkzivqxGLu4KzlREVbKljG0uhEeqyc2bqCW5T6p+a5cdSoSEpEZKwXFvmpKDXGK9sEd+LjoxvU9T2CtCNspOVFEkkLiS43JNyTzK6Uc560qSDrMoZJYNlo/pYze1ntOa17WI1tzssciuLVXo9O8sj6BgYL5gAbgEOvxFuNuQXz3B5ZRhyc81W6jFOvN02dE1rdL9T2UX5N+JXU8n/AFMv/b/8lK8F+o2kiHG0Q7kXVJa9cz+X7Isn5DbEG5oJLnNaxFmljRry+subh2o8ZClV2tZczfn3FpaxZW4qe5X0pykoIBkKkgy7bOOzirIFMcpBygEpXIDiNAKkqQchQDoFSBViECrQpB2GqQdZUB9grIsCAEAIAQGY+mHbbcRGjpXXnl8MjmnWON2mW/13EgdhdNtRu6Ir0yYcY6Kkp4R4II2uLR9SPLGT8M1z8VnLojXG9bLN6MMV32G0pvcsbunecfhH3ALOPca5V7195JY9UjJYqzehnHcrkFKwtzEX4nVUSNJSZXcRZ4zbgoYRA4riMcA8XiefZjB1Pc9B3UpWQ3RScSrXSyFzjfkOgA5DsumKpHNJ2xrdWIPcyA7i1KqyS77H0l3BVBs+HkhjQeQAF+i5JcBhcnKmr1dNrX0ZbtJC7njy+F1wz4LLGbpOS6e+1Xg+80U1Xd6CNTUWacpN+tgNFGL2c5ZebLBKNbczlr6kvJpo9Sv1cr3e04nsSbfJepj4fFj+CKXkjNyb3EGLYoPQ7wlSDNdtmeIqyIKI8KQcOQDV51UAUjCkHpQAAgPQgFo1YgcMCkCrQgOkB9eLIsCAEAICnekbav1OIRxG00jSc37qIe1J58QO9zyVkrIbo+ecOnNTiVGHe/VQ3ub6b1vEnibfeSqydkxR9DekSlaWQSP/AGYeYZ+0E7TG5x7NLmuPZpVZ95Md6Mi2Gx+TCqmekqtAHlr+zxoHDsRY+RCykuV2dMZc8fEu2N45HJYsdcHhYqrYSoay403KGt6alRZFFI2i2kfnENKC+Vxt4Rc3PIAcSrxjZWUqITFcLdSgCoN6l4uWE3LGHm7ueH/haxjqZORCOWhQ4JQHmZQB9h8dyFVkmq7FUfAqAaTC2wCkg4lCEjKoKgEXOEJEAhA5jOikFC21j4qyIM+kGqsBtO5QBuxQBUKQeoDtqA6yIBSMKxA4apB1dAF0B9frIsCAEAID5w9LGLl9VVm+m83Q7Rw+EgebvxKs9EV3ZneG1bo5opW+0yRrx/M1wcPwVGWR9ZYfWQ4jRgmzo5o7OadRqLEEK26I2Mm2j2aNY8wFwZiNO3K3eGwraRv7J2b96ALX5kHlqMqv3WaKVe8vUokrqimcWTskic3i2RpbbloToR3Co4NG8ZpnlXj5DbNPiPxKiMLInOkP9l8ddhzHzCOJ0z//AHJmuc9oPBrfELDmV0JUjmbsga6uknkfLMcz3uzOP4AdgFKIGrlIEnIDxnFVJJKjlLSLW+KUC34TtbURAZGx/Frv7kogmW+kWs+rD9h/96mgeO9IlZ9WH7D/AO9KAhJt9Vn3YfsO/uUULG79t6k+7F9l39yUBL/WdT9WL7Lv7koWKM22qR7sX2Xf3JQIbGdoJZvbDP6QR+askCuyPupIGNQVVknMaAUUgEApGgHTD5IDklSQeiQqbAb0pYFbqQfYKyLAgBACA+UtvQXSzuP/AMipv/MZb/55Kz2Krcp8Z1VCxtHoY2kLQ6ncdPd+KJkMt/pM2bNVCKinuKmAZmlvF7RqW3HPhbuB1KrKnp1JjLl1M/wL0h1JsyoIlbwtI1p+dxr8VVSaNJQQptptJAKZ7BumvcWEMijja6wcCb5RcDTmrpuzOip7M0baqDFHyszvigjdBqfBI6XLprYk8NVycTllDLiSdJt35UXirTEdo9m5aN0bZHxSF5c20D82WVhAdG4ECxu4a8CteG4uGdNxTVd66PqRKDiSM3o/qmyRxmSC72TOziR2RjqcNMrHuy6EZ268OPRYx9p4nFyp6NdNXezWpPZvYj4dm3MxOCimyvO/ga/dklronhkhIOh9hy0lxSlwss8dNHV96tfUhR96mT+N7DCSvqGURiigEVNMzeveGhk2VgymxJu65+Nlx4PaHJgjLNblck68NfDoXljuWg0ZsTUNimlL4Ru/Wc0ec7xwpXhkpYMuo1B+I6rpXtDE5xgk9eXWtPeVqyvZurFcG2dmnhkmYWANzgNe6z3ljM78gtyaedlpm4zHiyLHK9a8lbpX6lVBtWOcD2blqmOfG6NoDsg3ri0veGZyG2B4NBKjiONx4JKMk310WyuvqTGDktBV2yU+SJzHRP3jowGtecwbM4tikdcaNdlKp/UMXNJNNVfTu3Xmh2bodYfsbJ6wxsjoXRN3Mjnh7skkb5t3kabA5iWuHLz1WWX2lDsm4pqWqqtU0rvyLLE7I84e3e4oGRsc2FlQ5oe54MbWSWDmW9pwGgDtFt2z5MLcncnHu1tde5eRWtZEpXbGOZFTxfRb8zyiWUPdkZEyESEPNtMovwHMdVy4/aSlklPXl5VSrVtutPMs8eiXUj4di6hz5WB0V2loYS82mc6MytEWmvgBOtl0S9pYlFSp676bU619SFjdiOA4XFJS4jPII3ujjaIo5HuaQ95tns3iToG30LtFPF5pwzYscbSb1aXd0/nwIhFNNjeX0fVQkZHngJc2Ul28ORj4Wtc+N7suhs4a8OKqvamFxcqfTpuns1qT2Tsg8J2Vkq5alkUsAELmtdK95Ebw+XdNdG4DUE2I63HVa5+MjhjFyi/e6VqtL1IjC2PajYGqjuC+BxEUslo3ud+wmbDKy+W2YOe3Tz6LOHtLFLo90tV3q118CXjYtgGzTfW8RpagxF0NLUESF7mxMnZu7SF2hs3Mb3HXRRxHFPsceWF+9KOnVp3p6iMdWmH/AKe1WaVpfDeOWSJ3ifq6OATkjw8Cwi3dP6nhpOnqk/1dd/eOyYtg+xsrZKJ0gp5d8RelfK9pbnp3zR73K24Ba0m7b6gDmoy8fBxmo8y5etLo0nXr3krG9DiDY2oMEUzXROEjaZzYmvO8DaqQxxFzbaDMLX8+hWv4/EsjxtPTm1rT3Vb+RXs3V/eo4k2En3mTewZMjnmozndDJLuXNJy3zCTw8Piqf1LHyc3LK7qq11Vp+Vajs3dDGTZSWKF08zosjJHh0LZbSyRQzCKV8RtYi/A9NbclouNhOfZwTtpa1om1aT+/AjkaVsV24pKaP1MwQiB8kJkkgD3yZY3O/wBuXFx9ssuXW5/NV4CeWXPzy5knSdJa/m26XsTkSVUQAXomZ9hLIsCAEAID5y29oQ2trozoN86Rv80lpB8LPIVuhUzmsoXMJtqB8x/27qrRNjrAMSdBK17TYg8lUk+i9jtpxUMaHWzW+fmqyi3qtxZl3pd2ZdTSmeEFrH+JwbwBJ1II78fNWrvCl0MzjYXH8T+qkFz2RqoI4MTZNJu95BExv13Wlu7IObgLmy5OLxzlPE4K6bfy6l4NU7HG3M9LJJSO30c8hzNqqmnBG8gEgEL5BYfTbu+a3MeSz4GOWEZrlcV+VPo61S/y3sTOnRbq7G6BhiZBPTCNkWJMY2Dwta2WNghadNXOsbnW7r6rzsfD8RK5TjK24PXwbv0X0LuUeniQEeLU3/HvWXSs3LI2PEmbwueyiYwNB657jzauuWHL/T+yUXzN1XnNv6FU12lllwbEaWoYJo3Mga2ipWSxukc/1dsFYC1r3EX9k6E/FcWXFmxy5JJyblJp1XNcehdNPU9qq+A0s829aGyDGI4Wm+aV000eXJp/COP1h3tfHiydvGHLt2TfhSe5DapvzI/YuqpYqaUukiZM4VDH7wfSFhh+ibG63hbmuT1OnRdXH48+TNFJNxXK1W13q3418imNxS8R5sMXCkfl3Zk9YcIGTSboOldTlhAJBEhs72RY9SFn7Srt1d1y+9SukpX6eZbF8IvTYzTwx0xfIMzfUInxC5kjdSySb0vFuAzaWvdZz4bLklPljp77T6PmSqhzJJenyFqfFqUP3ZqIvDFTfS3du3OjrHTOa11tTlcPn2KpPh87jzqD1ctOusEvqSpRur7vqVeCuiEuMkvbaWGqbEb+258l2hvUkL0pYpuHDqvhcb8KWpnauXqW2t2gpN8xzKiJwfNUOzalse8pGsYZARwzNseI11528rHwmfs2nB6KPrUm3Xoaucb3+6G+FYpRtqJJX1ETpQ+ON00rAM0ApiCKfK0Bo3thew8Lbcxe+bBxDxKCg6puk+vN+a3r7vTvZEZRu7+6KXg1WyOkxBr3AOcKXIzm/JNmcG9bBevxOOU82JpaLmvwtGMXUX6FsxPaKjzvy1EbhIyvkBBNm76CNkcbrgWeS0+FeRj4TPyq4NU4L9G22vDxNnON795RdhcRhhbWCaRrC40OUPNs27rGPfbyaCSvS9oYpzlBxV/F84ujPG0vkXLBcaglr6GOORsgkkxhsgYb2jlqXTRk9nBgI7LzM2DJHBOTVUsdeiSf6GqknJepUNm8TifWYm+aVkQqKeta2WUnLnmkaWi4BJ06dF6fEYpxw4owi3yuOi8EZxat31svDNp6Fz64+sxD/dTuYHEjeNdQNhBYbajMHC/buF5T4TOo41yP4Vfh796+hpzx11+6IvCcSoo3YU+SqilfE8tZM4FksdGaSQGKp0sC2Uta3sfNdOXFnks0YwaTW26cuZax81qyqcVTsUwzHKZlPBeVpLabB2uYDd2aCslkmbbq1rgSO6tk4XLLJKo7yy/+UEl+rIUlX6fUkpsQhdUMJrIXAMlDmOY31SSCWou+FxaweIx2drfxc+KyjgyLC6xPddfeTUdJb7Xp5E2r3/greKGiGH1UbZhI0SSOo4HtIqIJDOQAwkaxOisTfn3XZjXEfiYScadLmf5Wq6+Ke38FHy8jV+RXdrqreVGbeRS/RQtzwXyeGNrcupJzC1j3XXwcOTFVNavffcrN2yMXYUPsNZFgQAgBAYt6X6HLXNeR4ZoW6/xsJafuyKyKsy97Td2twOF+I+KkgZyMbe5Zfvz+5VoklMMx6aD9jmHwvb5lRRI+xja+rqYRBPJmjLgd2GNzPcPZbmGpF+Q4/cpA1qcBdBTl0jMr3FpyW1a24sD36ogQLwpAigOgUAk9ygEphlbKxsrI3ENlaGSNABzsBzAG4uNddLKkscZNOS1W3gTdEo107444iHmOMvLGZNGl5BeQQLm9hxUrHFSc0tXV+mxFuqFY6GX93J9h36K5BL4dX10DCyHfMaTmyiK9nEWzNLmnKbDiFzZeEw5Zc042/UspyWxGuopuJjk7ksfe/wAl0kCZopf3cn2HfogODRy/u3/Yd+iA49Uk/dv+w79EB6KST92/7Dv0QA6jk/dv+w79EBHVVK8cWuHm0hARdRGgFMMxWen3m4kMZkYY3ltrmM8QHEXb5ixWWTDDJXOrp2vMlNrYbtWpB6gFYkBK0EDjwa4+TSfwQE1Hh0xH7KX/APN/6IBtV4VLzikHnG/9EBC1FM5vFrh5ghSDrKpB9gLMkEAIAQFd232bZWwWNxJHd8Tmi5zW1YRzDrAfI8kBgNBs/VVL3NpqeWTUguylrAQbG8jrAK1lUidj9E+KO9yFn80o+8tDlFk0S1D6FKhxHrFXGwc2wsdI74OeWgfIqNSS7YNsBRUIzRMMktv+YnIfJ/ToGs/pA73QFM23pfaUkGTYg2zipAxQBdAIvKgEzs4fGFBJsWz7PCEKluomoSPrqAJyKyAymKkDOVVZI2cgPApIFL6IwVfaSIEFVRJnOKUXFaEFenisVAOGoDpALQcQgNN2BdqFANuwo+EKCRzV04eCCgM92p2Tz3ICmwUCXZB9zopsH0UqgEAIAQAgBACAEA3qW6FAZxttT6OUgxHGG2cVJBFlAeFAIPKgksey8d3BEQzYMFFmhCC0ULlBI+QHLgpQGdQ1WIGEqqyRuVAPAFIFCNFJBWsbZxRokqNfEDdEwVPEYLEqQRtlAPUB3FxQGj7BP8TVANzwd3hCgklUAlLCHcUAzdhTOg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2" name="AutoShape 4" descr="data:image/jpeg;base64,/9j/4AAQSkZJRgABAQAAAQABAAD/2wCEAAkGBxISEhAUEBQVFBUXFBQVFBAQFBQVFBUQFRQXFhUVFRQYHCggGBslHBQUITEiJTUrLi4uFx8zODMsNygtLisBCgoKDg0OGhAQGiwkICQsLCwsLCwsLCwsLCwsLCwsLSwsLCwsLCwsLCwsLSwsLCwsLCwsLCwsLCwsLCwsLCwsLP/AABEIALcBEwMBEQACEQEDEQH/xAAcAAABBQEBAQAAAAAAAAAAAAAAAwQFBgcCAQj/xABEEAABAwIDBgIGBwcCBQUAAAABAAIDBBEFEiEGEzFBUWEicQcUMkKBkSNSkqGxwdEzU2JygtLwFiQVNKLh8RdDVHOT/8QAGgEBAAMBAQEAAAAAAAAAAAAAAAECAwQFBv/EADsRAAICAQIDBQYFAgQHAQAAAAABAhEDITEEEkETUWFxgQUiMqGx8BRCkcHRFVIzYnLhJDRjkqKy4iP/2gAMAwEAAhEDEQA/ANxQAgBACAEAIAQAgBACAEBH4sPAUBkOP0hMvxVZF4k9gVLZoWVGtkvKrEBS8VVsUSwGiWCBxWlvdZsuiEfht1ZSJaPBgQ6I2EJVODgDgqlrKrjGH2utIszkh/sUMsgWyZztG3YWfAFJA/QAgBACAEAIAQAgBACAEAIAQAgBACAEAIAQAgBACAbVrLtKAqdRs+XvvoB1Ko2aRRLUGEMZ7WtuXAfJSo9WX8iibfbWxQStjjc3M1wzMYCSBzDg3hosZczfurQ3XZRj771H+AYrFUDNC8PA45eIPRzeI+KS93cyWuxZ4HgjQ38lVNNWg006YyrQFDCGUTRdEWY/jiFlJUbVsIsqslFKx+C17i3YqYST1RLRD4HPklHmt4sxkjatn6kOYFoZsm0IBACAEAIAQAgBACAEAIAQAgBACAEAIAQAgBACAQqJHe7a/dQ2WUe8in1szT9I0Ob/AACxHfU2P3LNyfU0UV0FJMRjALswFuIOhHwUWlqXjFt0MxX7/OIDezScw4A2OUeZP5rlz8UrUUbyxPGrlv0MEqKaG0ZAfvbfTZzfPL7779S65svR0rQ893epZ9jtpqWkEzZLBzxmzgE3I0ERsNOJt5rzuNwyzRpM7OHpaM0agq88MMmUsztuWEWIJ5EdVyez3KEp4Zfldryf38y2aua0JVT7r0jJDON+qqWJGGXRSVO4xmcOg1J8lwe0M3Z4mlvLRepeK1KZtPPne93U6eQ0H4LbhcXZYow7vqSylZ8sg812Jmcka9sRUlzGrVGEi8NVip6gBACAEAIAQAgBACAEAIAQAgBACAEAIAQAgOXu6cUJSK5j00jPYcR3B0+XBYT5lsdGNJ7jbCMbL3COcAOPsvHsvPTsVEZXoyZwS1iOcWwhkrS14uDzGhHcEagqMmO0WxZXB2hPZqjZSxiFpJ8RJe83c9xPvHysB2AXj5oShO3sbcRJ5XzmP+kCi9XrKlo0BdvG/wAsvi+45vkva4efPiizgnoyhPqTG9rm+0HAh3Qg3WrVlU2tT6J2aqxPTMcPea2Rvk4AkfevJ4hdjxMMvSXuv9vvwOlO1Q8li0Xo0QiNnNlRl0jmOpVWGh3iM+7jye87V3ZvT/O68rD/AMTneZ/DHSPn3/fgWqlRScXl4r1ECvUtE+aVrI2lzieA/E9B3Vp5I44803SM2bBsvhm5aGlwL+eXgO3dcUc3E8U12PuQ/ue78l9+ZSXLHfVlvZwXsGB0gBACAEAIAQAgBACAEAIAQAgBACAEAIAQHL3WUN0SlYkXWUWXoYzxiQAqNy22hCYpQDIRw5gjQgjgQs5IvGWors7jO+a+KQ/SxjX+JnuvH591aEuZV1InHl1WxC4lXbtzmknn4vzXBnhZ38PqVPbuFuIxQ1FNKwTsZu5YXm2ax1seRBzWvoQeSz4TO8NwktCmbgZ20vTyMvqMEmB+kswfzBx+AH5r0lmi9jjfDTj8WhvGxk8YggEXsBjWtF72aBax7hcnG4u1wSit915rUtHRkzVusSFrw2XtcMZ96+fX5luXUg60las1SPcFYC8vf7LBmPny/wA7LzfaE5LGscN5Ov5DQ1r6kvLnHn9w5Bb4cSxQUF0KkK3DpKh+SMae893stHUn8lXPxEMEeaXourIHlJXwwH1ei8TibS1Rtdx6M7fd0vxWGHhZ8RJZeI26R/n7/gpKVbGi7PQWYF7SVHKyeCkgEAIAQAgBACAEAIAQAgBACAEAIAQAgBACARe75BVepdIReboWIDFsTNGz6wu4+LTiSbC3mVjKTgaxj2jEaLHYayMuiOo0cw8WlTzcy0IlBwdMgqqnjinZNHUCNzfaZK05XNPFpcOA/Oy83t+JxyuWO/8AS/2epqqcaHmK4T6yGujcHMcM2ZjgbjkAVf8AG4JOp3H/AFJr/YtCTgZNtLSPo5XAAgOOpN7t+C17KMtU7R2/iJco1a4Pbe4Pe62SpHJOVlr9GUj71DLksGVw6Bzrg28wB8lZMwNIbC53UrKWfDh0lJLw/wBiVYhPhzj7v4LH+ocM/wA6LqyNmoXN4tI8wrxzY5/DJP1FkfV6BXBXcTxOURuia8hhNy0WFz3PEjtwVOwxvIsjWveQ2e7I02aQFdkTnmza8Ijs0LUxJFACAEAIAQAgBACAEAIAQAgBACAEAIAQAgE5X20UNlooRAuqFzqwCstCLKfthSGYWHLXRZZFZtjfKZ018lDLvm3y8JGdWX4+Y/VZrQ2b5lTFdqccbLFmjN83MdCoerKxVFj9GdW4UkZl0ZvJd088CMxD2Hob3IHS3e20K5akiuXV6bkX6TMUaWuYMj2ngXNaXNP8DuIK4/w2KGTmxqvLb9NjXHfLqUTCsMdO9rIWZ3ntoBzc48gL8VplywxQc5vQpJtujX9lcCjo4wy4klJzSO4NDjyA6Af4F5sZcRxesXyQ+b+/uyHSLILn/suvDwGDH+W33vUo5NiUzV19nHuRWyMqaxzODj8dfxXLk4LBPeC9NPoXUmQlfiEElxMN2eU0Y0v/ABM5/BYdhmw64nzL+1/sy9lI2opHwFhJD43i8crDdjxzt0I6Lq4fPHLelNbp7orIW2PxZrHi67YmEzbcFrWvaLFaGRKOmaOJC58vFYcXxzS9df0LKEnsjg1Q90F3kCuV+08b/wAKMpeSZbsn10FWOuNRbsV3YpucFJqn3Mo1TPbrQg8LwgPN6EB6HhAdIAQAgBACAEAIAQAgBACAb8dVQ0EZaprdCbHvp8lFommQ+K40xrHDML2PNVlJUWjF2I4RUsqYGuaQXABjx0e0WN/Pj8VEdUTNcsiqbX4YS12ipJGkGZRIwguYOF+HQ81C1LPQZVkkoDYxI/I1xe2PMcokIsXAcAbDir7aF4pPU9ic51i4k8vESSPmqhs0fY5nq9DLONJJpRCx19QwaEjuPpD/AEheTxMe34uGJ7JW/v8AQpdIt2E1QsF6yVGTJttULKSoyra8AKQVXFcV46qCyKjiOIk3Siw2wnGbObBUASU0j2h8buLC45d7E7ixwvfTjZcvEYbTyQ0mlo+/wfeibIvGqV1DVywk5sjhlcdM0ZAc0m3Yi9ud1vwuZZsSmuv1MpqmaRs3t5EQGiNsY7Oc4/MrJ8A8j/8A1ySa7tl8ivPWyLzh20cTrWIW+LguHxfDBfX6lHOT3ZJnG4+oXUVGk+0kY94KaBF1W2UY95KIIep27aOBU0LGZ29HVKFlh2e2pEpAuooF1gkzAFQSKoAQAgBACAEAIAQAgBANgs0aDDFW3afCXdrAqWvAtHzMi2qiYHHw287hcstzux3WpCejnGKhuJRxQPtHM8tkYRmaWsY52YDk7wnXvzWsEZZfebs0fb+oMbRY3691GTeimJGSRSMc55Dm3DtbkDzSmjSrGFYW5vCb9/0QbCLNDccOf6oUbNDqJsuF4fbhvX3/AJxvP1K87hY3x2W+5fsUm/dQphOJHTVes4GXMWSKrJCo0WQwr5XFQWSKziDXG6iy6RA1cZUWTRGOgc5zWt4kgD+Ymw+9HJJWyGie9LTB6+bcdzEHfzeL8sq4vY//AC3q/wBimXcpjKhzDoV6yOdknR7Qys4OKsVJH/Vsp94qQISbQyu94qSBtJibzzKkCLqpx5qQc789VALLsnipZI3VQyTfNm6zPG3yVCScQAgBACAEAIAQAgBACAbniVn1NOhD4/PLlLYGBxt7TnZWj80k30L41HeTMY2ow+pc8tlcNbktZewHcrnaaZ3KcK0KfQ1j6Woinj9qN4eByIGhaexFx8VeLM5I0HaPamCryOhfyvuzo9ruhb+fBJasrBUhjLj1cG67t3UPgiN/OzVxv2fh6WvVkJjH/i2a+/oaR/UsidC/7TCn4SS+DJJebv6lmxliE1K5toqZ0L7jxCd8jbcxlePzWuLHmjL358y8q+hm2TeCP9Yw+sg4vgcKiIc8uoeB10z/AGws8q7Di8eXpJcr/b9v0Mb5otdwhgjrkL12jBMvuHQXAXPNqKtukaxY5kwtzjYNN+lrfiuSfFYYx53NV5/wbpMiMSwgt0cLKMWaGVc0HaLorGIYfa+i0LHWx2DCSrY5/sQ/SuJ4Xbqy/wDVY/0lcXtDM8eFpby0X7iiJxamkrqqZ8Yu57iWtLmtJY2zWgZiLnKBp5rrwqHC4IqWy306+hzz1ZWcXwqaAnfRSR62vIxzR8HEWPwXXiy48nwST8nZhJNbkZ5Laip00oBVrlJAoCpB7dAcvcgF8Kq8rwe6qyTc9h9oG5WglQSaJTVQcNCoA4QAgBACAEAIAQAgBAIvGpVHuXWwhIwa6KSSkY/g+d2Vo8ch8TvqxjiB/nNZSjrXeaxlpfRGS7YUTWTua0aDRZ9TeOqthsVRB0jweRV1qVlojUocIYQLgLRIw5mQ2NYU1oNhZVaNIsz+saA/7/kqoiQrsfi3q9VFI72CSyT/AOp+jr+Wh/pTjeH7fBKC33XmvujmhLllZYKii9WqXx+7fNG7k6J2rSDz6fAq3CcR2+FT67PzW5E48sqLvgFa1tiddOS5/aHDS4jFyRdammOXK7LAyVpjJzEjW594dl89kxzhxUY8iT0pfl8/vqdKaoja6Zr2ta0WAva/HVevw3DTxylObty7thZXMQpb3XWSmKVlP6rSmIftZ9X9Wx8LfLT4uXmYf+K4ntPyw28X96/oTJ0io4hQgMOi92JyTZXv9Q1cBIhqJGj6pdnb9h9wPks8nB4Mms4L6P8AVUyinJbM9dtWX/8AM0lHP/E6ERyH+uMj8Fl+AUf8PJOPra/Rk9pe6RH4tV0cjAYKZ9PLm1yzGWIs56PGYHhwWuHHnhL35qS8qfy0Ibi9lREhy6ioq1yEHV1IEJ3qGSJQnVQCyYNjL4iNVNA1XZLa69g4qKBpdBXteBYqpI+ugPUAIAQAgBACAEAlKqsshB6FhhVxhrXu94i3kE8SVroYVtkz/cO+a5ep1r4RHY+TLUOH1mg/EK0XqQ9UaxRTgtWqZztEFtRUWaVWTLRM6lo5Zc+6jfIT4QI2OdqeNyOGl+Kr2kIO5yS82RO60OazZirp4t7PGI23Ayukjz66DwA3KnDx2DLPkxu35Ov1MJY5JWyfwOsFXAymcQKiG5p3ONt5GeMNzzHLyHQrnzJ8LmeZfBL4vB/3fyWj78eXqticwB7icrgQQbFp0II4ghdqkpK1sV2LhCwthn/lJ+TSvF9oacVhfj+6OjE/dZA09cCbL0mXomaKnbYyPHhbqB1cvN47NJtYMfxS38F9/Isu8gqwOmlLiCXHg0a2A5ALtw48fD41G6S6spJ2QWPPGUgLuicsjOK/2itEVGZKkg5IQk4yIDoIQd3QDaUqGSdQtUoDlqkgkMOxB0ZBBQGi7M7ZFtg4qtEl/h2tZlGqiiS5qACAEAIAQAgBAJTclWRaI0kfZQXGNW+7SjJRjO2sB3pNuJ/Bc73OpL3SFon7qaN3wPkQhXoXyhxCwHdv33VkyjQlWbQgWDYIXOHF8gLvjYnRcc+Elkk7ySruWhN0ij45tzWSvc2Od0cQ8IbABGDbi4OaMw+fBdGH2bw0NXC346/7fI5pZZPZkDvXOJc8lzjxc8lzj5k6rvilFUlSMmL0jzmFiQQQQRoQeRBUSJRt+Ds3zKeoI8T2ZZO8jPDm+Nj9y8rgX2eXJw/SOq8n09DbJqlInqiP6OUDmxw/6SuX2rLl4jC+5/ui+H4WZvhTXSVLIwbZnanoBqfuBXfxWTsccp9xrHUulZUg3Y3RjNB3I4lcnAcO1Htp6ylr6CTKridUWm7TYjgRoQexXp8qapmMpDObFGzDLVx7zpNHZszfyf8AFcv4WWN3w8q/yvWP8r0Ick/iKntBs8Qx81M8TxN1flFpYh1li4gfxC48lvi4v3ljyx5ZPbufk/23M5Q6rUqZXaUPFAPbqQIveoAo06KSBF3FQSLxhSQKhSD1AKRVBbwQEg3G5AOJUEn1kqEggBACAEAIDwmyAbF2bX5eSzu2aVSG84KklDF8Tje+nfoE1L6Ga7aRtdLYcBp8AueW50R0iVCWC5ueqmitktFUEMAHSygqyubRYnlBjb7TvbPRv1fj+Hmt8cephkl0K4wLYwFwVIHuFx5ngdSAs5Msj6Kw2mEbI2ANAa0XDGjLmtqRw53XyEMvNOWS3bf90k67nypnW1pQ5mJ5X+GX81aUVN3LXz7V/sFp9ojw5rDf6MH+JzGn4ZWqsuHyZOkvSMn/AOzLqSGWNBuUPZax0dl4ZuOq9T2ZKcW8OW73V93gZ5HpaKdVRFxXs0c7Z1Hht2k2UpENlH2liLHG2nEG2lweI8leipWipB4gOXlAIDigFhwUg4UAVaVIFAVJB0EB7ZAGVAfYyzLAgBACAEB4SgKBt1tdlw6rmgdZri6CCTnI++SSRvYHMB1LCeFlWbpF8ceaSRbsNnD4ont4OjY4eRaCFnF6I0mqkzivqxGLu4KzlREVbKljG0uhEeqyc2bqCW5T6p+a5cdSoSEpEZKwXFvmpKDXGK9sEd+LjoxvU9T2CtCNspOVFEkkLiS43JNyTzK6Uc560qSDrMoZJYNlo/pYze1ntOa17WI1tzssciuLVXo9O8sj6BgYL5gAbgEOvxFuNuQXz3B5ZRhyc81W6jFOvN02dE1rdL9T2UX5N+JXU8n/AFMv/b/8lK8F+o2kiHG0Q7kXVJa9cz+X7Isn5DbEG5oJLnNaxFmljRry+subh2o8ZClV2tZczfn3FpaxZW4qe5X0pykoIBkKkgy7bOOzirIFMcpBygEpXIDiNAKkqQchQDoFSBViECrQpB2GqQdZUB9grIsCAEAIAQGY+mHbbcRGjpXXnl8MjmnWON2mW/13EgdhdNtRu6Ir0yYcY6Kkp4R4II2uLR9SPLGT8M1z8VnLojXG9bLN6MMV32G0pvcsbunecfhH3ALOPca5V7195JY9UjJYqzehnHcrkFKwtzEX4nVUSNJSZXcRZ4zbgoYRA4riMcA8XiefZjB1Pc9B3UpWQ3RScSrXSyFzjfkOgA5DsumKpHNJ2xrdWIPcyA7i1KqyS77H0l3BVBs+HkhjQeQAF+i5JcBhcnKmr1dNrX0ZbtJC7njy+F1wz4LLGbpOS6e+1Xg+80U1Xd6CNTUWacpN+tgNFGL2c5ZebLBKNbczlr6kvJpo9Sv1cr3e04nsSbfJepj4fFj+CKXkjNyb3EGLYoPQ7wlSDNdtmeIqyIKI8KQcOQDV51UAUjCkHpQAAgPQgFo1YgcMCkCrQgOkB9eLIsCAEAICnekbav1OIRxG00jSc37qIe1J58QO9zyVkrIbo+ecOnNTiVGHe/VQ3ub6b1vEnibfeSqydkxR9DekSlaWQSP/AGYeYZ+0E7TG5x7NLmuPZpVZ95Md6Mi2Gx+TCqmekqtAHlr+zxoHDsRY+RCykuV2dMZc8fEu2N45HJYsdcHhYqrYSoay403KGt6alRZFFI2i2kfnENKC+Vxt4Rc3PIAcSrxjZWUqITFcLdSgCoN6l4uWE3LGHm7ueH/haxjqZORCOWhQ4JQHmZQB9h8dyFVkmq7FUfAqAaTC2wCkg4lCEjKoKgEXOEJEAhA5jOikFC21j4qyIM+kGqsBtO5QBuxQBUKQeoDtqA6yIBSMKxA4apB1dAF0B9frIsCAEAID5w9LGLl9VVm+m83Q7Rw+EgebvxKs9EV3ZneG1bo5opW+0yRrx/M1wcPwVGWR9ZYfWQ4jRgmzo5o7OadRqLEEK26I2Mm2j2aNY8wFwZiNO3K3eGwraRv7J2b96ALX5kHlqMqv3WaKVe8vUokrqimcWTskic3i2RpbbloToR3Co4NG8ZpnlXj5DbNPiPxKiMLInOkP9l8ddhzHzCOJ0z//AHJmuc9oPBrfELDmV0JUjmbsga6uknkfLMcz3uzOP4AdgFKIGrlIEnIDxnFVJJKjlLSLW+KUC34TtbURAZGx/Frv7kogmW+kWs+rD9h/96mgeO9IlZ9WH7D/AO9KAhJt9Vn3YfsO/uUULG79t6k+7F9l39yUBL/WdT9WL7Lv7koWKM22qR7sX2Xf3JQIbGdoJZvbDP6QR+askCuyPupIGNQVVknMaAUUgEApGgHTD5IDklSQeiQqbAb0pYFbqQfYKyLAgBACA+UtvQXSzuP/AMipv/MZb/55Kz2Krcp8Z1VCxtHoY2kLQ6ncdPd+KJkMt/pM2bNVCKinuKmAZmlvF7RqW3HPhbuB1KrKnp1JjLl1M/wL0h1JsyoIlbwtI1p+dxr8VVSaNJQQptptJAKZ7BumvcWEMijja6wcCb5RcDTmrpuzOip7M0baqDFHyszvigjdBqfBI6XLprYk8NVycTllDLiSdJt35UXirTEdo9m5aN0bZHxSF5c20D82WVhAdG4ECxu4a8CteG4uGdNxTVd66PqRKDiSM3o/qmyRxmSC72TOziR2RjqcNMrHuy6EZ268OPRYx9p4nFyp6NdNXezWpPZvYj4dm3MxOCimyvO/ga/dklronhkhIOh9hy0lxSlwss8dNHV96tfUhR96mT+N7DCSvqGURiigEVNMzeveGhk2VgymxJu65+Nlx4PaHJgjLNblck68NfDoXljuWg0ZsTUNimlL4Ru/Wc0ec7xwpXhkpYMuo1B+I6rpXtDE5xgk9eXWtPeVqyvZurFcG2dmnhkmYWANzgNe6z3ljM78gtyaedlpm4zHiyLHK9a8lbpX6lVBtWOcD2blqmOfG6NoDsg3ri0veGZyG2B4NBKjiONx4JKMk310WyuvqTGDktBV2yU+SJzHRP3jowGtecwbM4tikdcaNdlKp/UMXNJNNVfTu3Xmh2bodYfsbJ6wxsjoXRN3Mjnh7skkb5t3kabA5iWuHLz1WWX2lDsm4pqWqqtU0rvyLLE7I84e3e4oGRsc2FlQ5oe54MbWSWDmW9pwGgDtFt2z5MLcncnHu1tde5eRWtZEpXbGOZFTxfRb8zyiWUPdkZEyESEPNtMovwHMdVy4/aSlklPXl5VSrVtutPMs8eiXUj4di6hz5WB0V2loYS82mc6MytEWmvgBOtl0S9pYlFSp676bU619SFjdiOA4XFJS4jPII3ujjaIo5HuaQ95tns3iToG30LtFPF5pwzYscbSb1aXd0/nwIhFNNjeX0fVQkZHngJc2Ul28ORj4Wtc+N7suhs4a8OKqvamFxcqfTpuns1qT2Tsg8J2Vkq5alkUsAELmtdK95Ebw+XdNdG4DUE2I63HVa5+MjhjFyi/e6VqtL1IjC2PajYGqjuC+BxEUslo3ud+wmbDKy+W2YOe3Tz6LOHtLFLo90tV3q118CXjYtgGzTfW8RpagxF0NLUESF7mxMnZu7SF2hs3Mb3HXRRxHFPsceWF+9KOnVp3p6iMdWmH/AKe1WaVpfDeOWSJ3ifq6OATkjw8Cwi3dP6nhpOnqk/1dd/eOyYtg+xsrZKJ0gp5d8RelfK9pbnp3zR73K24Ba0m7b6gDmoy8fBxmo8y5etLo0nXr3krG9DiDY2oMEUzXROEjaZzYmvO8DaqQxxFzbaDMLX8+hWv4/EsjxtPTm1rT3Vb+RXs3V/eo4k2En3mTewZMjnmozndDJLuXNJy3zCTw8Piqf1LHyc3LK7qq11Vp+Vajs3dDGTZSWKF08zosjJHh0LZbSyRQzCKV8RtYi/A9NbclouNhOfZwTtpa1om1aT+/AjkaVsV24pKaP1MwQiB8kJkkgD3yZY3O/wBuXFx9ssuXW5/NV4CeWXPzy5knSdJa/m26XsTkSVUQAXomZ9hLIsCAEAID5y29oQ2trozoN86Rv80lpB8LPIVuhUzmsoXMJtqB8x/27qrRNjrAMSdBK17TYg8lUk+i9jtpxUMaHWzW+fmqyi3qtxZl3pd2ZdTSmeEFrH+JwbwBJ1II78fNWrvCl0MzjYXH8T+qkFz2RqoI4MTZNJu95BExv13Wlu7IObgLmy5OLxzlPE4K6bfy6l4NU7HG3M9LJJSO30c8hzNqqmnBG8gEgEL5BYfTbu+a3MeSz4GOWEZrlcV+VPo61S/y3sTOnRbq7G6BhiZBPTCNkWJMY2Dwta2WNghadNXOsbnW7r6rzsfD8RK5TjK24PXwbv0X0LuUeniQEeLU3/HvWXSs3LI2PEmbwueyiYwNB657jzauuWHL/T+yUXzN1XnNv6FU12lllwbEaWoYJo3Mga2ipWSxukc/1dsFYC1r3EX9k6E/FcWXFmxy5JJyblJp1XNcehdNPU9qq+A0s829aGyDGI4Wm+aV000eXJp/COP1h3tfHiydvGHLt2TfhSe5DapvzI/YuqpYqaUukiZM4VDH7wfSFhh+ibG63hbmuT1OnRdXH48+TNFJNxXK1W13q3418imNxS8R5sMXCkfl3Zk9YcIGTSboOldTlhAJBEhs72RY9SFn7Srt1d1y+9SukpX6eZbF8IvTYzTwx0xfIMzfUInxC5kjdSySb0vFuAzaWvdZz4bLklPljp77T6PmSqhzJJenyFqfFqUP3ZqIvDFTfS3du3OjrHTOa11tTlcPn2KpPh87jzqD1ctOusEvqSpRur7vqVeCuiEuMkvbaWGqbEb+258l2hvUkL0pYpuHDqvhcb8KWpnauXqW2t2gpN8xzKiJwfNUOzalse8pGsYZARwzNseI11528rHwmfs2nB6KPrUm3Xoaucb3+6G+FYpRtqJJX1ETpQ+ON00rAM0ApiCKfK0Bo3thew8Lbcxe+bBxDxKCg6puk+vN+a3r7vTvZEZRu7+6KXg1WyOkxBr3AOcKXIzm/JNmcG9bBevxOOU82JpaLmvwtGMXUX6FsxPaKjzvy1EbhIyvkBBNm76CNkcbrgWeS0+FeRj4TPyq4NU4L9G22vDxNnON795RdhcRhhbWCaRrC40OUPNs27rGPfbyaCSvS9oYpzlBxV/F84ujPG0vkXLBcaglr6GOORsgkkxhsgYb2jlqXTRk9nBgI7LzM2DJHBOTVUsdeiSf6GqknJepUNm8TifWYm+aVkQqKeta2WUnLnmkaWi4BJ06dF6fEYpxw4owi3yuOi8EZxat31svDNp6Fz64+sxD/dTuYHEjeNdQNhBYbajMHC/buF5T4TOo41yP4Vfh796+hpzx11+6IvCcSoo3YU+SqilfE8tZM4FksdGaSQGKp0sC2Uta3sfNdOXFnks0YwaTW26cuZax81qyqcVTsUwzHKZlPBeVpLabB2uYDd2aCslkmbbq1rgSO6tk4XLLJKo7yy/+UEl+rIUlX6fUkpsQhdUMJrIXAMlDmOY31SSCWou+FxaweIx2drfxc+KyjgyLC6xPddfeTUdJb7Xp5E2r3/greKGiGH1UbZhI0SSOo4HtIqIJDOQAwkaxOisTfn3XZjXEfiYScadLmf5Wq6+Ke38FHy8jV+RXdrqreVGbeRS/RQtzwXyeGNrcupJzC1j3XXwcOTFVNavffcrN2yMXYUPsNZFgQAgBAYt6X6HLXNeR4ZoW6/xsJafuyKyKsy97Td2twOF+I+KkgZyMbe5Zfvz+5VoklMMx6aD9jmHwvb5lRRI+xja+rqYRBPJmjLgd2GNzPcPZbmGpF+Q4/cpA1qcBdBTl0jMr3FpyW1a24sD36ogQLwpAigOgUAk9ygEphlbKxsrI3ENlaGSNABzsBzAG4uNddLKkscZNOS1W3gTdEo107444iHmOMvLGZNGl5BeQQLm9hxUrHFSc0tXV+mxFuqFY6GX93J9h36K5BL4dX10DCyHfMaTmyiK9nEWzNLmnKbDiFzZeEw5Zc042/UspyWxGuopuJjk7ksfe/wAl0kCZopf3cn2HfogODRy/u3/Yd+iA49Uk/dv+w79EB6KST92/7Dv0QA6jk/dv+w79EBHVVK8cWuHm0hARdRGgFMMxWen3m4kMZkYY3ltrmM8QHEXb5ixWWTDDJXOrp2vMlNrYbtWpB6gFYkBK0EDjwa4+TSfwQE1Hh0xH7KX/APN/6IBtV4VLzikHnG/9EBC1FM5vFrh5ghSDrKpB9gLMkEAIAQFd232bZWwWNxJHd8Tmi5zW1YRzDrAfI8kBgNBs/VVL3NpqeWTUguylrAQbG8jrAK1lUidj9E+KO9yFn80o+8tDlFk0S1D6FKhxHrFXGwc2wsdI74OeWgfIqNSS7YNsBRUIzRMMktv+YnIfJ/ToGs/pA73QFM23pfaUkGTYg2zipAxQBdAIvKgEzs4fGFBJsWz7PCEKluomoSPrqAJyKyAymKkDOVVZI2cgPApIFL6IwVfaSIEFVRJnOKUXFaEFenisVAOGoDpALQcQgNN2BdqFANuwo+EKCRzV04eCCgM92p2Tz3ICmwUCXZB9zopsH0UqgEAIAQAgBACAEA3qW6FAZxttT6OUgxHGG2cVJBFlAeFAIPKgksey8d3BEQzYMFFmhCC0ULlBI+QHLgpQGdQ1WIGEqqyRuVAPAFIFCNFJBWsbZxRokqNfEDdEwVPEYLEqQRtlAPUB3FxQGj7BP8TVANzwd3hCgklUAlLCHcUAzdhTOg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1" y="2547850"/>
            <a:ext cx="6477000" cy="43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2015-03-18-16-26-0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8458200" cy="47244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533400" y="228600"/>
            <a:ext cx="8229600" cy="838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 / Edit </a:t>
            </a:r>
            <a:r>
              <a:rPr kumimoji="0" lang="en-US" sz="3200" b="1" i="1" u="none" strike="noStrike" kern="120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the Submitted Calls</a:t>
            </a: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2" descr="C:\Users\design\Desktop\logo -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6210018"/>
            <a:ext cx="2133600" cy="647982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457200"/>
            <a:ext cx="8686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</a:rPr>
              <a:t>The same procedure can be followed for:</a:t>
            </a:r>
          </a:p>
          <a:p>
            <a:pPr marL="457200" lvl="5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Chemist</a:t>
            </a:r>
          </a:p>
          <a:p>
            <a:pPr marL="457200" lvl="3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Stockist</a:t>
            </a:r>
          </a:p>
          <a:p>
            <a:pPr marL="457200" lvl="3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Unlisted Dr call reports</a:t>
            </a:r>
          </a:p>
          <a:p>
            <a:pPr marL="457200" lvl="3">
              <a:buFont typeface="Arial" pitchFamily="34" charset="0"/>
              <a:buChar char="•"/>
            </a:pPr>
            <a:endParaRPr lang="en-US" sz="32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2" descr="C:\Users\design\Desktop\logo - Copy.jpg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6572250" y="6076950"/>
            <a:ext cx="2571750" cy="781050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28600" y="1143000"/>
            <a:ext cx="8686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Users\design\Desktop\logo -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6210018"/>
            <a:ext cx="2133600" cy="647982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28600" y="152400"/>
            <a:ext cx="8610600" cy="7921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Add Unlisted Doctor 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8600" y="228600"/>
            <a:ext cx="8610600" cy="838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Select Cluster ,Name, </a:t>
            </a:r>
            <a:r>
              <a:rPr lang="en-US" sz="3200" b="1" i="1" dirty="0" err="1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Speciality</a:t>
            </a:r>
            <a:r>
              <a:rPr lang="en-US" sz="3200" b="1" i="1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 &amp; category</a:t>
            </a:r>
            <a:endParaRPr kumimoji="0" lang="en-US" sz="32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 descr="C:\Users\design\Desktop\logo - Copy.jpg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6572250" y="6076950"/>
            <a:ext cx="2571750" cy="781050"/>
          </a:xfrm>
          <a:prstGeom prst="rect">
            <a:avLst/>
          </a:prstGeom>
          <a:noFill/>
        </p:spPr>
      </p:pic>
      <p:pic>
        <p:nvPicPr>
          <p:cNvPr id="7" name="Picture 6" descr="2015-04-28-15-55-0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1600200"/>
            <a:ext cx="8610600" cy="4648200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8600" y="152400"/>
            <a:ext cx="8610600" cy="990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Add New</a:t>
            </a:r>
            <a:r>
              <a:rPr kumimoji="0" lang="en-US" sz="3200" b="1" i="1" u="none" strike="noStrike" kern="120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Chemist</a:t>
            </a: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85915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Users\design\Desktop\logo -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6210018"/>
            <a:ext cx="2133600" cy="647982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591312"/>
          </a:xfrm>
        </p:spPr>
        <p:txBody>
          <a:bodyPr>
            <a:normAutofit/>
          </a:bodyPr>
          <a:lstStyle/>
          <a:p>
            <a:r>
              <a:rPr lang="en-US" sz="3200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3600" dirty="0"/>
          </a:p>
        </p:txBody>
      </p:sp>
      <p:pic>
        <p:nvPicPr>
          <p:cNvPr id="5" name="Picture 2" descr="C:\Users\design\Desktop\logo -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6172200"/>
            <a:ext cx="2133600" cy="647982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4800" y="228600"/>
            <a:ext cx="8534400" cy="838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 / Edit </a:t>
            </a:r>
            <a:r>
              <a:rPr kumimoji="0" lang="en-US" sz="3200" b="1" i="1" u="none" strike="noStrike" kern="120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the Submitted Calls</a:t>
            </a: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ch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0862" y="1295400"/>
            <a:ext cx="8602276" cy="5029200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28600" y="1371600"/>
            <a:ext cx="8686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4800" y="228600"/>
            <a:ext cx="8534400" cy="838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</a:t>
            </a:r>
            <a:r>
              <a:rPr kumimoji="0" lang="en-US" sz="3200" b="1" i="1" u="none" strike="noStrike" kern="120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Master sync to reload the Data </a:t>
            </a:r>
            <a:endParaRPr kumimoji="0" lang="en-US" sz="32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2" descr="C:\Users\design\Desktop\logo - Copy.jpg"/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6572250" y="6076950"/>
            <a:ext cx="2571750" cy="781050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15-03-18-16-30-2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600200"/>
            <a:ext cx="8458200" cy="4876800"/>
          </a:xfrm>
          <a:prstGeom prst="rect">
            <a:avLst/>
          </a:prstGeom>
        </p:spPr>
      </p:pic>
      <p:pic>
        <p:nvPicPr>
          <p:cNvPr id="5" name="Picture 2" descr="C:\Users\design\Desktop\logo -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6210018"/>
            <a:ext cx="2133600" cy="647982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81000" y="228600"/>
            <a:ext cx="8458200" cy="838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b="1" i="1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Reload the Master Data from Web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267200" y="259080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28629" y="2362201"/>
            <a:ext cx="5886740" cy="1323439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  <a:scene3d>
            <a:camera prst="perspectiveContrastingRightFacing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Thanking you</a:t>
            </a:r>
            <a:endParaRPr lang="en-US" sz="8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81600" y="4795897"/>
            <a:ext cx="3581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sz="3200" b="1" i="1" dirty="0" smtClean="0">
                <a:solidFill>
                  <a:schemeClr val="accent6">
                    <a:lumMod val="75000"/>
                  </a:schemeClr>
                </a:solidFill>
              </a:rPr>
              <a:t>By</a:t>
            </a:r>
          </a:p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 SANeFORCE.com</a:t>
            </a:r>
          </a:p>
          <a:p>
            <a:r>
              <a:rPr lang="en-IN" sz="3200" dirty="0" smtClean="0">
                <a:solidFill>
                  <a:schemeClr val="accent6">
                    <a:lumMod val="75000"/>
                  </a:schemeClr>
                </a:solidFill>
              </a:rPr>
              <a:t>  9789033008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 descr="C:\Users\design\Desktop\logo - Copy.jpg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0"/>
            <a:ext cx="2571750" cy="781050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524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ea typeface="Tahoma" pitchFamily="34" charset="0"/>
                <a:cs typeface="Tahoma" pitchFamily="34" charset="0"/>
              </a:rPr>
              <a:t>BEFORE  INSTALL  APPS PLEASE FOLLOW THIS INSTRUCTION</a:t>
            </a:r>
            <a:endParaRPr lang="en-US" sz="3200" b="1" dirty="0"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267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B050"/>
                </a:solidFill>
              </a:rPr>
              <a:t>     Turn on internet service in your device.</a:t>
            </a:r>
          </a:p>
          <a:p>
            <a:pPr>
              <a:buFont typeface="Wingdings" pitchFamily="2" charset="2"/>
              <a:buChar char="ü"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B050"/>
                </a:solidFill>
              </a:rPr>
              <a:t>     If you need location service enable location service in your device 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2" descr="C:\Users\design\Desktop\logo -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6210018"/>
            <a:ext cx="2133600" cy="647982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/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3600" b="1" i="1" dirty="0" smtClean="0">
                <a:solidFill>
                  <a:srgbClr val="7030A0"/>
                </a:solidFill>
              </a:rPr>
              <a:t>My Day Plan Entry</a:t>
            </a:r>
            <a:r>
              <a:rPr lang="en-US" sz="3600" b="1" i="1" dirty="0" smtClean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en-US" sz="3600" b="1" i="1" dirty="0" smtClean="0">
                <a:solidFill>
                  <a:schemeClr val="bg2">
                    <a:lumMod val="25000"/>
                  </a:schemeClr>
                </a:solidFill>
              </a:rPr>
            </a:br>
            <a:endParaRPr lang="en-US" sz="32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42517" y="1601794"/>
            <a:ext cx="7858966" cy="4522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 descr="C:\Users\design\Desktop\logo -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6210018"/>
            <a:ext cx="2133600" cy="647982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2015-04-08-12-13-2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595332"/>
            <a:ext cx="8610600" cy="4653068"/>
          </a:xfr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33400" y="152400"/>
            <a:ext cx="8229600" cy="838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 smtClean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DCR entry for listed Dr</a:t>
            </a:r>
            <a:endParaRPr kumimoji="0" lang="en-US" sz="3200" b="1" i="1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2" descr="C:\Users\design\Desktop\logo -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6210018"/>
            <a:ext cx="2133600" cy="647982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61938" y="1466337"/>
            <a:ext cx="8620125" cy="4782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4800" y="152400"/>
            <a:ext cx="83820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Select</a:t>
            </a:r>
            <a:r>
              <a:rPr kumimoji="0" lang="en-US" sz="3200" b="1" i="1" u="none" strike="noStrike" kern="120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cluster &amp; visit to</a:t>
            </a:r>
            <a:endParaRPr kumimoji="0" lang="en-US" sz="3200" b="1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2" descr="C:\Users\design\Desktop\logo -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6210018"/>
            <a:ext cx="2133600" cy="647982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28750"/>
            <a:ext cx="853440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C:\Users\design\Desktop\logo -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6210018"/>
            <a:ext cx="2133600" cy="647982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81000" y="152400"/>
            <a:ext cx="8382000" cy="838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800" b="1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Product  Promoted</a:t>
            </a:r>
            <a:r>
              <a:rPr kumimoji="0" lang="en-US" sz="12800" b="1" i="1" u="none" strike="noStrike" kern="120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/ Rx / Sample Qty</a:t>
            </a:r>
            <a:r>
              <a:rPr kumimoji="0" lang="en-US" sz="1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1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12800" b="0" i="1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3" y="1295400"/>
            <a:ext cx="848677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81000" y="228600"/>
            <a:ext cx="8382000" cy="838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Input Name and Qty</a:t>
            </a: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200" b="1" i="1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2" descr="C:\Users\design\Desktop\logo -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6210018"/>
            <a:ext cx="2133600" cy="647982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1" y="1190625"/>
            <a:ext cx="8382000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81000" y="152400"/>
            <a:ext cx="8229600" cy="838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Call Feedback and Remarks </a:t>
            </a: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Wingdings" pitchFamily="2" charset="2"/>
              </a:rPr>
              <a:t>Final</a:t>
            </a:r>
            <a:r>
              <a:rPr kumimoji="0" lang="en-US" sz="3200" b="1" i="1" u="none" strike="noStrike" kern="120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Wingdings" pitchFamily="2" charset="2"/>
              </a:rPr>
              <a:t> Submit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2" descr="C:\Users\design\Desktop\logo -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6210018"/>
            <a:ext cx="2133600" cy="647982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74371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     </a:t>
            </a:r>
            <a:endParaRPr lang="en-US" sz="36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476375"/>
            <a:ext cx="85725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Users\design\Desktop\logo -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6210018"/>
            <a:ext cx="2133600" cy="647982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81000" y="152400"/>
            <a:ext cx="8229600" cy="838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1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US" sz="3300" b="1" i="1" u="none" strike="noStrike" kern="120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Call reports </a:t>
            </a:r>
            <a:r>
              <a:rPr kumimoji="0" lang="en-US" sz="3300" b="1" i="1" u="none" strike="noStrike" kern="120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Wingdings" pitchFamily="2" charset="2"/>
              </a:rPr>
              <a:t> </a:t>
            </a:r>
            <a:r>
              <a:rPr kumimoji="0" lang="en-US" sz="3300" b="1" i="1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Submitted</a:t>
            </a:r>
            <a:r>
              <a:rPr kumimoji="0" lang="en-US" sz="3200" b="1" i="1" u="none" strike="noStrike" kern="120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Calls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951</TotalTime>
  <Words>130</Words>
  <Application>Microsoft Office PowerPoint</Application>
  <PresentationFormat>On-screen Show (4:3)</PresentationFormat>
  <Paragraphs>51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Mobile Apps</vt:lpstr>
      <vt:lpstr>BEFORE  INSTALL  APPS PLEASE FOLLOW THIS INSTRUCTION</vt:lpstr>
      <vt:lpstr> My Day Plan Entry </vt:lpstr>
      <vt:lpstr>Slide 4</vt:lpstr>
      <vt:lpstr>Slide 5</vt:lpstr>
      <vt:lpstr>Slide 6</vt:lpstr>
      <vt:lpstr>Slide 7</vt:lpstr>
      <vt:lpstr>Slide 8</vt:lpstr>
      <vt:lpstr>     </vt:lpstr>
      <vt:lpstr>Slide 10</vt:lpstr>
      <vt:lpstr>Slide 11</vt:lpstr>
      <vt:lpstr>Slide 12</vt:lpstr>
      <vt:lpstr>Slide 13</vt:lpstr>
      <vt:lpstr>Slide 14</vt:lpstr>
      <vt:lpstr> 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Work on Mobile Apps</dc:title>
  <dc:creator>kals</dc:creator>
  <cp:lastModifiedBy>design</cp:lastModifiedBy>
  <cp:revision>123</cp:revision>
  <dcterms:created xsi:type="dcterms:W3CDTF">2015-03-19T09:00:20Z</dcterms:created>
  <dcterms:modified xsi:type="dcterms:W3CDTF">2015-05-20T11:25:01Z</dcterms:modified>
</cp:coreProperties>
</file>