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7" r:id="rId7"/>
    <p:sldId id="275" r:id="rId8"/>
    <p:sldId id="262" r:id="rId9"/>
    <p:sldId id="282" r:id="rId10"/>
    <p:sldId id="279" r:id="rId11"/>
    <p:sldId id="263" r:id="rId12"/>
    <p:sldId id="276" r:id="rId13"/>
    <p:sldId id="277" r:id="rId14"/>
    <p:sldId id="283" r:id="rId15"/>
    <p:sldId id="278" r:id="rId16"/>
    <p:sldId id="280" r:id="rId17"/>
    <p:sldId id="2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-222" y="-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11/5/2018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560" y="1371600"/>
            <a:ext cx="10969943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324" y="3331698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045" y="609600"/>
            <a:ext cx="9446339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045" y="2507786"/>
            <a:ext cx="9446339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3649" y="6416676"/>
            <a:ext cx="1015735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969943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535113"/>
            <a:ext cx="538763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362201"/>
            <a:ext cx="5385514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362201"/>
            <a:ext cx="5387630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442" y="1524001"/>
            <a:ext cx="4010039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609600"/>
            <a:ext cx="7313295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1831975"/>
            <a:ext cx="7313295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1166787"/>
            <a:ext cx="7313295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10969943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441" y="6416676"/>
            <a:ext cx="2844059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4515" y="6416676"/>
            <a:ext cx="3859795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3649" y="6416676"/>
            <a:ext cx="1015735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elprocus.com/wp-content/uploads/2013/09/Voltage-Multiplier.jpg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74812" y="685800"/>
            <a:ext cx="8763000" cy="533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prstTxWarp prst="textButton">
              <a:avLst/>
            </a:prstTxWarp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Electric Fly Zapper Circuit</a:t>
            </a:r>
          </a:p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Using</a:t>
            </a:r>
          </a:p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Voltage Multiplier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836612" y="381000"/>
            <a:ext cx="10515600" cy="510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Why WE need a fly zapper??</a:t>
            </a:r>
          </a:p>
          <a:p>
            <a:pPr algn="ctr"/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kill flying harmful insects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>
            <a:off x="608012" y="228600"/>
            <a:ext cx="10972800" cy="762000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Equipments for Fly zapper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50812" y="228600"/>
            <a:ext cx="11887200" cy="8382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Circuit diagram of fly zapper using 8 stages half wave voltage multiplier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Picture 2" descr="C_w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12" y="1371600"/>
            <a:ext cx="11277600" cy="50291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9412" y="152400"/>
            <a:ext cx="11352212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Real picture of fly zapper circuit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eparation 6"/>
          <p:cNvSpPr/>
          <p:nvPr/>
        </p:nvSpPr>
        <p:spPr>
          <a:xfrm>
            <a:off x="379412" y="533400"/>
            <a:ext cx="11125200" cy="5943600"/>
          </a:xfrm>
          <a:prstGeom prst="flowChartPrepa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Why we choose voltage multiplier??</a:t>
            </a:r>
          </a:p>
          <a:p>
            <a:pPr algn="ctr"/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Most common circuit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Very versatile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Uniform stress per stage on diodes   &amp; capacitors.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Wide range of multiplication stages.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Low cost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/>
          <p:cNvSpPr/>
          <p:nvPr/>
        </p:nvSpPr>
        <p:spPr>
          <a:xfrm>
            <a:off x="760412" y="304800"/>
            <a:ext cx="10744200" cy="6248400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Application of voltage multiplier</a:t>
            </a:r>
          </a:p>
          <a:p>
            <a:pPr algn="ctr"/>
            <a:endParaRPr lang="en-US" sz="2000" u="sng" dirty="0" smtClean="0"/>
          </a:p>
          <a:p>
            <a:pPr algn="ctr"/>
            <a:endParaRPr lang="en-US" sz="2000" b="1" u="sng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Television </a:t>
            </a:r>
            <a:r>
              <a:rPr lang="en-US" sz="2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Crt's</a:t>
            </a:r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Voltage Multipliers Are Now Used For  Lasers, X-ray Systems, Traveling Wave Tubes, Photomultiplier Tubes, Ion Pumps, Electrostatic Systems, Copy Machines, And Many Other Applications That Utilize High Voltage DC.</a:t>
            </a:r>
          </a:p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/>
          <p:cNvSpPr/>
          <p:nvPr/>
        </p:nvSpPr>
        <p:spPr>
          <a:xfrm>
            <a:off x="912812" y="914400"/>
            <a:ext cx="10363200" cy="49530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What is a multiplier??</a:t>
            </a:r>
          </a:p>
          <a:p>
            <a:pPr algn="ctr"/>
            <a:endParaRPr lang="en-US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en-US" dirty="0" smtClean="0"/>
          </a:p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 electronic circuit that provides an output voltage higher than the input voltage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124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oltage Multiplier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2" y="1371600"/>
            <a:ext cx="10820399" cy="4876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ound Single Corner Rectangle 4"/>
          <p:cNvSpPr/>
          <p:nvPr/>
        </p:nvSpPr>
        <p:spPr>
          <a:xfrm>
            <a:off x="608012" y="228600"/>
            <a:ext cx="10972800" cy="762000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HALF – WAVE VOLTAGE MULTIPLIER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/>
        </p:nvSpPr>
        <p:spPr>
          <a:xfrm>
            <a:off x="608012" y="228600"/>
            <a:ext cx="10972800" cy="762000"/>
          </a:xfrm>
          <a:prstGeom prst="round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Equipments for HALF 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– WAVE VOLTAGE MULTIPLIER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50812" y="228600"/>
            <a:ext cx="11887200" cy="8382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Circuit diagram of 8 stages half wave voltage multiplier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Picture 5" descr="uio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12" y="1295400"/>
            <a:ext cx="11517514" cy="518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-1" y="304800"/>
            <a:ext cx="12188825" cy="762000"/>
          </a:xfrm>
          <a:prstGeom prst="flowChartPrepa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REAL PICTURE OF VOLTAGE MULTIPLIER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412" y="152400"/>
            <a:ext cx="11352212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INPUT and output of voltage multiplier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</TotalTime>
  <Words>163</Words>
  <Application>Microsoft Office PowerPoint</Application>
  <PresentationFormat>Custom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 Electric fly zapper circuit using voltage multiplier</dc:title>
  <dc:creator>firoj mahmud</dc:creator>
  <cp:lastModifiedBy>Humayra</cp:lastModifiedBy>
  <cp:revision>30</cp:revision>
  <dcterms:created xsi:type="dcterms:W3CDTF">2018-10-31T13:57:01Z</dcterms:created>
  <dcterms:modified xsi:type="dcterms:W3CDTF">2018-11-05T01:48:30Z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