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6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36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09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45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99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079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37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178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4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19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04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8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38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3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35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57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94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1DD51B-EB85-4080-A3AA-A4C6AE00671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9AB2-9AFC-485E-9D30-E172C5D7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231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06DF7-8303-4CFD-A16D-CB02DA55E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439" y="627175"/>
            <a:ext cx="6724690" cy="4644736"/>
          </a:xfrm>
        </p:spPr>
        <p:txBody>
          <a:bodyPr/>
          <a:lstStyle/>
          <a:p>
            <a:pPr algn="ctr"/>
            <a:r>
              <a:rPr lang="ru-RU" sz="4000" dirty="0"/>
              <a:t>Понятие,</a:t>
            </a:r>
            <a:br>
              <a:rPr lang="ru-RU" sz="4000" dirty="0"/>
            </a:br>
            <a:r>
              <a:rPr lang="ru-RU" sz="4000" dirty="0"/>
              <a:t> цели и задачи предпринимательской</a:t>
            </a:r>
            <a:br>
              <a:rPr lang="ru-RU" sz="4000" dirty="0"/>
            </a:br>
            <a:r>
              <a:rPr lang="ru-RU" sz="4000" dirty="0"/>
              <a:t>деятельности</a:t>
            </a:r>
            <a:br>
              <a:rPr lang="ru-RU" sz="4000" dirty="0"/>
            </a:br>
            <a:r>
              <a:rPr lang="ru-RU" sz="4000" dirty="0"/>
              <a:t>(введение в ОПД)</a:t>
            </a:r>
          </a:p>
        </p:txBody>
      </p:sp>
    </p:spTree>
    <p:extLst>
      <p:ext uri="{BB962C8B-B14F-4D97-AF65-F5344CB8AC3E}">
        <p14:creationId xmlns:p14="http://schemas.microsoft.com/office/powerpoint/2010/main" val="324114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6EF31-94CA-4217-846F-DB8AA03B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133B23-4B3E-4137-BDD8-6DED458CE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Предпринимательство</a:t>
            </a:r>
            <a:r>
              <a:rPr lang="ru-RU" dirty="0"/>
              <a:t> – это самостоятельная, осуществляемая на свой риск деятельность, направленная на систематическое получение прибыли от пользования имуществом, продажи товаров, выполнения работ или оказания услуг лицами, зарегистрированными в этом качестве в установленном законом порядке.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dirty="0"/>
              <a:t>					( </a:t>
            </a:r>
            <a:r>
              <a:rPr lang="ru-RU" dirty="0" err="1"/>
              <a:t>Cтатья</a:t>
            </a:r>
            <a:r>
              <a:rPr lang="ru-RU" dirty="0"/>
              <a:t> 2 Гражданского кодекса РФ )</a:t>
            </a:r>
          </a:p>
        </p:txBody>
      </p:sp>
    </p:spTree>
    <p:extLst>
      <p:ext uri="{BB962C8B-B14F-4D97-AF65-F5344CB8AC3E}">
        <p14:creationId xmlns:p14="http://schemas.microsoft.com/office/powerpoint/2010/main" val="107627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CB8CE-CE00-4C68-813C-CD6DE652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предпринимательства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0B1F0-F093-40AD-B668-F4452E04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274910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Цель</a:t>
            </a:r>
            <a:r>
              <a:rPr lang="ru-RU" dirty="0"/>
              <a:t> предпринимательства заключаются в производстве и предложении рынку такого товара, на который имеется спрос и который приносит предпринимателю прибыль.</a:t>
            </a:r>
          </a:p>
        </p:txBody>
      </p:sp>
    </p:spTree>
    <p:extLst>
      <p:ext uri="{BB962C8B-B14F-4D97-AF65-F5344CB8AC3E}">
        <p14:creationId xmlns:p14="http://schemas.microsoft.com/office/powerpoint/2010/main" val="169682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C330F-BCEF-4AC3-8C44-C9A29451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достигаются посредством решения ряда задач: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3E0F52-1264-4328-92FC-07A258AA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4948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наиболее оптимальной организационно-правовой формы предприятия;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практическое освоение выбранного производственного направления;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изучение рыночной ситуации, включающей исследование спроса, а также оценку возможностей действующих и потенциальных конкурентов;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поддержание ликвидности предприятия, т.е. постоянного наличия денежных средств и других ликвидных активов, позволяющих осуществлять выплаты по обязательствам (работника, поставщикам, кредиторам);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соблюдение экологических и этико-социальных требований, которые предусматривают ответственность предпринимателя перед обществом.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43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DC360-725E-4C9C-A241-E2822532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552467" cy="1400530"/>
          </a:xfrm>
        </p:spPr>
        <p:txBody>
          <a:bodyPr/>
          <a:lstStyle/>
          <a:p>
            <a:r>
              <a:rPr lang="ru-RU" dirty="0"/>
              <a:t>Основные признаки предпринимательской деятельности: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8A7BB-2BEC-4B17-B2EE-BA7881D7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41628"/>
            <a:ext cx="10902422" cy="4630105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амостоятельная деятельность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дееспособных граждан и их объединений, которая подразумевает собственный выбор сферы предпринимательства; </a:t>
            </a:r>
          </a:p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нициативная деятельность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дееспособных граждан, направленная на реализацию своих способностей и удовлетворение потребностей других лиц и общества; </a:t>
            </a:r>
          </a:p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роцесс, направленный на 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систематическое извлечение прибыли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(дохода);</a:t>
            </a:r>
          </a:p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еятельность, осуществляемая физическими лицами, 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зарегистрированными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качестве индивидуальных предпринимателей или юридических лиц на законных основаниях;</a:t>
            </a:r>
          </a:p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истематичность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осуществления предпринимательской деятельности в течение определенного периода времени;</a:t>
            </a:r>
          </a:p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роцесс создания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новых товаров, работ, услуг, обладающих повышенной потребительской ценность относительно существующих аналогов;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BD45088-289D-4514-BBE5-C15B0CBEE1A7}"/>
              </a:ext>
            </a:extLst>
          </p:cNvPr>
          <p:cNvSpPr/>
          <p:nvPr/>
        </p:nvSpPr>
        <p:spPr>
          <a:xfrm>
            <a:off x="7665156" y="2041628"/>
            <a:ext cx="4357511" cy="428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8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71586546-3CF0-4CF4-8AD3-186CA7287CB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3162" y="708040"/>
            <a:ext cx="10044838" cy="5490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7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предпринимательская деятельность осуществляется 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свой страх и риск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под свою имущественную ответственность. Это означает, что в соответствии с п. 2 ст. 929 ГК РФ предпринимательским риском является риск убытков от предпринимательской деятельности из-за нарушения своих обязательств перед контрагентами или изменений условий деятельности по не зависящим от предпринимателя обстоятельствам, а также риск неполучения ожидаемых доходов; 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7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деятельность, которая заключается в 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поиске и реализации новых комбинаций факторов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производства (обновление продукции, технологии, 7 организационных подходов) с целью эффективного использования имеющихся ресурсов и удовлетворения потребительского спроса.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7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развитой рыночной экономике </a:t>
            </a:r>
            <a:r>
              <a:rPr lang="ru-RU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предпринимательство как совокупность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предпринимательских организаций, индивидуальных предпринимателей, а также сложных объединений предпринимательских структур выполняет ряд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369924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75B4B-E06D-4C67-8843-625805AE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Основные функции предпринимательской деятельности: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40276-2F3A-4D48-A40C-163FD1BB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новаторская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содействие процессу продуцирования новых идей, осуществление опытно-конструкторских разработок, создание новых товаров, предоставление новых услуг и т.д.;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организационная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внедрение новых форм и методов организации и управления производством, разработка стратегии и тактики развития предприятия, повышение уровня конкурентоспособности предприятия;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ресурсная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наиболее эффективное использование трудовых, материальных, финансовых, интеллектуальных и информационных ресурсов;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социальная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производство товаров и оказание услуг, необходимых обществу, создание новых рабочих мест;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личностная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самореализация предпринимателя как индивидуума через достижение собственной цели, посредством получения удовлетворения от выполняемой работы.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89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D3096-0695-44B8-B3C9-FDF95040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400" y="2728735"/>
            <a:ext cx="9404723" cy="1400530"/>
          </a:xfrm>
        </p:spPr>
        <p:txBody>
          <a:bodyPr/>
          <a:lstStyle/>
          <a:p>
            <a:r>
              <a:rPr lang="ru-RU" dirty="0"/>
              <a:t>Все</a:t>
            </a:r>
          </a:p>
        </p:txBody>
      </p:sp>
    </p:spTree>
    <p:extLst>
      <p:ext uri="{BB962C8B-B14F-4D97-AF65-F5344CB8AC3E}">
        <p14:creationId xmlns:p14="http://schemas.microsoft.com/office/powerpoint/2010/main" val="2298961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491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Ион</vt:lpstr>
      <vt:lpstr>Понятие,  цели и задачи предпринимательской деятельности (введение в ОПД)</vt:lpstr>
      <vt:lpstr>Понятие</vt:lpstr>
      <vt:lpstr>Цель предпринимательства</vt:lpstr>
      <vt:lpstr>Цели достигаются посредством решения ряда задач:</vt:lpstr>
      <vt:lpstr>Основные признаки предпринимательской деятельности:</vt:lpstr>
      <vt:lpstr>Презентация PowerPoint</vt:lpstr>
      <vt:lpstr>Основные функции предпринимательской деятельности:</vt:lpstr>
      <vt:lpstr>Все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Понятие, цели и задачи предпринимательской деятельности </dc:title>
  <dc:creator>sanesh93613@outlook.com</dc:creator>
  <cp:lastModifiedBy>sanesh93613@outlook.com</cp:lastModifiedBy>
  <cp:revision>2</cp:revision>
  <dcterms:created xsi:type="dcterms:W3CDTF">2022-01-26T22:05:10Z</dcterms:created>
  <dcterms:modified xsi:type="dcterms:W3CDTF">2022-01-26T23:25:51Z</dcterms:modified>
</cp:coreProperties>
</file>