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6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D612947F-B619-445A-B4C7-A0EBBB302AB4}" type="datetimeFigureOut">
              <a:rPr lang="ru-RU" smtClean="0"/>
              <a:t>12.02.2022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B540070B-2F20-415C-8359-A31830B076EB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433688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2947F-B619-445A-B4C7-A0EBBB302AB4}" type="datetimeFigureOut">
              <a:rPr lang="ru-RU" smtClean="0"/>
              <a:t>12.02.2022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0070B-2F20-415C-8359-A31830B076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1797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2947F-B619-445A-B4C7-A0EBBB302AB4}" type="datetimeFigureOut">
              <a:rPr lang="ru-RU" smtClean="0"/>
              <a:t>12.02.2022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0070B-2F20-415C-8359-A31830B076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128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2947F-B619-445A-B4C7-A0EBBB302AB4}" type="datetimeFigureOut">
              <a:rPr lang="ru-RU" smtClean="0"/>
              <a:t>12.02.2022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0070B-2F20-415C-8359-A31830B076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6326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2947F-B619-445A-B4C7-A0EBBB302AB4}" type="datetimeFigureOut">
              <a:rPr lang="ru-RU" smtClean="0"/>
              <a:t>12.02.2022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0070B-2F20-415C-8359-A31830B076EB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90089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2947F-B619-445A-B4C7-A0EBBB302AB4}" type="datetimeFigureOut">
              <a:rPr lang="ru-RU" smtClean="0"/>
              <a:t>12.02.2022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0070B-2F20-415C-8359-A31830B076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0631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2947F-B619-445A-B4C7-A0EBBB302AB4}" type="datetimeFigureOut">
              <a:rPr lang="ru-RU" smtClean="0"/>
              <a:t>12.02.2022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0070B-2F20-415C-8359-A31830B076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7997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2947F-B619-445A-B4C7-A0EBBB302AB4}" type="datetimeFigureOut">
              <a:rPr lang="ru-RU" smtClean="0"/>
              <a:t>12.02.2022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0070B-2F20-415C-8359-A31830B076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9902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2947F-B619-445A-B4C7-A0EBBB302AB4}" type="datetimeFigureOut">
              <a:rPr lang="ru-RU" smtClean="0"/>
              <a:t>12.02.2022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0070B-2F20-415C-8359-A31830B076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2716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2947F-B619-445A-B4C7-A0EBBB302AB4}" type="datetimeFigureOut">
              <a:rPr lang="ru-RU" smtClean="0"/>
              <a:t>12.02.2022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0070B-2F20-415C-8359-A31830B076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1586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2947F-B619-445A-B4C7-A0EBBB302AB4}" type="datetimeFigureOut">
              <a:rPr lang="ru-RU" smtClean="0"/>
              <a:t>12.02.2022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0070B-2F20-415C-8359-A31830B076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3929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D612947F-B619-445A-B4C7-A0EBBB302AB4}" type="datetimeFigureOut">
              <a:rPr lang="ru-RU" smtClean="0"/>
              <a:t>12.02.2022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B540070B-2F20-415C-8359-A31830B076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7093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7" r:id="rId1"/>
    <p:sldLayoutId id="2147483858" r:id="rId2"/>
    <p:sldLayoutId id="2147483859" r:id="rId3"/>
    <p:sldLayoutId id="2147483860" r:id="rId4"/>
    <p:sldLayoutId id="2147483861" r:id="rId5"/>
    <p:sldLayoutId id="2147483862" r:id="rId6"/>
    <p:sldLayoutId id="2147483863" r:id="rId7"/>
    <p:sldLayoutId id="2147483864" r:id="rId8"/>
    <p:sldLayoutId id="2147483865" r:id="rId9"/>
    <p:sldLayoutId id="2147483866" r:id="rId10"/>
    <p:sldLayoutId id="21474838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catherineasquithgallery.com/uploads/posts/2021-03/1614603224_43-p-fon-dlya-prezentatsii-s-belim-fonom-49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" t="-80" r="-48" b="80"/>
          <a:stretch/>
        </p:blipFill>
        <p:spPr bwMode="auto">
          <a:xfrm>
            <a:off x="316604" y="-177712"/>
            <a:ext cx="12035102" cy="7213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97879" y="625535"/>
            <a:ext cx="8705154" cy="740255"/>
          </a:xfrm>
        </p:spPr>
        <p:txBody>
          <a:bodyPr>
            <a:noAutofit/>
          </a:bodyPr>
          <a:lstStyle/>
          <a:p>
            <a:r>
              <a:rPr lang="ru-RU" sz="4400" b="1" dirty="0"/>
              <a:t>Фитнес – зал</a:t>
            </a:r>
            <a:br>
              <a:rPr lang="en-US" sz="4400" b="1" dirty="0"/>
            </a:br>
            <a:r>
              <a:rPr lang="en-US" sz="4400" b="1" dirty="0"/>
              <a:t>		</a:t>
            </a:r>
            <a:r>
              <a:rPr lang="ru-RU" sz="4400" b="1" dirty="0"/>
              <a:t> </a:t>
            </a:r>
            <a:r>
              <a:rPr lang="en-US" sz="4400" b="1" dirty="0"/>
              <a:t>“</a:t>
            </a:r>
            <a:r>
              <a:rPr lang="ru-RU" sz="4400" b="1" dirty="0"/>
              <a:t>Чемпион</a:t>
            </a:r>
            <a:r>
              <a:rPr lang="en-US" sz="4400" b="1" dirty="0"/>
              <a:t>”</a:t>
            </a:r>
            <a:endParaRPr lang="ru-RU" sz="4400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92277" y="1307882"/>
            <a:ext cx="8805706" cy="433923"/>
          </a:xfrm>
        </p:spPr>
        <p:txBody>
          <a:bodyPr>
            <a:normAutofit/>
          </a:bodyPr>
          <a:lstStyle/>
          <a:p>
            <a:pPr algn="l"/>
            <a:r>
              <a:rPr lang="ru-RU" sz="2000" dirty="0"/>
              <a:t>Чемпион – качественный и удобный спортзал </a:t>
            </a:r>
            <a:r>
              <a:rPr lang="ru-RU" dirty="0"/>
              <a:t>на каждый день.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504109" y="1399469"/>
            <a:ext cx="2441068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КЛЮЧЕВЫЕ ФАКТОРЫ УСПЕХА:</a:t>
            </a:r>
          </a:p>
          <a:p>
            <a:pPr algn="ctr"/>
            <a:r>
              <a:rPr lang="ru-RU" sz="1600" dirty="0"/>
              <a:t>четкая постановка идей и задач</a:t>
            </a:r>
          </a:p>
          <a:p>
            <a:pPr algn="ctr"/>
            <a:endParaRPr lang="ru-RU" sz="1600" dirty="0"/>
          </a:p>
          <a:p>
            <a:pPr algn="ctr"/>
            <a:r>
              <a:rPr lang="ru-RU" sz="1600" dirty="0"/>
              <a:t>способность участников команды к коллегиальной работе</a:t>
            </a:r>
          </a:p>
          <a:p>
            <a:pPr algn="ctr"/>
            <a:endParaRPr lang="ru-RU" sz="1600" dirty="0"/>
          </a:p>
          <a:p>
            <a:pPr algn="ctr"/>
            <a:r>
              <a:rPr lang="ru-RU" sz="1600" dirty="0"/>
              <a:t>правильный подбор состава персонала</a:t>
            </a:r>
          </a:p>
          <a:p>
            <a:pPr algn="ctr"/>
            <a:endParaRPr lang="ru-RU" sz="1600" dirty="0"/>
          </a:p>
          <a:p>
            <a:pPr algn="ctr"/>
            <a:r>
              <a:rPr lang="ru-RU" sz="1600" dirty="0"/>
              <a:t>продуманная система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601705" y="1778205"/>
            <a:ext cx="26757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Зульфугаров Тимур</a:t>
            </a:r>
          </a:p>
          <a:p>
            <a:pPr algn="ctr"/>
            <a:r>
              <a:rPr lang="ru-RU" dirty="0" err="1"/>
              <a:t>Заурович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3743233" y="1798806"/>
            <a:ext cx="30021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err="1"/>
              <a:t>Шаруденко</a:t>
            </a:r>
            <a:r>
              <a:rPr lang="ru-RU" dirty="0"/>
              <a:t> Александр </a:t>
            </a:r>
          </a:p>
          <a:p>
            <a:pPr algn="ctr"/>
            <a:r>
              <a:rPr lang="ru-RU" dirty="0"/>
              <a:t>Александрович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829244" y="4754234"/>
            <a:ext cx="26703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/>
              <a:t>Директор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334155" y="4822855"/>
            <a:ext cx="30021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/>
              <a:t>Администратор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891239" y="5079038"/>
            <a:ext cx="26083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/>
              <a:t>Коммуникабельный, нацелен на результат, умеет рисковать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601705" y="5353968"/>
            <a:ext cx="24477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/>
              <a:t>Инициативный, </a:t>
            </a:r>
            <a:r>
              <a:rPr lang="ru-RU" sz="1600" dirty="0" err="1"/>
              <a:t>стрессоустойчивый</a:t>
            </a:r>
            <a:endParaRPr lang="ru-RU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9515512" y="5133097"/>
            <a:ext cx="224669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>
                <a:solidFill>
                  <a:srgbClr val="FF0000"/>
                </a:solidFill>
              </a:rPr>
              <a:t>Стильный,</a:t>
            </a:r>
          </a:p>
          <a:p>
            <a:pPr algn="ctr"/>
            <a:r>
              <a:rPr lang="ru-RU" sz="1600" dirty="0">
                <a:solidFill>
                  <a:srgbClr val="FF0000"/>
                </a:solidFill>
              </a:rPr>
              <a:t>Качественный,</a:t>
            </a:r>
          </a:p>
          <a:p>
            <a:pPr algn="ctr"/>
            <a:r>
              <a:rPr lang="ru-RU" sz="1600" dirty="0">
                <a:solidFill>
                  <a:srgbClr val="FF0000"/>
                </a:solidFill>
              </a:rPr>
              <a:t>Комфортный</a:t>
            </a:r>
          </a:p>
          <a:p>
            <a:pPr algn="ctr"/>
            <a:r>
              <a:rPr lang="ru-RU" sz="1600" dirty="0">
                <a:solidFill>
                  <a:srgbClr val="FF0000"/>
                </a:solidFill>
              </a:rPr>
              <a:t>Фитнес-зал </a:t>
            </a:r>
            <a:r>
              <a:rPr lang="en-US" sz="1600" dirty="0">
                <a:solidFill>
                  <a:srgbClr val="FF0000"/>
                </a:solidFill>
              </a:rPr>
              <a:t>“</a:t>
            </a:r>
            <a:r>
              <a:rPr lang="ru-RU" sz="1600" dirty="0">
                <a:solidFill>
                  <a:srgbClr val="FF0000"/>
                </a:solidFill>
              </a:rPr>
              <a:t>Чемпион</a:t>
            </a:r>
            <a:r>
              <a:rPr lang="en-US" sz="1600" dirty="0">
                <a:solidFill>
                  <a:srgbClr val="FF0000"/>
                </a:solidFill>
              </a:rPr>
              <a:t>”</a:t>
            </a:r>
            <a:endParaRPr lang="ru-RU" dirty="0">
              <a:solidFill>
                <a:srgbClr val="FF0000"/>
              </a:solidFill>
            </a:endParaRPr>
          </a:p>
        </p:txBody>
      </p:sp>
      <p:pic>
        <p:nvPicPr>
          <p:cNvPr id="15" name="Рисунок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7868" y="2502911"/>
            <a:ext cx="1174720" cy="2319944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2472" y="2582447"/>
            <a:ext cx="2003875" cy="2055377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713436" y="1887155"/>
            <a:ext cx="31734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/>
              <a:t>ПРИОБРЕТИТЕ ТАРИФ ОНЛАЙН С ФУНКЦИЕЙ ПРОСМОТРА ЗАЛА 3</a:t>
            </a:r>
            <a:r>
              <a:rPr lang="en-US" sz="1600" b="1" dirty="0"/>
              <a:t>D</a:t>
            </a:r>
            <a:endParaRPr lang="ru-RU" sz="1600" b="1" dirty="0"/>
          </a:p>
        </p:txBody>
      </p:sp>
      <p:pic>
        <p:nvPicPr>
          <p:cNvPr id="18" name="Рисунок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7879" y="2733989"/>
            <a:ext cx="2935402" cy="2183055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638326" y="5361388"/>
            <a:ext cx="27336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8 (903)-323-32-33</a:t>
            </a:r>
          </a:p>
          <a:p>
            <a:r>
              <a:rPr lang="ru-RU" sz="1600" dirty="0"/>
              <a:t>8 (904)- 324-22-43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CEFA25C9-D9E0-4FD9-8529-AC2D617253E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760" y="6008823"/>
            <a:ext cx="584776" cy="584776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461AFDBC-7859-4547-9712-88C078CAB1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7590" y="6008268"/>
            <a:ext cx="584776" cy="584776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A70146D2-FBB8-49A6-B9CF-893356BAD074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0805" y="6008268"/>
            <a:ext cx="584775" cy="584775"/>
          </a:xfrm>
          <a:prstGeom prst="rect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125E2564-4F85-495A-B3B4-7E03A8C33D15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3" t="1216" r="58422" b="69769"/>
          <a:stretch/>
        </p:blipFill>
        <p:spPr>
          <a:xfrm>
            <a:off x="9288479" y="157307"/>
            <a:ext cx="2586917" cy="115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955604"/>
      </p:ext>
    </p:extLst>
  </p:cSld>
  <p:clrMapOvr>
    <a:masterClrMapping/>
  </p:clrMapOvr>
</p:sld>
</file>

<file path=ppt/theme/theme1.xml><?xml version="1.0" encoding="utf-8"?>
<a:theme xmlns:a="http://schemas.openxmlformats.org/drawingml/2006/main" name="Вид">
  <a:themeElements>
    <a:clrScheme name="Вид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Вид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Вид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TM03457515[[fn=Вид]]</Template>
  <TotalTime>71</TotalTime>
  <Words>88</Words>
  <Application>Microsoft Office PowerPoint</Application>
  <PresentationFormat>Широкоэкранный</PresentationFormat>
  <Paragraphs>25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Century Schoolbook</vt:lpstr>
      <vt:lpstr>Wingdings 2</vt:lpstr>
      <vt:lpstr>Вид</vt:lpstr>
      <vt:lpstr>Фитнес – зал    “Чемпион”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Фитнес – зал “Чемпион”</dc:title>
  <dc:creator>Тимур</dc:creator>
  <cp:lastModifiedBy>sanesh93613@outlook.com</cp:lastModifiedBy>
  <cp:revision>7</cp:revision>
  <dcterms:created xsi:type="dcterms:W3CDTF">2022-02-12T15:33:54Z</dcterms:created>
  <dcterms:modified xsi:type="dcterms:W3CDTF">2022-02-12T17:09:13Z</dcterms:modified>
</cp:coreProperties>
</file>