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1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4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50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6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34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3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6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2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2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88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80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9AAE17-D27A-4F93-9876-BE74F21EB00C}" type="datetimeFigureOut">
              <a:rPr lang="ru-RU" smtClean="0"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AD3069-8BFA-4714-A958-2A547924CF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32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eromotus.ru/wp-content/uploads/2019/09/multispektralnyj-sensor-%E2%80%94-vozmozhnost-uvidet-bols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3" y="536421"/>
            <a:ext cx="8752451" cy="49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eromotus.ru/wp-content/uploads/2019/09/parrot-sequoia-plans-e14899529007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4" y="736753"/>
            <a:ext cx="95250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0135" y="5350933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/>
              <a:t>Как это работает?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5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0" y="4801965"/>
            <a:ext cx="8534400" cy="1507067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pic>
        <p:nvPicPr>
          <p:cNvPr id="3076" name="Picture 4" descr="Визуализация NDV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62" y="536216"/>
            <a:ext cx="9322722" cy="46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296" y="5308407"/>
            <a:ext cx="8534400" cy="1049785"/>
          </a:xfrm>
        </p:spPr>
        <p:txBody>
          <a:bodyPr/>
          <a:lstStyle/>
          <a:p>
            <a:r>
              <a:rPr lang="ru-RU" dirty="0" smtClean="0"/>
              <a:t>Как это работает?</a:t>
            </a:r>
            <a:endParaRPr lang="ru-RU" dirty="0"/>
          </a:p>
        </p:txBody>
      </p:sp>
      <p:pic>
        <p:nvPicPr>
          <p:cNvPr id="5122" name="Picture 2" descr="Сантиметровая точность на снимка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671513"/>
            <a:ext cx="9016182" cy="463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 descr="https://aeromotus.ru/wp-content/uploads/2019/09/depositphotos_197144060-stock-photo-tractor-cultivating-corn-crop-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10" y="731176"/>
            <a:ext cx="8690282" cy="51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eromotus.ru/wp-content/uploads/2019/09/skrinshot-25-09-2019-210547-1024x4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96645"/>
            <a:ext cx="9478298" cy="47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6341" y="4615151"/>
            <a:ext cx="8534400" cy="1507067"/>
          </a:xfrm>
        </p:spPr>
        <p:txBody>
          <a:bodyPr/>
          <a:lstStyle/>
          <a:p>
            <a:r>
              <a:rPr lang="ru-RU" dirty="0" smtClean="0"/>
              <a:t>Роль в агрокультуре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2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aeromotus.ru/wp-content/uploads/2019/09/skrinshot-25-09-2019-2103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2" y="472072"/>
            <a:ext cx="9029679" cy="424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696" y="4605319"/>
            <a:ext cx="8534400" cy="1507067"/>
          </a:xfrm>
        </p:spPr>
        <p:txBody>
          <a:bodyPr/>
          <a:lstStyle/>
          <a:p>
            <a:r>
              <a:rPr lang="ru-RU" dirty="0" smtClean="0"/>
              <a:t>Пример работы от </a:t>
            </a:r>
            <a:r>
              <a:rPr lang="en-US" dirty="0" err="1" smtClean="0"/>
              <a:t>dji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5194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19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Презентация PowerPoint</vt:lpstr>
      <vt:lpstr>Как это работает? </vt:lpstr>
      <vt:lpstr>Как это работает?</vt:lpstr>
      <vt:lpstr>Как это работает?</vt:lpstr>
      <vt:lpstr>Презентация PowerPoint</vt:lpstr>
      <vt:lpstr>Роль в агрокультуре</vt:lpstr>
      <vt:lpstr>Пример работы от dji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5</cp:revision>
  <dcterms:created xsi:type="dcterms:W3CDTF">2021-12-01T06:38:39Z</dcterms:created>
  <dcterms:modified xsi:type="dcterms:W3CDTF">2021-12-01T07:28:45Z</dcterms:modified>
</cp:coreProperties>
</file>