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63" r:id="rId6"/>
    <p:sldId id="265" r:id="rId7"/>
    <p:sldId id="266" r:id="rId8"/>
    <p:sldId id="267" r:id="rId9"/>
    <p:sldId id="262" r:id="rId10"/>
    <p:sldId id="2146847056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3/26/2024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9B2816-543B-35DC-4B46-ADA62B0394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logger &amp; security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529D7-3E1B-194E-466C-1BCF5125C319}"/>
              </a:ext>
            </a:extLst>
          </p:cNvPr>
          <p:cNvSpPr txBox="1"/>
          <p:nvPr/>
        </p:nvSpPr>
        <p:spPr>
          <a:xfrm>
            <a:off x="2293366" y="4362557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 .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Sanjai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- P.S.V College of Engineering &amp;Technology – BE(CSE)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0017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The increasing prevalence of </a:t>
            </a:r>
            <a:r>
              <a:rPr lang="en-IN" sz="2000" b="1" dirty="0" err="1"/>
              <a:t>keyloggers</a:t>
            </a:r>
            <a:r>
              <a:rPr lang="en-IN" sz="2000" b="1" dirty="0"/>
              <a:t> underscores the critical need for robust security measures to protect against data breaches and unauthorized access. As technology advances, the future of </a:t>
            </a:r>
            <a:r>
              <a:rPr lang="en-IN" sz="2000" b="1" dirty="0" err="1"/>
              <a:t>keylogger</a:t>
            </a:r>
            <a:r>
              <a:rPr lang="en-IN" sz="2000" b="1" dirty="0"/>
              <a:t> detection and prevention will continue to evolve, offering opportunities for innovation in cybersecurity solutions and enhancing overall data protection strategies.</a:t>
            </a:r>
            <a:endParaRPr lang="en-US" sz="2000" b="1" dirty="0"/>
          </a:p>
          <a:p>
            <a:endParaRPr lang="en-US" sz="2000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Sure! Here are some references that provide information on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and security:
1. “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: How They Work and How to Detect Them” by Digital Guardian – This article provides an overview of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, how they work, and tips for detecting and preventing them. Available at: https://digitalguardian.com/blog/what-keylogger-how-detect-prevent-keyloggers
2. “The Evolution of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: From Hardware to Software” by McAfee – This blog post discusses the evolution of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from hardware-based devices to software-based applications and the security implications. Available at: https://www.mcafee.com/blogs/consumer/evolution-of-keyloggers/
3. “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Detection and Prevention Techniques” by SANS Institute – This whitepaper from the SANS Institute provides detailed information on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detection and prevention techniques, including best practices for securing systems against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Available at: https://www.sans.org/reading-room/whitepapers/detection/keylogger-detection-prevention-techniques-33278
4. “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: A Threat to Your Security” by Norton – This article from Norton discusses the risks associated with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and provides tips for protecting your personal information from these malicious tools. Available at: https://us.norton.com/internetsecurity-malware-keyloggers-a-threat-to-your-security.html
These references offer valuable insights into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, their impact on security, and strategies for detecting and preventing them. 
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The proposed system aims to address the challenge of predicting the required bike count at each hour to ensure a stable supply of rental bikes. This involves leveraging data analytics and machine learning techniques to forecast demand patterns accurately. The solution will consist of the following components: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Data Collection: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Gather historical data on bike rentals, including time, date, location, and other relevant factors.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Utilize real-time data sources, such as weather conditions, events, and holidays, to enhance prediction accuracy.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Data Preprocessing: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Clean and preprocess the collected data to handle missing values, outliers, and inconsistencies.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Feature engineering to extract relevant features from the data that might impact bike demand.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Machine Learning Algorithm: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Implement a machine learning algorithm, such as a time-series forecasting model (e.g., ARIMA, SARIMA, or LSTM), to predict bike counts based on historical patterns.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Consider incorporating other factors like weather conditions, day of the week, and special events to improve prediction accuracy.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Deployment: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Develop a user-friendly interface or application that provides real-time predictions for bike counts at different hours.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Deploy the solution on a scalable and reliable platform, considering factors like server infrastructure, response time, and user accessibility.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Evaluation: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Assess the model's performance using appropriate metrics such as Mean Absolute Error (MAE), Root Mean Squared Error (RMSE), or other relevant metrics.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Fine-tune the model based on feedback and continuous monitoring of prediction accuracy.</a:t>
            </a:r>
            <a:endParaRPr lang="en-IN" sz="1200" b="1">
              <a:latin typeface="Calibri"/>
            </a:endParaRPr>
          </a:p>
          <a:p>
            <a:pPr marL="629920" lvl="1" indent="-305435"/>
            <a:r>
              <a:rPr lang="en-IN" sz="1200">
                <a:ea typeface="+mn-lt"/>
                <a:cs typeface="+mn-lt"/>
              </a:rPr>
              <a:t>Result:</a:t>
            </a:r>
            <a:endParaRPr lang="en-IN" sz="1200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rental bike prediction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-i3 processor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-4gb ram (min requirements)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to the model: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Essential basic: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 </a:t>
            </a:r>
            <a:r>
              <a:rPr lang="en-IN" sz="1800" b="1" dirty="0" err="1">
                <a:solidFill>
                  <a:srgbClr val="0F0F0F"/>
                </a:solidFill>
              </a:rPr>
              <a:t>Pynput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 </a:t>
            </a:r>
            <a:r>
              <a:rPr lang="en-IN" sz="1800" b="1" dirty="0" err="1">
                <a:solidFill>
                  <a:srgbClr val="0F0F0F"/>
                </a:solidFill>
              </a:rPr>
              <a:t>jsonlib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400" dirty="0">
                <a:ea typeface="+mn-lt"/>
                <a:cs typeface="+mn-lt"/>
              </a:rPr>
              <a:t>In the Algorithm section, describe the machine learning algorithm chosen for predicting bike counts. Here's an example structure for this section:</a:t>
            </a:r>
            <a:endParaRPr lang="en-IN" sz="1400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Algorithm Selection: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Provide a brief overview of the chosen algorithm (e.g., time-series forecasting model, like ARIMA or LSTM) and justify its selection based on the problem statement and data characteristics.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Data Input: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Specify the input features used by the algorithm, such as historical bike rental data, weather conditions, day of the week, and any other relevant factors.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Training Process: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Explain how the algorithm is trained using historical data. Highlight any specific considerations or techniques employed, such as cross-validation or hyperparameter tuning.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Prediction Process: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Detail how the trained algorithm makes predictions for future bike counts. Discuss any real-time data inputs considered during the prediction phase.</a:t>
            </a:r>
            <a:endParaRPr lang="en-IN" dirty="0"/>
          </a:p>
          <a:p>
            <a:pPr marL="305435" indent="-305435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07E1B3A-890C-4DFC-F3E9-8FA43BFE4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43823B-AE62-2ED0-0A28-22E4C231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C6602-ACF5-AB7E-FD7C-02AAA3BD3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482244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136849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AEF2EE-0B59-AFFA-1EAE-2455B541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4" y="1089608"/>
            <a:ext cx="8999620" cy="5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8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Keyloggers</a:t>
            </a:r>
            <a:r>
              <a:rPr lang="en-IN" sz="2000" dirty="0"/>
              <a:t> pose a significant security threat by capturing sensitive information without authorization. Implementing strong security measures, such as encryption, access controls, and monitoring, can help protect against </a:t>
            </a:r>
            <a:r>
              <a:rPr lang="en-IN" sz="2000" dirty="0" err="1"/>
              <a:t>keylogger</a:t>
            </a:r>
            <a:r>
              <a:rPr lang="en-IN" sz="2000" dirty="0"/>
              <a:t> attacks and safeguard data confidentiality. Regular security assessments are essential to detect and address </a:t>
            </a:r>
            <a:r>
              <a:rPr lang="en-IN" sz="2000" dirty="0" err="1"/>
              <a:t>keylogger</a:t>
            </a:r>
            <a:r>
              <a:rPr lang="en-IN" sz="2000" dirty="0"/>
              <a:t>-related risks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Key logger &amp; security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Sanjai B</cp:lastModifiedBy>
  <cp:revision>29</cp:revision>
  <dcterms:created xsi:type="dcterms:W3CDTF">2021-05-26T16:50:10Z</dcterms:created>
  <dcterms:modified xsi:type="dcterms:W3CDTF">2024-03-26T09:42:48Z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