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1" r:id="rId2"/>
    <p:sldId id="267" r:id="rId3"/>
    <p:sldId id="257" r:id="rId4"/>
    <p:sldId id="303" r:id="rId5"/>
    <p:sldId id="268" r:id="rId6"/>
    <p:sldId id="278" r:id="rId7"/>
    <p:sldId id="280" r:id="rId8"/>
    <p:sldId id="281" r:id="rId9"/>
    <p:sldId id="316" r:id="rId10"/>
    <p:sldId id="349" r:id="rId11"/>
    <p:sldId id="315" r:id="rId12"/>
    <p:sldId id="318" r:id="rId13"/>
    <p:sldId id="348" r:id="rId14"/>
    <p:sldId id="327" r:id="rId15"/>
    <p:sldId id="301" r:id="rId16"/>
    <p:sldId id="302" r:id="rId17"/>
    <p:sldId id="317" r:id="rId18"/>
    <p:sldId id="323" r:id="rId19"/>
    <p:sldId id="345" r:id="rId20"/>
    <p:sldId id="314" r:id="rId21"/>
    <p:sldId id="346" r:id="rId22"/>
    <p:sldId id="330" r:id="rId23"/>
    <p:sldId id="332" r:id="rId24"/>
    <p:sldId id="329" r:id="rId25"/>
    <p:sldId id="260" r:id="rId26"/>
    <p:sldId id="287" r:id="rId27"/>
    <p:sldId id="263" r:id="rId28"/>
    <p:sldId id="290" r:id="rId29"/>
    <p:sldId id="291" r:id="rId3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0" autoAdjust="0"/>
    <p:restoredTop sz="90830" autoAdjust="0"/>
  </p:normalViewPr>
  <p:slideViewPr>
    <p:cSldViewPr snapToGrid="0" snapToObjects="1">
      <p:cViewPr varScale="1">
        <p:scale>
          <a:sx n="191" d="100"/>
          <a:sy n="191" d="100"/>
        </p:scale>
        <p:origin x="-2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1F484-C1FF-804B-ACE4-25C38EDF78D3}" type="doc">
      <dgm:prSet loTypeId="urn:microsoft.com/office/officeart/2005/8/layout/target1" loCatId="" qsTypeId="urn:microsoft.com/office/officeart/2005/8/quickstyle/simple2" qsCatId="simple" csTypeId="urn:microsoft.com/office/officeart/2005/8/colors/colorful2" csCatId="colorful" phldr="1"/>
      <dgm:spPr/>
    </dgm:pt>
    <dgm:pt modelId="{0A3B74A8-2A4A-FA40-859F-766C1FC3D699}">
      <dgm:prSet phldrT="[Text]"/>
      <dgm:spPr/>
      <dgm:t>
        <a:bodyPr/>
        <a:lstStyle/>
        <a:p>
          <a:r>
            <a:rPr lang="de-DE" dirty="0" smtClean="0"/>
            <a:t>Online-Studiencenter zur Evaluation eigener und Drittanwendungen für die Plattform</a:t>
          </a:r>
          <a:endParaRPr lang="de-DE" dirty="0"/>
        </a:p>
      </dgm:t>
    </dgm:pt>
    <dgm:pt modelId="{4AB7BC1B-F290-1C4C-9B10-C090321CCAD6}" type="parTrans" cxnId="{D90C94CA-82FC-7440-A2D5-2F2BFEE26785}">
      <dgm:prSet/>
      <dgm:spPr/>
      <dgm:t>
        <a:bodyPr/>
        <a:lstStyle/>
        <a:p>
          <a:endParaRPr lang="de-DE"/>
        </a:p>
      </dgm:t>
    </dgm:pt>
    <dgm:pt modelId="{1A626BAE-A0B6-584C-9405-413EDAC0617A}" type="sibTrans" cxnId="{D90C94CA-82FC-7440-A2D5-2F2BFEE26785}">
      <dgm:prSet/>
      <dgm:spPr/>
      <dgm:t>
        <a:bodyPr/>
        <a:lstStyle/>
        <a:p>
          <a:endParaRPr lang="de-DE"/>
        </a:p>
      </dgm:t>
    </dgm:pt>
    <dgm:pt modelId="{84C03A68-71B8-5942-8D5E-22E3AD7D9EC4}">
      <dgm:prSet phldrT="[Text]"/>
      <dgm:spPr/>
      <dgm:t>
        <a:bodyPr/>
        <a:lstStyle/>
        <a:p>
          <a:r>
            <a:rPr lang="de-DE" dirty="0" smtClean="0"/>
            <a:t>Expertenschnittstelle zur Einbindung verschiedener Akteure aus dem Gesundheitsmarkt </a:t>
          </a:r>
          <a:endParaRPr lang="de-DE" dirty="0"/>
        </a:p>
      </dgm:t>
    </dgm:pt>
    <dgm:pt modelId="{8CFE0384-CA9A-B644-A189-78DCE4A4DA84}" type="parTrans" cxnId="{8083610C-8E71-1648-8699-922B78DC42E1}">
      <dgm:prSet/>
      <dgm:spPr/>
      <dgm:t>
        <a:bodyPr/>
        <a:lstStyle/>
        <a:p>
          <a:endParaRPr lang="de-DE"/>
        </a:p>
      </dgm:t>
    </dgm:pt>
    <dgm:pt modelId="{02D3773D-1B11-9A47-98BC-78DD60C721C3}" type="sibTrans" cxnId="{8083610C-8E71-1648-8699-922B78DC42E1}">
      <dgm:prSet/>
      <dgm:spPr/>
      <dgm:t>
        <a:bodyPr/>
        <a:lstStyle/>
        <a:p>
          <a:endParaRPr lang="de-DE"/>
        </a:p>
      </dgm:t>
    </dgm:pt>
    <dgm:pt modelId="{F4D2D6C1-C88F-D34A-912A-CD76999EF2B1}">
      <dgm:prSet phldrT="[Text]"/>
      <dgm:spPr/>
      <dgm:t>
        <a:bodyPr/>
        <a:lstStyle/>
        <a:p>
          <a:r>
            <a:rPr lang="de-DE" dirty="0" smtClean="0"/>
            <a:t>Bereitstellung aktueller Webtechnologien in Form eines Sozialen Netzes für Teilnehmer</a:t>
          </a:r>
          <a:endParaRPr lang="de-DE" dirty="0"/>
        </a:p>
      </dgm:t>
    </dgm:pt>
    <dgm:pt modelId="{A821FD74-E6BF-BE4C-BDE6-FDA330706849}" type="parTrans" cxnId="{A01E130B-3CDA-8545-8A19-2F44B2EF15C5}">
      <dgm:prSet/>
      <dgm:spPr/>
      <dgm:t>
        <a:bodyPr/>
        <a:lstStyle/>
        <a:p>
          <a:endParaRPr lang="de-DE"/>
        </a:p>
      </dgm:t>
    </dgm:pt>
    <dgm:pt modelId="{CE5AA00C-6968-854F-B63D-D9F8DF99B16F}" type="sibTrans" cxnId="{A01E130B-3CDA-8545-8A19-2F44B2EF15C5}">
      <dgm:prSet/>
      <dgm:spPr/>
      <dgm:t>
        <a:bodyPr/>
        <a:lstStyle/>
        <a:p>
          <a:endParaRPr lang="de-DE"/>
        </a:p>
      </dgm:t>
    </dgm:pt>
    <dgm:pt modelId="{BB8ACEE3-0E58-7147-A8CC-F3F58CB622A3}">
      <dgm:prSet phldrT="[Text]"/>
      <dgm:spPr/>
      <dgm:t>
        <a:bodyPr/>
        <a:lstStyle/>
        <a:p>
          <a:r>
            <a:rPr lang="de-DE" dirty="0" smtClean="0"/>
            <a:t>Bereitstellung von Gesundheits-Informationen</a:t>
          </a:r>
          <a:endParaRPr lang="de-DE" dirty="0"/>
        </a:p>
      </dgm:t>
    </dgm:pt>
    <dgm:pt modelId="{3CAB2650-AE32-F44B-9EB1-46A010DB18EE}" type="parTrans" cxnId="{026120C6-0B5E-D64F-87B6-A95EB660FD99}">
      <dgm:prSet/>
      <dgm:spPr/>
      <dgm:t>
        <a:bodyPr/>
        <a:lstStyle/>
        <a:p>
          <a:endParaRPr lang="de-DE"/>
        </a:p>
      </dgm:t>
    </dgm:pt>
    <dgm:pt modelId="{86C3CB8A-E1E8-3D42-A552-2A1AC4695F82}" type="sibTrans" cxnId="{026120C6-0B5E-D64F-87B6-A95EB660FD99}">
      <dgm:prSet/>
      <dgm:spPr/>
      <dgm:t>
        <a:bodyPr/>
        <a:lstStyle/>
        <a:p>
          <a:endParaRPr lang="de-DE"/>
        </a:p>
      </dgm:t>
    </dgm:pt>
    <dgm:pt modelId="{752F45FC-FCBA-9A41-91A1-47EB5F85C804}" type="pres">
      <dgm:prSet presAssocID="{D531F484-C1FF-804B-ACE4-25C38EDF78D3}" presName="composite" presStyleCnt="0">
        <dgm:presLayoutVars>
          <dgm:chMax val="5"/>
          <dgm:dir/>
          <dgm:resizeHandles val="exact"/>
        </dgm:presLayoutVars>
      </dgm:prSet>
      <dgm:spPr/>
    </dgm:pt>
    <dgm:pt modelId="{0335FB89-7E29-9A4A-A227-545E24C8BC67}" type="pres">
      <dgm:prSet presAssocID="{0A3B74A8-2A4A-FA40-859F-766C1FC3D699}" presName="circle1" presStyleLbl="lnNode1" presStyleIdx="0" presStyleCnt="4"/>
      <dgm:spPr>
        <a:solidFill>
          <a:schemeClr val="accent2">
            <a:lumMod val="75000"/>
          </a:schemeClr>
        </a:solidFill>
      </dgm:spPr>
    </dgm:pt>
    <dgm:pt modelId="{C635BFA4-9BD9-4749-A1D3-0031BB56FD95}" type="pres">
      <dgm:prSet presAssocID="{0A3B74A8-2A4A-FA40-859F-766C1FC3D699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D238EB-D4FA-884E-8C68-84795A77C844}" type="pres">
      <dgm:prSet presAssocID="{0A3B74A8-2A4A-FA40-859F-766C1FC3D699}" presName="line1" presStyleLbl="callout" presStyleIdx="0" presStyleCnt="8"/>
      <dgm:spPr/>
      <dgm:t>
        <a:bodyPr/>
        <a:lstStyle/>
        <a:p>
          <a:endParaRPr lang="de-DE"/>
        </a:p>
      </dgm:t>
    </dgm:pt>
    <dgm:pt modelId="{3DF2ADE1-6507-CF41-863F-E27847806AC2}" type="pres">
      <dgm:prSet presAssocID="{0A3B74A8-2A4A-FA40-859F-766C1FC3D699}" presName="d1" presStyleLbl="callout" presStyleIdx="1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88A6995-4920-454F-8CB3-79DD43A82E5D}" type="pres">
      <dgm:prSet presAssocID="{84C03A68-71B8-5942-8D5E-22E3AD7D9EC4}" presName="circle2" presStyleLbl="lnNode1" presStyleIdx="1" presStyleCnt="4"/>
      <dgm:spPr>
        <a:solidFill>
          <a:schemeClr val="tx2"/>
        </a:solidFill>
      </dgm:spPr>
    </dgm:pt>
    <dgm:pt modelId="{E5570088-AF32-E34C-8620-D02F7392AA63}" type="pres">
      <dgm:prSet presAssocID="{84C03A68-71B8-5942-8D5E-22E3AD7D9EC4}" presName="text2" presStyleLbl="revTx" presStyleIdx="1" presStyleCnt="4" custScaleX="1066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7E8611-71B0-044A-9310-572E1E2C41DD}" type="pres">
      <dgm:prSet presAssocID="{84C03A68-71B8-5942-8D5E-22E3AD7D9EC4}" presName="line2" presStyleLbl="callout" presStyleIdx="2" presStyleCnt="8"/>
      <dgm:spPr/>
    </dgm:pt>
    <dgm:pt modelId="{D8103A9F-242B-4544-A7EE-C4A192F1947F}" type="pres">
      <dgm:prSet presAssocID="{84C03A68-71B8-5942-8D5E-22E3AD7D9EC4}" presName="d2" presStyleLbl="callout" presStyleIdx="3" presStyleCnt="8"/>
      <dgm:spPr/>
    </dgm:pt>
    <dgm:pt modelId="{A5CBCD54-4D59-F142-AC33-5787DBF9E3C5}" type="pres">
      <dgm:prSet presAssocID="{F4D2D6C1-C88F-D34A-912A-CD76999EF2B1}" presName="circle3" presStyleLbl="lnNode1" presStyleIdx="2" presStyleCnt="4"/>
      <dgm:spPr>
        <a:solidFill>
          <a:schemeClr val="accent3">
            <a:lumMod val="75000"/>
          </a:schemeClr>
        </a:solidFill>
      </dgm:spPr>
    </dgm:pt>
    <dgm:pt modelId="{EE6C6842-24FC-004E-967D-95285548671E}" type="pres">
      <dgm:prSet presAssocID="{F4D2D6C1-C88F-D34A-912A-CD76999EF2B1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9E6E2-0562-B843-9DAC-84B390FD4BA0}" type="pres">
      <dgm:prSet presAssocID="{F4D2D6C1-C88F-D34A-912A-CD76999EF2B1}" presName="line3" presStyleLbl="callout" presStyleIdx="4" presStyleCnt="8"/>
      <dgm:spPr/>
    </dgm:pt>
    <dgm:pt modelId="{CDE148A7-6D96-014C-9654-8296A2DE30CA}" type="pres">
      <dgm:prSet presAssocID="{F4D2D6C1-C88F-D34A-912A-CD76999EF2B1}" presName="d3" presStyleLbl="callout" presStyleIdx="5" presStyleCnt="8"/>
      <dgm:spPr/>
    </dgm:pt>
    <dgm:pt modelId="{97D2C5E3-3E7C-A44D-A8C5-C0A63472C8EC}" type="pres">
      <dgm:prSet presAssocID="{BB8ACEE3-0E58-7147-A8CC-F3F58CB622A3}" presName="circle4" presStyleLbl="lnNode1" presStyleIdx="3" presStyleCnt="4"/>
      <dgm:spPr/>
    </dgm:pt>
    <dgm:pt modelId="{69D5969C-4490-2142-812F-8DE879BD214D}" type="pres">
      <dgm:prSet presAssocID="{BB8ACEE3-0E58-7147-A8CC-F3F58CB622A3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46F082-B00B-2E4E-95B6-67649DA2D88C}" type="pres">
      <dgm:prSet presAssocID="{BB8ACEE3-0E58-7147-A8CC-F3F58CB622A3}" presName="line4" presStyleLbl="callout" presStyleIdx="6" presStyleCnt="8"/>
      <dgm:spPr/>
    </dgm:pt>
    <dgm:pt modelId="{9F450015-2A89-2D40-9893-637BE34B0684}" type="pres">
      <dgm:prSet presAssocID="{BB8ACEE3-0E58-7147-A8CC-F3F58CB622A3}" presName="d4" presStyleLbl="callout" presStyleIdx="7" presStyleCnt="8"/>
      <dgm:spPr/>
    </dgm:pt>
  </dgm:ptLst>
  <dgm:cxnLst>
    <dgm:cxn modelId="{A47118B7-0B80-3746-9669-012C441C603E}" type="presOf" srcId="{D531F484-C1FF-804B-ACE4-25C38EDF78D3}" destId="{752F45FC-FCBA-9A41-91A1-47EB5F85C804}" srcOrd="0" destOrd="0" presId="urn:microsoft.com/office/officeart/2005/8/layout/target1"/>
    <dgm:cxn modelId="{8083610C-8E71-1648-8699-922B78DC42E1}" srcId="{D531F484-C1FF-804B-ACE4-25C38EDF78D3}" destId="{84C03A68-71B8-5942-8D5E-22E3AD7D9EC4}" srcOrd="1" destOrd="0" parTransId="{8CFE0384-CA9A-B644-A189-78DCE4A4DA84}" sibTransId="{02D3773D-1B11-9A47-98BC-78DD60C721C3}"/>
    <dgm:cxn modelId="{23A6B7CE-5EA6-C14A-8C0D-988134E62E42}" type="presOf" srcId="{BB8ACEE3-0E58-7147-A8CC-F3F58CB622A3}" destId="{69D5969C-4490-2142-812F-8DE879BD214D}" srcOrd="0" destOrd="0" presId="urn:microsoft.com/office/officeart/2005/8/layout/target1"/>
    <dgm:cxn modelId="{790260B0-8EE6-B345-9952-AA8728F3C01E}" type="presOf" srcId="{0A3B74A8-2A4A-FA40-859F-766C1FC3D699}" destId="{C635BFA4-9BD9-4749-A1D3-0031BB56FD95}" srcOrd="0" destOrd="0" presId="urn:microsoft.com/office/officeart/2005/8/layout/target1"/>
    <dgm:cxn modelId="{AC88CC5E-05EF-824E-919F-43415A5CEE41}" type="presOf" srcId="{84C03A68-71B8-5942-8D5E-22E3AD7D9EC4}" destId="{E5570088-AF32-E34C-8620-D02F7392AA63}" srcOrd="0" destOrd="0" presId="urn:microsoft.com/office/officeart/2005/8/layout/target1"/>
    <dgm:cxn modelId="{A01E130B-3CDA-8545-8A19-2F44B2EF15C5}" srcId="{D531F484-C1FF-804B-ACE4-25C38EDF78D3}" destId="{F4D2D6C1-C88F-D34A-912A-CD76999EF2B1}" srcOrd="2" destOrd="0" parTransId="{A821FD74-E6BF-BE4C-BDE6-FDA330706849}" sibTransId="{CE5AA00C-6968-854F-B63D-D9F8DF99B16F}"/>
    <dgm:cxn modelId="{D90C94CA-82FC-7440-A2D5-2F2BFEE26785}" srcId="{D531F484-C1FF-804B-ACE4-25C38EDF78D3}" destId="{0A3B74A8-2A4A-FA40-859F-766C1FC3D699}" srcOrd="0" destOrd="0" parTransId="{4AB7BC1B-F290-1C4C-9B10-C090321CCAD6}" sibTransId="{1A626BAE-A0B6-584C-9405-413EDAC0617A}"/>
    <dgm:cxn modelId="{46A084D7-B123-664B-9199-3D138C445795}" type="presOf" srcId="{F4D2D6C1-C88F-D34A-912A-CD76999EF2B1}" destId="{EE6C6842-24FC-004E-967D-95285548671E}" srcOrd="0" destOrd="0" presId="urn:microsoft.com/office/officeart/2005/8/layout/target1"/>
    <dgm:cxn modelId="{026120C6-0B5E-D64F-87B6-A95EB660FD99}" srcId="{D531F484-C1FF-804B-ACE4-25C38EDF78D3}" destId="{BB8ACEE3-0E58-7147-A8CC-F3F58CB622A3}" srcOrd="3" destOrd="0" parTransId="{3CAB2650-AE32-F44B-9EB1-46A010DB18EE}" sibTransId="{86C3CB8A-E1E8-3D42-A552-2A1AC4695F82}"/>
    <dgm:cxn modelId="{96E53BD9-BE7B-6145-B7B3-05348D6F0D55}" type="presParOf" srcId="{752F45FC-FCBA-9A41-91A1-47EB5F85C804}" destId="{0335FB89-7E29-9A4A-A227-545E24C8BC67}" srcOrd="0" destOrd="0" presId="urn:microsoft.com/office/officeart/2005/8/layout/target1"/>
    <dgm:cxn modelId="{37555CA7-CEB1-614A-A028-EF500F03D94C}" type="presParOf" srcId="{752F45FC-FCBA-9A41-91A1-47EB5F85C804}" destId="{C635BFA4-9BD9-4749-A1D3-0031BB56FD95}" srcOrd="1" destOrd="0" presId="urn:microsoft.com/office/officeart/2005/8/layout/target1"/>
    <dgm:cxn modelId="{597529F3-BE96-D64B-A46A-66768EFD8C7C}" type="presParOf" srcId="{752F45FC-FCBA-9A41-91A1-47EB5F85C804}" destId="{44D238EB-D4FA-884E-8C68-84795A77C844}" srcOrd="2" destOrd="0" presId="urn:microsoft.com/office/officeart/2005/8/layout/target1"/>
    <dgm:cxn modelId="{2F4CCD5E-D747-C942-AF20-D16AC58C52BF}" type="presParOf" srcId="{752F45FC-FCBA-9A41-91A1-47EB5F85C804}" destId="{3DF2ADE1-6507-CF41-863F-E27847806AC2}" srcOrd="3" destOrd="0" presId="urn:microsoft.com/office/officeart/2005/8/layout/target1"/>
    <dgm:cxn modelId="{C72A8134-9AE9-5644-B9B6-3740AAEBEB7B}" type="presParOf" srcId="{752F45FC-FCBA-9A41-91A1-47EB5F85C804}" destId="{988A6995-4920-454F-8CB3-79DD43A82E5D}" srcOrd="4" destOrd="0" presId="urn:microsoft.com/office/officeart/2005/8/layout/target1"/>
    <dgm:cxn modelId="{8417183A-09BE-F741-9EE4-8B7007BD98A5}" type="presParOf" srcId="{752F45FC-FCBA-9A41-91A1-47EB5F85C804}" destId="{E5570088-AF32-E34C-8620-D02F7392AA63}" srcOrd="5" destOrd="0" presId="urn:microsoft.com/office/officeart/2005/8/layout/target1"/>
    <dgm:cxn modelId="{35FAB9A4-75CC-9B41-B5CA-267CBDDB1791}" type="presParOf" srcId="{752F45FC-FCBA-9A41-91A1-47EB5F85C804}" destId="{1D7E8611-71B0-044A-9310-572E1E2C41DD}" srcOrd="6" destOrd="0" presId="urn:microsoft.com/office/officeart/2005/8/layout/target1"/>
    <dgm:cxn modelId="{0EA7DECF-66B7-3A49-AC8A-EA7F2784657C}" type="presParOf" srcId="{752F45FC-FCBA-9A41-91A1-47EB5F85C804}" destId="{D8103A9F-242B-4544-A7EE-C4A192F1947F}" srcOrd="7" destOrd="0" presId="urn:microsoft.com/office/officeart/2005/8/layout/target1"/>
    <dgm:cxn modelId="{8E3EB827-367A-3B45-9412-618F5553F89E}" type="presParOf" srcId="{752F45FC-FCBA-9A41-91A1-47EB5F85C804}" destId="{A5CBCD54-4D59-F142-AC33-5787DBF9E3C5}" srcOrd="8" destOrd="0" presId="urn:microsoft.com/office/officeart/2005/8/layout/target1"/>
    <dgm:cxn modelId="{02AD08AF-B5B6-584B-8A98-67E6E65B4196}" type="presParOf" srcId="{752F45FC-FCBA-9A41-91A1-47EB5F85C804}" destId="{EE6C6842-24FC-004E-967D-95285548671E}" srcOrd="9" destOrd="0" presId="urn:microsoft.com/office/officeart/2005/8/layout/target1"/>
    <dgm:cxn modelId="{31BBCBB7-C002-1541-8C1D-97B58430DEFF}" type="presParOf" srcId="{752F45FC-FCBA-9A41-91A1-47EB5F85C804}" destId="{FBA9E6E2-0562-B843-9DAC-84B390FD4BA0}" srcOrd="10" destOrd="0" presId="urn:microsoft.com/office/officeart/2005/8/layout/target1"/>
    <dgm:cxn modelId="{BD2F4107-B824-AD45-B0AA-4581DA08E416}" type="presParOf" srcId="{752F45FC-FCBA-9A41-91A1-47EB5F85C804}" destId="{CDE148A7-6D96-014C-9654-8296A2DE30CA}" srcOrd="11" destOrd="0" presId="urn:microsoft.com/office/officeart/2005/8/layout/target1"/>
    <dgm:cxn modelId="{50E1E840-6208-4046-BA41-09952A337FE9}" type="presParOf" srcId="{752F45FC-FCBA-9A41-91A1-47EB5F85C804}" destId="{97D2C5E3-3E7C-A44D-A8C5-C0A63472C8EC}" srcOrd="12" destOrd="0" presId="urn:microsoft.com/office/officeart/2005/8/layout/target1"/>
    <dgm:cxn modelId="{9F0588F4-CFAD-2D4F-80D5-CC31F975A069}" type="presParOf" srcId="{752F45FC-FCBA-9A41-91A1-47EB5F85C804}" destId="{69D5969C-4490-2142-812F-8DE879BD214D}" srcOrd="13" destOrd="0" presId="urn:microsoft.com/office/officeart/2005/8/layout/target1"/>
    <dgm:cxn modelId="{7426F581-2B57-964A-9604-4C02538E1818}" type="presParOf" srcId="{752F45FC-FCBA-9A41-91A1-47EB5F85C804}" destId="{4246F082-B00B-2E4E-95B6-67649DA2D88C}" srcOrd="14" destOrd="0" presId="urn:microsoft.com/office/officeart/2005/8/layout/target1"/>
    <dgm:cxn modelId="{79651A93-05A5-2B4A-A3F2-A4736C982E4C}" type="presParOf" srcId="{752F45FC-FCBA-9A41-91A1-47EB5F85C804}" destId="{9F450015-2A89-2D40-9893-637BE34B068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4BEF1F-77D3-ED49-A383-37C50B9727D4}" type="doc">
      <dgm:prSet loTypeId="urn:microsoft.com/office/officeart/2005/8/layout/chevron1" loCatId="" qsTypeId="urn:microsoft.com/office/officeart/2005/8/quickstyle/simple2" qsCatId="simple" csTypeId="urn:microsoft.com/office/officeart/2005/8/colors/colorful2" csCatId="colorful" phldr="1"/>
      <dgm:spPr/>
    </dgm:pt>
    <dgm:pt modelId="{241AC666-89E4-B341-8DBA-17940670DE9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sz="1500" b="1" dirty="0" smtClean="0"/>
            <a:t>COLLECTION</a:t>
          </a:r>
          <a:endParaRPr lang="de-DE" sz="1500" b="1" dirty="0"/>
        </a:p>
      </dgm:t>
    </dgm:pt>
    <dgm:pt modelId="{AF0C4CCC-DEE8-E647-934F-DD3CAF4B88FB}" type="parTrans" cxnId="{BE5D62F0-C5A2-5A43-8F0A-6A9ED5604E68}">
      <dgm:prSet/>
      <dgm:spPr/>
      <dgm:t>
        <a:bodyPr/>
        <a:lstStyle/>
        <a:p>
          <a:endParaRPr lang="de-DE"/>
        </a:p>
      </dgm:t>
    </dgm:pt>
    <dgm:pt modelId="{684156C1-BF9D-4341-BA22-A575D2F26FD5}" type="sibTrans" cxnId="{BE5D62F0-C5A2-5A43-8F0A-6A9ED5604E68}">
      <dgm:prSet/>
      <dgm:spPr/>
      <dgm:t>
        <a:bodyPr/>
        <a:lstStyle/>
        <a:p>
          <a:endParaRPr lang="de-DE"/>
        </a:p>
      </dgm:t>
    </dgm:pt>
    <dgm:pt modelId="{366348D7-E203-DB48-9C74-A1AF55F135B2}">
      <dgm:prSet phldrT="[Text]"/>
      <dgm:spPr>
        <a:solidFill>
          <a:schemeClr val="tx2"/>
        </a:solidFill>
      </dgm:spPr>
      <dgm:t>
        <a:bodyPr/>
        <a:lstStyle/>
        <a:p>
          <a:r>
            <a:rPr lang="de-DE" b="1" dirty="0" smtClean="0"/>
            <a:t>ANALYSIS</a:t>
          </a:r>
          <a:endParaRPr lang="de-DE" b="1" dirty="0"/>
        </a:p>
      </dgm:t>
    </dgm:pt>
    <dgm:pt modelId="{79F5C62D-A119-0B4C-962A-41F291C0FCD3}" type="parTrans" cxnId="{C76449BB-FCA5-DB4F-A6F9-F7AF88FC3598}">
      <dgm:prSet/>
      <dgm:spPr/>
      <dgm:t>
        <a:bodyPr/>
        <a:lstStyle/>
        <a:p>
          <a:endParaRPr lang="de-DE"/>
        </a:p>
      </dgm:t>
    </dgm:pt>
    <dgm:pt modelId="{CDD95CD1-340E-4941-8A57-5D3373EFCE2C}" type="sibTrans" cxnId="{C76449BB-FCA5-DB4F-A6F9-F7AF88FC3598}">
      <dgm:prSet/>
      <dgm:spPr/>
      <dgm:t>
        <a:bodyPr/>
        <a:lstStyle/>
        <a:p>
          <a:endParaRPr lang="de-DE"/>
        </a:p>
      </dgm:t>
    </dgm:pt>
    <dgm:pt modelId="{4F9AE253-FFBA-7942-8A3E-9C22E586C47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EVALUATION</a:t>
          </a:r>
          <a:endParaRPr lang="de-DE" b="1" dirty="0"/>
        </a:p>
      </dgm:t>
    </dgm:pt>
    <dgm:pt modelId="{D10C71A4-5F0F-D84C-A941-D8CA23D4FBF1}" type="parTrans" cxnId="{FF121B7E-F837-F04A-972A-323FD2BDEA81}">
      <dgm:prSet/>
      <dgm:spPr/>
      <dgm:t>
        <a:bodyPr/>
        <a:lstStyle/>
        <a:p>
          <a:endParaRPr lang="de-DE"/>
        </a:p>
      </dgm:t>
    </dgm:pt>
    <dgm:pt modelId="{07CE1157-7A29-5E4D-B875-7FF67C77B0DC}" type="sibTrans" cxnId="{FF121B7E-F837-F04A-972A-323FD2BDEA81}">
      <dgm:prSet/>
      <dgm:spPr/>
      <dgm:t>
        <a:bodyPr/>
        <a:lstStyle/>
        <a:p>
          <a:endParaRPr lang="de-DE"/>
        </a:p>
      </dgm:t>
    </dgm:pt>
    <dgm:pt modelId="{1A0FC256-0BFF-FB48-A804-40069943D76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DISTRIBUTION</a:t>
          </a:r>
          <a:endParaRPr lang="de-DE" b="1" dirty="0"/>
        </a:p>
      </dgm:t>
    </dgm:pt>
    <dgm:pt modelId="{A6C0C063-1E3E-1F4D-9EA6-E4207CE8434B}" type="parTrans" cxnId="{25AC2E5E-965F-E94C-8364-DAAC822EDD10}">
      <dgm:prSet/>
      <dgm:spPr/>
      <dgm:t>
        <a:bodyPr/>
        <a:lstStyle/>
        <a:p>
          <a:endParaRPr lang="de-DE"/>
        </a:p>
      </dgm:t>
    </dgm:pt>
    <dgm:pt modelId="{78F032A6-F96E-5B46-A5EC-9F759C2ABB30}" type="sibTrans" cxnId="{25AC2E5E-965F-E94C-8364-DAAC822EDD10}">
      <dgm:prSet/>
      <dgm:spPr/>
      <dgm:t>
        <a:bodyPr/>
        <a:lstStyle/>
        <a:p>
          <a:endParaRPr lang="de-DE"/>
        </a:p>
      </dgm:t>
    </dgm:pt>
    <dgm:pt modelId="{18812130-AEFB-DB4D-8139-B25376F4D3F5}" type="pres">
      <dgm:prSet presAssocID="{6C4BEF1F-77D3-ED49-A383-37C50B9727D4}" presName="Name0" presStyleCnt="0">
        <dgm:presLayoutVars>
          <dgm:dir/>
          <dgm:animLvl val="lvl"/>
          <dgm:resizeHandles val="exact"/>
        </dgm:presLayoutVars>
      </dgm:prSet>
      <dgm:spPr/>
    </dgm:pt>
    <dgm:pt modelId="{614318EC-22A1-7C43-A413-B817D1007990}" type="pres">
      <dgm:prSet presAssocID="{241AC666-89E4-B341-8DBA-17940670DE9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CA78A1-2296-CE48-8B74-74868AD3AFE6}" type="pres">
      <dgm:prSet presAssocID="{684156C1-BF9D-4341-BA22-A575D2F26FD5}" presName="parTxOnlySpace" presStyleCnt="0"/>
      <dgm:spPr/>
    </dgm:pt>
    <dgm:pt modelId="{6C8CA08B-8362-2149-9427-43111FDF39B2}" type="pres">
      <dgm:prSet presAssocID="{366348D7-E203-DB48-9C74-A1AF55F135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7D91D7-C129-8F45-81AF-9F3B8F14F4A2}" type="pres">
      <dgm:prSet presAssocID="{CDD95CD1-340E-4941-8A57-5D3373EFCE2C}" presName="parTxOnlySpace" presStyleCnt="0"/>
      <dgm:spPr/>
    </dgm:pt>
    <dgm:pt modelId="{83ACC54F-D926-F24D-B638-FD3EF22A2223}" type="pres">
      <dgm:prSet presAssocID="{4F9AE253-FFBA-7942-8A3E-9C22E586C4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C2275E-CCD8-0245-89CF-3AFBB13FFB79}" type="pres">
      <dgm:prSet presAssocID="{07CE1157-7A29-5E4D-B875-7FF67C77B0DC}" presName="parTxOnlySpace" presStyleCnt="0"/>
      <dgm:spPr/>
    </dgm:pt>
    <dgm:pt modelId="{CA0F9B82-6EDF-7844-AD0A-E38B118EE446}" type="pres">
      <dgm:prSet presAssocID="{1A0FC256-0BFF-FB48-A804-40069943D7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ECCEBC-5286-FF42-8019-593E2B80D6E6}" type="presOf" srcId="{366348D7-E203-DB48-9C74-A1AF55F135B2}" destId="{6C8CA08B-8362-2149-9427-43111FDF39B2}" srcOrd="0" destOrd="0" presId="urn:microsoft.com/office/officeart/2005/8/layout/chevron1"/>
    <dgm:cxn modelId="{FF121B7E-F837-F04A-972A-323FD2BDEA81}" srcId="{6C4BEF1F-77D3-ED49-A383-37C50B9727D4}" destId="{4F9AE253-FFBA-7942-8A3E-9C22E586C476}" srcOrd="2" destOrd="0" parTransId="{D10C71A4-5F0F-D84C-A941-D8CA23D4FBF1}" sibTransId="{07CE1157-7A29-5E4D-B875-7FF67C77B0DC}"/>
    <dgm:cxn modelId="{25AC2E5E-965F-E94C-8364-DAAC822EDD10}" srcId="{6C4BEF1F-77D3-ED49-A383-37C50B9727D4}" destId="{1A0FC256-0BFF-FB48-A804-40069943D76F}" srcOrd="3" destOrd="0" parTransId="{A6C0C063-1E3E-1F4D-9EA6-E4207CE8434B}" sibTransId="{78F032A6-F96E-5B46-A5EC-9F759C2ABB30}"/>
    <dgm:cxn modelId="{3FE7375C-2EEA-D042-A469-1A1B15F3CBE9}" type="presOf" srcId="{6C4BEF1F-77D3-ED49-A383-37C50B9727D4}" destId="{18812130-AEFB-DB4D-8139-B25376F4D3F5}" srcOrd="0" destOrd="0" presId="urn:microsoft.com/office/officeart/2005/8/layout/chevron1"/>
    <dgm:cxn modelId="{C76449BB-FCA5-DB4F-A6F9-F7AF88FC3598}" srcId="{6C4BEF1F-77D3-ED49-A383-37C50B9727D4}" destId="{366348D7-E203-DB48-9C74-A1AF55F135B2}" srcOrd="1" destOrd="0" parTransId="{79F5C62D-A119-0B4C-962A-41F291C0FCD3}" sibTransId="{CDD95CD1-340E-4941-8A57-5D3373EFCE2C}"/>
    <dgm:cxn modelId="{D634B86E-9461-E740-ABA1-26E81E975E81}" type="presOf" srcId="{4F9AE253-FFBA-7942-8A3E-9C22E586C476}" destId="{83ACC54F-D926-F24D-B638-FD3EF22A2223}" srcOrd="0" destOrd="0" presId="urn:microsoft.com/office/officeart/2005/8/layout/chevron1"/>
    <dgm:cxn modelId="{BE5D62F0-C5A2-5A43-8F0A-6A9ED5604E68}" srcId="{6C4BEF1F-77D3-ED49-A383-37C50B9727D4}" destId="{241AC666-89E4-B341-8DBA-17940670DE91}" srcOrd="0" destOrd="0" parTransId="{AF0C4CCC-DEE8-E647-934F-DD3CAF4B88FB}" sibTransId="{684156C1-BF9D-4341-BA22-A575D2F26FD5}"/>
    <dgm:cxn modelId="{B0FFAA8A-B832-0E4D-83B2-F3CE82F1226E}" type="presOf" srcId="{241AC666-89E4-B341-8DBA-17940670DE91}" destId="{614318EC-22A1-7C43-A413-B817D1007990}" srcOrd="0" destOrd="0" presId="urn:microsoft.com/office/officeart/2005/8/layout/chevron1"/>
    <dgm:cxn modelId="{7832E906-BF57-DB4B-98D9-42FB88DDB902}" type="presOf" srcId="{1A0FC256-0BFF-FB48-A804-40069943D76F}" destId="{CA0F9B82-6EDF-7844-AD0A-E38B118EE446}" srcOrd="0" destOrd="0" presId="urn:microsoft.com/office/officeart/2005/8/layout/chevron1"/>
    <dgm:cxn modelId="{F83CC566-EE1F-6444-9389-52D8397C9955}" type="presParOf" srcId="{18812130-AEFB-DB4D-8139-B25376F4D3F5}" destId="{614318EC-22A1-7C43-A413-B817D1007990}" srcOrd="0" destOrd="0" presId="urn:microsoft.com/office/officeart/2005/8/layout/chevron1"/>
    <dgm:cxn modelId="{EF58545D-BCCD-EF4F-B9F3-981039A8E64D}" type="presParOf" srcId="{18812130-AEFB-DB4D-8139-B25376F4D3F5}" destId="{B3CA78A1-2296-CE48-8B74-74868AD3AFE6}" srcOrd="1" destOrd="0" presId="urn:microsoft.com/office/officeart/2005/8/layout/chevron1"/>
    <dgm:cxn modelId="{618ECBD3-5383-584B-B0EA-668F7A33D44D}" type="presParOf" srcId="{18812130-AEFB-DB4D-8139-B25376F4D3F5}" destId="{6C8CA08B-8362-2149-9427-43111FDF39B2}" srcOrd="2" destOrd="0" presId="urn:microsoft.com/office/officeart/2005/8/layout/chevron1"/>
    <dgm:cxn modelId="{767BDB1E-DBBE-6E44-8296-ADE2A6252991}" type="presParOf" srcId="{18812130-AEFB-DB4D-8139-B25376F4D3F5}" destId="{317D91D7-C129-8F45-81AF-9F3B8F14F4A2}" srcOrd="3" destOrd="0" presId="urn:microsoft.com/office/officeart/2005/8/layout/chevron1"/>
    <dgm:cxn modelId="{9F8B479C-028B-AC4E-A8A5-3374F879A46A}" type="presParOf" srcId="{18812130-AEFB-DB4D-8139-B25376F4D3F5}" destId="{83ACC54F-D926-F24D-B638-FD3EF22A2223}" srcOrd="4" destOrd="0" presId="urn:microsoft.com/office/officeart/2005/8/layout/chevron1"/>
    <dgm:cxn modelId="{F6945601-C4F7-7E4D-B7B3-F51FD902EA97}" type="presParOf" srcId="{18812130-AEFB-DB4D-8139-B25376F4D3F5}" destId="{CCC2275E-CCD8-0245-89CF-3AFBB13FFB79}" srcOrd="5" destOrd="0" presId="urn:microsoft.com/office/officeart/2005/8/layout/chevron1"/>
    <dgm:cxn modelId="{E5515704-688C-8747-B8FA-A54540AD6859}" type="presParOf" srcId="{18812130-AEFB-DB4D-8139-B25376F4D3F5}" destId="{CA0F9B82-6EDF-7844-AD0A-E38B118EE4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640BD4-3A10-4B4F-9E8B-FD2727B9FA13}" type="doc">
      <dgm:prSet loTypeId="urn:microsoft.com/office/officeart/2005/8/layout/h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E497511-2B30-BB45-B419-63B58E703273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USER</a:t>
          </a:r>
          <a:endParaRPr lang="de-DE" dirty="0"/>
        </a:p>
      </dgm:t>
    </dgm:pt>
    <dgm:pt modelId="{7B0D4B7C-1A36-694A-B462-83E13866293E}" type="parTrans" cxnId="{960474EB-CC45-6B4F-BBE1-24955E453084}">
      <dgm:prSet/>
      <dgm:spPr/>
      <dgm:t>
        <a:bodyPr/>
        <a:lstStyle/>
        <a:p>
          <a:endParaRPr lang="de-DE"/>
        </a:p>
      </dgm:t>
    </dgm:pt>
    <dgm:pt modelId="{98FC241F-D9A0-B14E-A90D-751A9C3BC36B}" type="sibTrans" cxnId="{960474EB-CC45-6B4F-BBE1-24955E45308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DAC7F4CE-3A24-664C-B715-C77D5BC2FB20}">
      <dgm:prSet phldrT="[Text]"/>
      <dgm:spPr/>
      <dgm:t>
        <a:bodyPr/>
        <a:lstStyle/>
        <a:p>
          <a:r>
            <a:rPr lang="de-DE" dirty="0" smtClean="0"/>
            <a:t>Fragebogen</a:t>
          </a:r>
          <a:endParaRPr lang="de-DE" dirty="0"/>
        </a:p>
      </dgm:t>
    </dgm:pt>
    <dgm:pt modelId="{09B27D2D-63C7-BB46-9D16-0A5A4E5A62CB}" type="parTrans" cxnId="{75A41957-EEA3-3840-A30D-5886AD4C62C9}">
      <dgm:prSet/>
      <dgm:spPr/>
      <dgm:t>
        <a:bodyPr/>
        <a:lstStyle/>
        <a:p>
          <a:endParaRPr lang="de-DE"/>
        </a:p>
      </dgm:t>
    </dgm:pt>
    <dgm:pt modelId="{86411495-5978-AB49-9D0A-6100A51B0447}" type="sibTrans" cxnId="{75A41957-EEA3-3840-A30D-5886AD4C62C9}">
      <dgm:prSet/>
      <dgm:spPr/>
      <dgm:t>
        <a:bodyPr/>
        <a:lstStyle/>
        <a:p>
          <a:endParaRPr lang="de-DE"/>
        </a:p>
      </dgm:t>
    </dgm:pt>
    <dgm:pt modelId="{2DBB9656-EAAC-0B45-A525-F50FC047AE5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Verhaltensmanagement Onlineprogramm</a:t>
          </a:r>
          <a:endParaRPr lang="de-DE" dirty="0"/>
        </a:p>
      </dgm:t>
    </dgm:pt>
    <dgm:pt modelId="{2FA871ED-435B-C84F-AA6B-6E7EB298B94A}" type="parTrans" cxnId="{68CE1FA8-B1DB-4240-B2C7-7CDD1F422351}">
      <dgm:prSet/>
      <dgm:spPr/>
      <dgm:t>
        <a:bodyPr/>
        <a:lstStyle/>
        <a:p>
          <a:endParaRPr lang="de-DE"/>
        </a:p>
      </dgm:t>
    </dgm:pt>
    <dgm:pt modelId="{8229D027-11A5-D344-81AF-34E2B3AC3103}" type="sibTrans" cxnId="{68CE1FA8-B1DB-4240-B2C7-7CDD1F4223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70C2F1D6-0E68-E241-9D33-E1E5B58B0DEC}">
      <dgm:prSet phldrT="[Text]"/>
      <dgm:spPr/>
      <dgm:t>
        <a:bodyPr/>
        <a:lstStyle/>
        <a:p>
          <a:r>
            <a:rPr lang="de-DE" dirty="0" smtClean="0"/>
            <a:t>Profil- und Gruppenerstellung</a:t>
          </a:r>
          <a:endParaRPr lang="de-DE" dirty="0"/>
        </a:p>
      </dgm:t>
    </dgm:pt>
    <dgm:pt modelId="{17B28774-AA32-5940-AF20-2F3CA9305938}" type="parTrans" cxnId="{ED67D27C-890D-A34E-88E5-49EE70EF6FF9}">
      <dgm:prSet/>
      <dgm:spPr/>
      <dgm:t>
        <a:bodyPr/>
        <a:lstStyle/>
        <a:p>
          <a:endParaRPr lang="de-DE"/>
        </a:p>
      </dgm:t>
    </dgm:pt>
    <dgm:pt modelId="{81E815EB-BA5F-C240-99C6-25CC62768B99}" type="sibTrans" cxnId="{ED67D27C-890D-A34E-88E5-49EE70EF6FF9}">
      <dgm:prSet/>
      <dgm:spPr/>
      <dgm:t>
        <a:bodyPr/>
        <a:lstStyle/>
        <a:p>
          <a:endParaRPr lang="de-DE"/>
        </a:p>
      </dgm:t>
    </dgm:pt>
    <dgm:pt modelId="{ED9BF28E-C449-EF48-ADEB-9FC214E4A643}">
      <dgm:prSet phldrT="[Text]"/>
      <dgm:spPr/>
      <dgm:t>
        <a:bodyPr/>
        <a:lstStyle/>
        <a:p>
          <a:r>
            <a:rPr lang="de-DE" dirty="0" smtClean="0"/>
            <a:t>Matching-Algorithmus</a:t>
          </a:r>
          <a:endParaRPr lang="de-DE" dirty="0"/>
        </a:p>
      </dgm:t>
    </dgm:pt>
    <dgm:pt modelId="{BCB269BA-4A7C-F54C-AF3D-54CF87C75B0E}" type="parTrans" cxnId="{3561922C-5BC7-1945-AE2E-F510BD342BD1}">
      <dgm:prSet/>
      <dgm:spPr/>
      <dgm:t>
        <a:bodyPr/>
        <a:lstStyle/>
        <a:p>
          <a:endParaRPr lang="de-DE"/>
        </a:p>
      </dgm:t>
    </dgm:pt>
    <dgm:pt modelId="{D67B593D-89A3-144B-A5B6-5858C7DC0C3F}" type="sibTrans" cxnId="{3561922C-5BC7-1945-AE2E-F510BD342BD1}">
      <dgm:prSet/>
      <dgm:spPr/>
      <dgm:t>
        <a:bodyPr/>
        <a:lstStyle/>
        <a:p>
          <a:endParaRPr lang="de-DE"/>
        </a:p>
      </dgm:t>
    </dgm:pt>
    <dgm:pt modelId="{FBAB3F2F-A4F8-4E42-AD19-9C2918605F8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6860EC4-A3E7-9347-A7BB-16278864487C}" type="parTrans" cxnId="{FE9CA7EB-D342-424F-B838-90CEB87531C1}">
      <dgm:prSet/>
      <dgm:spPr/>
      <dgm:t>
        <a:bodyPr/>
        <a:lstStyle/>
        <a:p>
          <a:endParaRPr lang="de-DE"/>
        </a:p>
      </dgm:t>
    </dgm:pt>
    <dgm:pt modelId="{779F5808-60D7-B349-8B57-4A00BE6BA68E}" type="sibTrans" cxnId="{FE9CA7EB-D342-424F-B838-90CEB87531C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0AF569E9-268B-FC42-BFCB-65C042364F2D}">
      <dgm:prSet phldrT="[Text]"/>
      <dgm:spPr/>
      <dgm:t>
        <a:bodyPr/>
        <a:lstStyle/>
        <a:p>
          <a:r>
            <a:rPr lang="de-DE" dirty="0" smtClean="0"/>
            <a:t>Integration der Daten </a:t>
          </a:r>
          <a:endParaRPr lang="de-DE" dirty="0"/>
        </a:p>
      </dgm:t>
    </dgm:pt>
    <dgm:pt modelId="{63E78172-BA86-CD46-B18F-A48D81A290C1}" type="parTrans" cxnId="{22E1DB6F-537B-C64F-9BDB-A46D2813B9C0}">
      <dgm:prSet/>
      <dgm:spPr/>
      <dgm:t>
        <a:bodyPr/>
        <a:lstStyle/>
        <a:p>
          <a:endParaRPr lang="de-DE"/>
        </a:p>
      </dgm:t>
    </dgm:pt>
    <dgm:pt modelId="{872186A5-C066-034B-AA4A-8A1295375BAC}" type="sibTrans" cxnId="{22E1DB6F-537B-C64F-9BDB-A46D2813B9C0}">
      <dgm:prSet/>
      <dgm:spPr/>
      <dgm:t>
        <a:bodyPr/>
        <a:lstStyle/>
        <a:p>
          <a:endParaRPr lang="de-DE"/>
        </a:p>
      </dgm:t>
    </dgm:pt>
    <dgm:pt modelId="{0EFCD925-2B04-2144-AF25-2CD87C70646F}">
      <dgm:prSet phldrT="[Text]"/>
      <dgm:spPr/>
      <dgm:t>
        <a:bodyPr/>
        <a:lstStyle/>
        <a:p>
          <a:r>
            <a:rPr lang="de-DE" dirty="0" smtClean="0"/>
            <a:t>Studienbegleitung</a:t>
          </a:r>
          <a:endParaRPr lang="de-DE" dirty="0"/>
        </a:p>
      </dgm:t>
    </dgm:pt>
    <dgm:pt modelId="{F22C0843-41ED-9E49-B989-D744C67753A8}" type="parTrans" cxnId="{411482D6-8305-7C44-AD25-FBE4033EE122}">
      <dgm:prSet/>
      <dgm:spPr/>
      <dgm:t>
        <a:bodyPr/>
        <a:lstStyle/>
        <a:p>
          <a:endParaRPr lang="de-DE"/>
        </a:p>
      </dgm:t>
    </dgm:pt>
    <dgm:pt modelId="{61694E66-A069-BF4A-A560-C619C505956B}" type="sibTrans" cxnId="{411482D6-8305-7C44-AD25-FBE4033EE122}">
      <dgm:prSet/>
      <dgm:spPr/>
      <dgm:t>
        <a:bodyPr/>
        <a:lstStyle/>
        <a:p>
          <a:endParaRPr lang="de-DE"/>
        </a:p>
      </dgm:t>
    </dgm:pt>
    <dgm:pt modelId="{D2F0644F-BA4D-6546-A1FB-354DE4E192E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Online-Studiencenter</a:t>
          </a:r>
          <a:endParaRPr lang="de-DE" dirty="0"/>
        </a:p>
      </dgm:t>
    </dgm:pt>
    <dgm:pt modelId="{0319845B-E6D3-DB4E-9ABE-25E7F01B4DE0}" type="parTrans" cxnId="{825A61C2-76AF-844A-A8D1-D14D6E0F55B0}">
      <dgm:prSet/>
      <dgm:spPr/>
      <dgm:t>
        <a:bodyPr/>
        <a:lstStyle/>
        <a:p>
          <a:endParaRPr lang="de-DE"/>
        </a:p>
      </dgm:t>
    </dgm:pt>
    <dgm:pt modelId="{D4425B48-233F-5D42-A8F1-DF137D701E3B}" type="sibTrans" cxnId="{825A61C2-76AF-844A-A8D1-D14D6E0F55B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A70EC25D-97A5-B148-98AD-90C6A40C9BA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USER</a:t>
          </a:r>
          <a:endParaRPr lang="de-DE" dirty="0"/>
        </a:p>
      </dgm:t>
    </dgm:pt>
    <dgm:pt modelId="{57672DC9-1403-E844-A6DB-ED01399E67D2}" type="parTrans" cxnId="{E07316FA-9952-7E46-B409-2CDF0D545CE9}">
      <dgm:prSet/>
      <dgm:spPr/>
      <dgm:t>
        <a:bodyPr/>
        <a:lstStyle/>
        <a:p>
          <a:endParaRPr lang="de-DE"/>
        </a:p>
      </dgm:t>
    </dgm:pt>
    <dgm:pt modelId="{9ADA4F2E-6E84-BF41-B0C8-940105B15288}" type="sibTrans" cxnId="{E07316FA-9952-7E46-B409-2CDF0D545CE9}">
      <dgm:prSet/>
      <dgm:spPr/>
      <dgm:t>
        <a:bodyPr/>
        <a:lstStyle/>
        <a:p>
          <a:endParaRPr lang="de-DE"/>
        </a:p>
      </dgm:t>
    </dgm:pt>
    <dgm:pt modelId="{8EF3C3C2-8FDD-AC40-B056-F442D688CBE5}">
      <dgm:prSet phldrT="[Text]"/>
      <dgm:spPr/>
      <dgm:t>
        <a:bodyPr/>
        <a:lstStyle/>
        <a:p>
          <a:r>
            <a:rPr lang="de-DE" dirty="0" smtClean="0"/>
            <a:t>Umfragen</a:t>
          </a:r>
          <a:endParaRPr lang="de-DE" dirty="0"/>
        </a:p>
      </dgm:t>
    </dgm:pt>
    <dgm:pt modelId="{195E8975-B80D-A54E-9EF5-30B96D3EFBAB}" type="parTrans" cxnId="{AB6B6278-9BDC-4A44-8736-976CA9EE3CB5}">
      <dgm:prSet/>
      <dgm:spPr/>
      <dgm:t>
        <a:bodyPr/>
        <a:lstStyle/>
        <a:p>
          <a:endParaRPr lang="de-DE"/>
        </a:p>
      </dgm:t>
    </dgm:pt>
    <dgm:pt modelId="{267DD6D2-028E-0B45-8C5B-BA46EFD22EC0}" type="sibTrans" cxnId="{AB6B6278-9BDC-4A44-8736-976CA9EE3CB5}">
      <dgm:prSet/>
      <dgm:spPr/>
      <dgm:t>
        <a:bodyPr/>
        <a:lstStyle/>
        <a:p>
          <a:endParaRPr lang="de-DE"/>
        </a:p>
      </dgm:t>
    </dgm:pt>
    <dgm:pt modelId="{EF945A9A-24A2-7740-B307-27A9DB90B7D8}">
      <dgm:prSet phldrT="[Text]"/>
      <dgm:spPr/>
      <dgm:t>
        <a:bodyPr/>
        <a:lstStyle/>
        <a:p>
          <a:r>
            <a:rPr lang="de-DE" dirty="0" smtClean="0"/>
            <a:t>Statistische Analyse </a:t>
          </a:r>
          <a:endParaRPr lang="de-DE" dirty="0"/>
        </a:p>
      </dgm:t>
    </dgm:pt>
    <dgm:pt modelId="{A471911F-B577-8B45-9479-22B2C5C4E1D0}" type="parTrans" cxnId="{721B5DC9-1328-594E-A999-E40D2515CD43}">
      <dgm:prSet/>
      <dgm:spPr/>
      <dgm:t>
        <a:bodyPr/>
        <a:lstStyle/>
        <a:p>
          <a:endParaRPr lang="de-DE"/>
        </a:p>
      </dgm:t>
    </dgm:pt>
    <dgm:pt modelId="{AE69B528-2F4C-0A44-8E24-DEDCCC4F61EE}" type="sibTrans" cxnId="{721B5DC9-1328-594E-A999-E40D2515CD43}">
      <dgm:prSet/>
      <dgm:spPr/>
      <dgm:t>
        <a:bodyPr/>
        <a:lstStyle/>
        <a:p>
          <a:endParaRPr lang="de-DE"/>
        </a:p>
      </dgm:t>
    </dgm:pt>
    <dgm:pt modelId="{47331BD5-1B69-4146-846F-4FB400EE0EFD}">
      <dgm:prSet phldrT="[Text]"/>
      <dgm:spPr/>
      <dgm:t>
        <a:bodyPr/>
        <a:lstStyle/>
        <a:p>
          <a:r>
            <a:rPr lang="de-DE" dirty="0" smtClean="0"/>
            <a:t>Auswertung</a:t>
          </a:r>
          <a:endParaRPr lang="de-DE" dirty="0"/>
        </a:p>
      </dgm:t>
    </dgm:pt>
    <dgm:pt modelId="{7E7D94DA-D07D-E047-9292-C54004C4988D}" type="parTrans" cxnId="{7E3210E5-16AF-A543-99DD-8428265CF469}">
      <dgm:prSet/>
      <dgm:spPr/>
      <dgm:t>
        <a:bodyPr/>
        <a:lstStyle/>
        <a:p>
          <a:endParaRPr lang="de-DE"/>
        </a:p>
      </dgm:t>
    </dgm:pt>
    <dgm:pt modelId="{07586CE8-DBE1-2E4B-A5CD-7E6AA6B90A32}" type="sibTrans" cxnId="{7E3210E5-16AF-A543-99DD-8428265CF469}">
      <dgm:prSet/>
      <dgm:spPr/>
      <dgm:t>
        <a:bodyPr/>
        <a:lstStyle/>
        <a:p>
          <a:endParaRPr lang="de-DE"/>
        </a:p>
      </dgm:t>
    </dgm:pt>
    <dgm:pt modelId="{1A32F938-82C9-344F-A310-0A39B2CEBF74}">
      <dgm:prSet phldrT="[Text]"/>
      <dgm:spPr/>
      <dgm:t>
        <a:bodyPr/>
        <a:lstStyle/>
        <a:p>
          <a:r>
            <a:rPr lang="de-DE" dirty="0" smtClean="0"/>
            <a:t>Ergebnisse</a:t>
          </a:r>
          <a:endParaRPr lang="de-DE" dirty="0"/>
        </a:p>
      </dgm:t>
    </dgm:pt>
    <dgm:pt modelId="{38224A49-BB2B-0046-BD6D-451E0F3C4028}" type="parTrans" cxnId="{9CD555D4-C1D0-2C4C-8B5F-F970A8E95C50}">
      <dgm:prSet/>
      <dgm:spPr/>
      <dgm:t>
        <a:bodyPr/>
        <a:lstStyle/>
        <a:p>
          <a:endParaRPr lang="de-DE"/>
        </a:p>
      </dgm:t>
    </dgm:pt>
    <dgm:pt modelId="{EC3677AA-42FD-0443-9BCA-0642E2AD1685}" type="sibTrans" cxnId="{9CD555D4-C1D0-2C4C-8B5F-F970A8E95C50}">
      <dgm:prSet/>
      <dgm:spPr/>
      <dgm:t>
        <a:bodyPr/>
        <a:lstStyle/>
        <a:p>
          <a:endParaRPr lang="de-DE"/>
        </a:p>
      </dgm:t>
    </dgm:pt>
    <dgm:pt modelId="{4A47348F-1AFF-F847-B002-52108D819C31}">
      <dgm:prSet phldrT="[Text]"/>
      <dgm:spPr/>
      <dgm:t>
        <a:bodyPr/>
        <a:lstStyle/>
        <a:p>
          <a:r>
            <a:rPr lang="de-DE" dirty="0" smtClean="0"/>
            <a:t>Anwendung der Studienergebnisse </a:t>
          </a:r>
          <a:endParaRPr lang="de-DE" dirty="0"/>
        </a:p>
      </dgm:t>
    </dgm:pt>
    <dgm:pt modelId="{409B43FF-8AE5-D746-BB4D-D4D2513F92FE}" type="parTrans" cxnId="{4D665F34-E489-B340-843F-39DA40DB6C6D}">
      <dgm:prSet/>
      <dgm:spPr/>
      <dgm:t>
        <a:bodyPr/>
        <a:lstStyle/>
        <a:p>
          <a:endParaRPr lang="de-DE"/>
        </a:p>
      </dgm:t>
    </dgm:pt>
    <dgm:pt modelId="{8E80BFDD-01D1-C347-9ED1-F18E2D08025F}" type="sibTrans" cxnId="{4D665F34-E489-B340-843F-39DA40DB6C6D}">
      <dgm:prSet/>
      <dgm:spPr/>
      <dgm:t>
        <a:bodyPr/>
        <a:lstStyle/>
        <a:p>
          <a:endParaRPr lang="de-DE"/>
        </a:p>
      </dgm:t>
    </dgm:pt>
    <dgm:pt modelId="{E2364416-2FF9-394E-9B1E-3721DE11A2FF}">
      <dgm:prSet phldrT="[Text]"/>
      <dgm:spPr/>
      <dgm:t>
        <a:bodyPr/>
        <a:lstStyle/>
        <a:p>
          <a:r>
            <a:rPr lang="de-DE" dirty="0" smtClean="0"/>
            <a:t>Planung und Simulation</a:t>
          </a:r>
          <a:endParaRPr lang="de-DE" dirty="0"/>
        </a:p>
      </dgm:t>
    </dgm:pt>
    <dgm:pt modelId="{32AD1FFD-5A11-1340-9C8C-53FA44B32444}" type="parTrans" cxnId="{1D2E35E1-1100-0B49-8110-C9AA101E0681}">
      <dgm:prSet/>
      <dgm:spPr/>
      <dgm:t>
        <a:bodyPr/>
        <a:lstStyle/>
        <a:p>
          <a:endParaRPr lang="de-DE"/>
        </a:p>
      </dgm:t>
    </dgm:pt>
    <dgm:pt modelId="{6C7D22E3-FFB3-7D4A-B3DE-C49CDC2D0D64}" type="sibTrans" cxnId="{1D2E35E1-1100-0B49-8110-C9AA101E0681}">
      <dgm:prSet/>
      <dgm:spPr/>
      <dgm:t>
        <a:bodyPr/>
        <a:lstStyle/>
        <a:p>
          <a:endParaRPr lang="de-DE"/>
        </a:p>
      </dgm:t>
    </dgm:pt>
    <dgm:pt modelId="{0B5C0840-6F17-7044-B294-DC4D54D906EE}">
      <dgm:prSet phldrT="[Text]"/>
      <dgm:spPr/>
      <dgm:t>
        <a:bodyPr/>
        <a:lstStyle/>
        <a:p>
          <a:r>
            <a:rPr lang="de-DE" dirty="0" smtClean="0"/>
            <a:t>Dateneingabe</a:t>
          </a:r>
          <a:endParaRPr lang="de-DE" dirty="0"/>
        </a:p>
      </dgm:t>
    </dgm:pt>
    <dgm:pt modelId="{6EF8176B-EE7C-F04C-B67B-1FEBBD720625}" type="parTrans" cxnId="{6672AD54-8C54-B747-9597-94793B3E74FB}">
      <dgm:prSet/>
      <dgm:spPr/>
      <dgm:t>
        <a:bodyPr/>
        <a:lstStyle/>
        <a:p>
          <a:endParaRPr lang="de-DE"/>
        </a:p>
      </dgm:t>
    </dgm:pt>
    <dgm:pt modelId="{8ED93119-E117-024A-A874-F44DE5AF03B1}" type="sibTrans" cxnId="{6672AD54-8C54-B747-9597-94793B3E74FB}">
      <dgm:prSet/>
      <dgm:spPr/>
      <dgm:t>
        <a:bodyPr/>
        <a:lstStyle/>
        <a:p>
          <a:endParaRPr lang="de-DE"/>
        </a:p>
      </dgm:t>
    </dgm:pt>
    <dgm:pt modelId="{4A1730FF-C493-4442-8AC9-19CAD0A8DC8A}">
      <dgm:prSet phldrT="[Text]"/>
      <dgm:spPr/>
      <dgm:t>
        <a:bodyPr/>
        <a:lstStyle/>
        <a:p>
          <a:r>
            <a:rPr lang="de-DE" dirty="0" smtClean="0"/>
            <a:t>Profileingabe</a:t>
          </a:r>
          <a:endParaRPr lang="de-DE" dirty="0"/>
        </a:p>
      </dgm:t>
    </dgm:pt>
    <dgm:pt modelId="{82377388-2614-404C-A500-A2DA63224DEF}" type="parTrans" cxnId="{094A7545-9337-0941-B5A6-B72DCC0019C5}">
      <dgm:prSet/>
      <dgm:spPr/>
      <dgm:t>
        <a:bodyPr/>
        <a:lstStyle/>
        <a:p>
          <a:endParaRPr lang="de-DE"/>
        </a:p>
      </dgm:t>
    </dgm:pt>
    <dgm:pt modelId="{1FF669C2-BC5F-4F4B-BED3-13A02A88F3D4}" type="sibTrans" cxnId="{094A7545-9337-0941-B5A6-B72DCC0019C5}">
      <dgm:prSet/>
      <dgm:spPr/>
      <dgm:t>
        <a:bodyPr/>
        <a:lstStyle/>
        <a:p>
          <a:endParaRPr lang="de-DE"/>
        </a:p>
      </dgm:t>
    </dgm:pt>
    <dgm:pt modelId="{BA621AF6-4526-2D4A-9B95-11FC43E9F936}">
      <dgm:prSet phldrT="[Text]"/>
      <dgm:spPr/>
      <dgm:t>
        <a:bodyPr/>
        <a:lstStyle/>
        <a:p>
          <a:r>
            <a:rPr lang="de-DE" dirty="0" smtClean="0"/>
            <a:t>Zuordnung &amp; Mustererkennung</a:t>
          </a:r>
          <a:endParaRPr lang="de-DE" dirty="0"/>
        </a:p>
      </dgm:t>
    </dgm:pt>
    <dgm:pt modelId="{B55FE7C4-CA61-2348-8FD3-79D634FA7B95}" type="parTrans" cxnId="{1A8E7913-5F91-7743-A306-7F1133413A20}">
      <dgm:prSet/>
      <dgm:spPr/>
      <dgm:t>
        <a:bodyPr/>
        <a:lstStyle/>
        <a:p>
          <a:endParaRPr lang="de-DE"/>
        </a:p>
      </dgm:t>
    </dgm:pt>
    <dgm:pt modelId="{E0F6DE39-7F77-EA49-B4B7-9CA4BEDB6CE2}" type="sibTrans" cxnId="{1A8E7913-5F91-7743-A306-7F1133413A20}">
      <dgm:prSet/>
      <dgm:spPr/>
      <dgm:t>
        <a:bodyPr/>
        <a:lstStyle/>
        <a:p>
          <a:endParaRPr lang="de-DE"/>
        </a:p>
      </dgm:t>
    </dgm:pt>
    <dgm:pt modelId="{C344CBE1-A2E6-6247-A9F9-FEAEC938CC43}">
      <dgm:prSet phldrT="[Text]"/>
      <dgm:spPr/>
      <dgm:t>
        <a:bodyPr/>
        <a:lstStyle/>
        <a:p>
          <a:r>
            <a:rPr lang="de-DE" dirty="0" smtClean="0"/>
            <a:t>Aufbereitung der Daten</a:t>
          </a:r>
          <a:endParaRPr lang="de-DE" dirty="0"/>
        </a:p>
      </dgm:t>
    </dgm:pt>
    <dgm:pt modelId="{D3BD6A59-9987-5949-B90A-CFC4C4CAFFC8}" type="parTrans" cxnId="{7C18A1D9-3637-5046-9840-8D3729F2AD8E}">
      <dgm:prSet/>
      <dgm:spPr/>
      <dgm:t>
        <a:bodyPr/>
        <a:lstStyle/>
        <a:p>
          <a:endParaRPr lang="de-DE"/>
        </a:p>
      </dgm:t>
    </dgm:pt>
    <dgm:pt modelId="{2056FA01-12A3-9941-B8E8-40BAECB759EF}" type="sibTrans" cxnId="{7C18A1D9-3637-5046-9840-8D3729F2AD8E}">
      <dgm:prSet/>
      <dgm:spPr/>
      <dgm:t>
        <a:bodyPr/>
        <a:lstStyle/>
        <a:p>
          <a:endParaRPr lang="de-DE"/>
        </a:p>
      </dgm:t>
    </dgm:pt>
    <dgm:pt modelId="{3000B95C-5C21-CE45-B34B-D7B66885D7B1}">
      <dgm:prSet phldrT="[Text]"/>
      <dgm:spPr/>
      <dgm:t>
        <a:bodyPr/>
        <a:lstStyle/>
        <a:p>
          <a:r>
            <a:rPr lang="de-DE" dirty="0" smtClean="0"/>
            <a:t>Implementation neuer Programme auf der Gesundheitsplattform</a:t>
          </a:r>
          <a:endParaRPr lang="de-DE" dirty="0"/>
        </a:p>
      </dgm:t>
    </dgm:pt>
    <dgm:pt modelId="{21A0D215-D88B-4548-950F-C2911BCD224F}" type="parTrans" cxnId="{29B0665D-AA5F-7E46-823A-7D425B2EDC93}">
      <dgm:prSet/>
      <dgm:spPr/>
      <dgm:t>
        <a:bodyPr/>
        <a:lstStyle/>
        <a:p>
          <a:endParaRPr lang="de-DE"/>
        </a:p>
      </dgm:t>
    </dgm:pt>
    <dgm:pt modelId="{D8BF84D5-F1F3-7941-B5FC-83307ACCD88C}" type="sibTrans" cxnId="{29B0665D-AA5F-7E46-823A-7D425B2EDC93}">
      <dgm:prSet/>
      <dgm:spPr/>
      <dgm:t>
        <a:bodyPr/>
        <a:lstStyle/>
        <a:p>
          <a:endParaRPr lang="de-DE"/>
        </a:p>
      </dgm:t>
    </dgm:pt>
    <dgm:pt modelId="{07BF6C95-A186-DA45-8D92-1E7D5CC15C07}">
      <dgm:prSet phldrT="[Text]"/>
      <dgm:spPr/>
      <dgm:t>
        <a:bodyPr/>
        <a:lstStyle/>
        <a:p>
          <a:endParaRPr lang="de-DE" dirty="0"/>
        </a:p>
      </dgm:t>
    </dgm:pt>
    <dgm:pt modelId="{2C3316F3-E262-4E4A-90C5-818DA45E9831}" type="parTrans" cxnId="{06905F3E-20A1-5B4C-9D93-80817B81A40F}">
      <dgm:prSet/>
      <dgm:spPr/>
      <dgm:t>
        <a:bodyPr/>
        <a:lstStyle/>
        <a:p>
          <a:endParaRPr lang="de-DE"/>
        </a:p>
      </dgm:t>
    </dgm:pt>
    <dgm:pt modelId="{1C5A34CC-0654-134A-B84A-5D8616A5585A}" type="sibTrans" cxnId="{06905F3E-20A1-5B4C-9D93-80817B81A40F}">
      <dgm:prSet/>
      <dgm:spPr/>
      <dgm:t>
        <a:bodyPr/>
        <a:lstStyle/>
        <a:p>
          <a:endParaRPr lang="de-DE"/>
        </a:p>
      </dgm:t>
    </dgm:pt>
    <dgm:pt modelId="{3839B5F4-A80D-BF4E-8BF4-75AA6A667506}" type="pres">
      <dgm:prSet presAssocID="{43640BD4-3A10-4B4F-9E8B-FD2727B9FA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EA563E-4523-7B4F-A4BB-6580000AD8F8}" type="pres">
      <dgm:prSet presAssocID="{43640BD4-3A10-4B4F-9E8B-FD2727B9FA13}" presName="tSp" presStyleCnt="0"/>
      <dgm:spPr/>
    </dgm:pt>
    <dgm:pt modelId="{BA96281B-0BE5-5D41-A0AE-4DDF99F3A508}" type="pres">
      <dgm:prSet presAssocID="{43640BD4-3A10-4B4F-9E8B-FD2727B9FA13}" presName="bSp" presStyleCnt="0"/>
      <dgm:spPr/>
    </dgm:pt>
    <dgm:pt modelId="{A5BA5381-ED24-5849-AE73-C5F7CA7CE619}" type="pres">
      <dgm:prSet presAssocID="{43640BD4-3A10-4B4F-9E8B-FD2727B9FA13}" presName="process" presStyleCnt="0"/>
      <dgm:spPr/>
    </dgm:pt>
    <dgm:pt modelId="{80D5322A-D0E2-0B46-B493-75BC1C9B5BFD}" type="pres">
      <dgm:prSet presAssocID="{3E497511-2B30-BB45-B419-63B58E703273}" presName="composite1" presStyleCnt="0"/>
      <dgm:spPr/>
    </dgm:pt>
    <dgm:pt modelId="{5C42054F-E7CE-714C-84D8-A53D80D25A25}" type="pres">
      <dgm:prSet presAssocID="{3E497511-2B30-BB45-B419-63B58E703273}" presName="dummyNode1" presStyleLbl="node1" presStyleIdx="0" presStyleCnt="5"/>
      <dgm:spPr/>
    </dgm:pt>
    <dgm:pt modelId="{24D4F443-9A04-7544-82BA-F4171579B876}" type="pres">
      <dgm:prSet presAssocID="{3E497511-2B30-BB45-B419-63B58E703273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FDCAB-3BC4-3E4E-B5F7-EC69DF9A11FC}" type="pres">
      <dgm:prSet presAssocID="{3E497511-2B30-BB45-B419-63B58E703273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64DB93-4443-1B48-83A3-349B1968AA22}" type="pres">
      <dgm:prSet presAssocID="{3E497511-2B30-BB45-B419-63B58E703273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BBBF5-0A0C-6D4F-9FB5-72625BD46E8E}" type="pres">
      <dgm:prSet presAssocID="{3E497511-2B30-BB45-B419-63B58E703273}" presName="connSite1" presStyleCnt="0"/>
      <dgm:spPr/>
    </dgm:pt>
    <dgm:pt modelId="{950E5232-D590-B748-A5EC-0D76CF82E85E}" type="pres">
      <dgm:prSet presAssocID="{98FC241F-D9A0-B14E-A90D-751A9C3BC36B}" presName="Name9" presStyleLbl="sibTrans2D1" presStyleIdx="0" presStyleCnt="4"/>
      <dgm:spPr/>
      <dgm:t>
        <a:bodyPr/>
        <a:lstStyle/>
        <a:p>
          <a:endParaRPr lang="de-DE"/>
        </a:p>
      </dgm:t>
    </dgm:pt>
    <dgm:pt modelId="{A168033E-23DE-2D4B-8543-20AEF0D54F06}" type="pres">
      <dgm:prSet presAssocID="{2DBB9656-EAAC-0B45-A525-F50FC047AE5E}" presName="composite2" presStyleCnt="0"/>
      <dgm:spPr/>
    </dgm:pt>
    <dgm:pt modelId="{66C45EBB-9CBB-AA45-9915-826F2C04F96D}" type="pres">
      <dgm:prSet presAssocID="{2DBB9656-EAAC-0B45-A525-F50FC047AE5E}" presName="dummyNode2" presStyleLbl="node1" presStyleIdx="0" presStyleCnt="5"/>
      <dgm:spPr/>
    </dgm:pt>
    <dgm:pt modelId="{A67312F6-0FDC-9840-A460-0A4748AA4C7A}" type="pres">
      <dgm:prSet presAssocID="{2DBB9656-EAAC-0B45-A525-F50FC047AE5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D3941-4E03-7542-8D70-F17D24CB46D8}" type="pres">
      <dgm:prSet presAssocID="{2DBB9656-EAAC-0B45-A525-F50FC047AE5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7964E-3D1F-044D-9C78-8ED660F694EE}" type="pres">
      <dgm:prSet presAssocID="{2DBB9656-EAAC-0B45-A525-F50FC047AE5E}" presName="parentNode2" presStyleLbl="node1" presStyleIdx="1" presStyleCnt="5" custScaleX="12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E8AED3-9C92-544C-B623-7E2F95DB8ED1}" type="pres">
      <dgm:prSet presAssocID="{2DBB9656-EAAC-0B45-A525-F50FC047AE5E}" presName="connSite2" presStyleCnt="0"/>
      <dgm:spPr/>
    </dgm:pt>
    <dgm:pt modelId="{DB9DAC0F-A962-6B42-9584-71FC33C5710B}" type="pres">
      <dgm:prSet presAssocID="{8229D027-11A5-D344-81AF-34E2B3AC3103}" presName="Name18" presStyleLbl="sibTrans2D1" presStyleIdx="1" presStyleCnt="4"/>
      <dgm:spPr/>
      <dgm:t>
        <a:bodyPr/>
        <a:lstStyle/>
        <a:p>
          <a:endParaRPr lang="de-DE"/>
        </a:p>
      </dgm:t>
    </dgm:pt>
    <dgm:pt modelId="{12F88D7B-6DDF-344F-B629-14E907CB5C79}" type="pres">
      <dgm:prSet presAssocID="{FBAB3F2F-A4F8-4E42-AD19-9C2918605F83}" presName="composite1" presStyleCnt="0"/>
      <dgm:spPr/>
    </dgm:pt>
    <dgm:pt modelId="{E0625F9D-F42C-7743-83E7-5AE52F0E97CB}" type="pres">
      <dgm:prSet presAssocID="{FBAB3F2F-A4F8-4E42-AD19-9C2918605F83}" presName="dummyNode1" presStyleLbl="node1" presStyleIdx="1" presStyleCnt="5"/>
      <dgm:spPr/>
    </dgm:pt>
    <dgm:pt modelId="{AD67D0EF-3A25-2F43-9689-495D6E4D69DF}" type="pres">
      <dgm:prSet presAssocID="{FBAB3F2F-A4F8-4E42-AD19-9C2918605F83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2CEF8F-DD5F-564D-A588-7E905CAEE14A}" type="pres">
      <dgm:prSet presAssocID="{FBAB3F2F-A4F8-4E42-AD19-9C2918605F83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E8220C-C4F0-5741-9271-CEA64ABDEBBC}" type="pres">
      <dgm:prSet presAssocID="{FBAB3F2F-A4F8-4E42-AD19-9C2918605F83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222E28-F8EA-284A-87B6-EDF2228C7E11}" type="pres">
      <dgm:prSet presAssocID="{FBAB3F2F-A4F8-4E42-AD19-9C2918605F83}" presName="connSite1" presStyleCnt="0"/>
      <dgm:spPr/>
    </dgm:pt>
    <dgm:pt modelId="{A718E7FC-8FC8-A049-8A0A-323368BC7BD7}" type="pres">
      <dgm:prSet presAssocID="{779F5808-60D7-B349-8B57-4A00BE6BA68E}" presName="Name9" presStyleLbl="sibTrans2D1" presStyleIdx="2" presStyleCnt="4"/>
      <dgm:spPr/>
      <dgm:t>
        <a:bodyPr/>
        <a:lstStyle/>
        <a:p>
          <a:endParaRPr lang="de-DE"/>
        </a:p>
      </dgm:t>
    </dgm:pt>
    <dgm:pt modelId="{4C7C295C-AAC8-DC4A-979A-A39664C40281}" type="pres">
      <dgm:prSet presAssocID="{D2F0644F-BA4D-6546-A1FB-354DE4E192EF}" presName="composite2" presStyleCnt="0"/>
      <dgm:spPr/>
    </dgm:pt>
    <dgm:pt modelId="{3EAF8798-A716-1446-A97C-E2ED5401B25D}" type="pres">
      <dgm:prSet presAssocID="{D2F0644F-BA4D-6546-A1FB-354DE4E192EF}" presName="dummyNode2" presStyleLbl="node1" presStyleIdx="2" presStyleCnt="5"/>
      <dgm:spPr/>
    </dgm:pt>
    <dgm:pt modelId="{3440BCED-6409-274A-A6E6-5CF6CB8B8C4F}" type="pres">
      <dgm:prSet presAssocID="{D2F0644F-BA4D-6546-A1FB-354DE4E192EF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C57A5A-7F46-6B48-A792-DA3BFF3907A7}" type="pres">
      <dgm:prSet presAssocID="{D2F0644F-BA4D-6546-A1FB-354DE4E192EF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3E609-6511-824D-8475-B2A1EA60F395}" type="pres">
      <dgm:prSet presAssocID="{D2F0644F-BA4D-6546-A1FB-354DE4E192EF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A4D498-60B9-694B-8F3C-89283A67F9B0}" type="pres">
      <dgm:prSet presAssocID="{D2F0644F-BA4D-6546-A1FB-354DE4E192EF}" presName="connSite2" presStyleCnt="0"/>
      <dgm:spPr/>
    </dgm:pt>
    <dgm:pt modelId="{F2AAE735-9886-7342-8197-1E89536DB750}" type="pres">
      <dgm:prSet presAssocID="{D4425B48-233F-5D42-A8F1-DF137D701E3B}" presName="Name18" presStyleLbl="sibTrans2D1" presStyleIdx="3" presStyleCnt="4"/>
      <dgm:spPr/>
      <dgm:t>
        <a:bodyPr/>
        <a:lstStyle/>
        <a:p>
          <a:endParaRPr lang="de-DE"/>
        </a:p>
      </dgm:t>
    </dgm:pt>
    <dgm:pt modelId="{45BEFB6A-A696-3B48-BC29-55E7237ECF1C}" type="pres">
      <dgm:prSet presAssocID="{A70EC25D-97A5-B148-98AD-90C6A40C9BAE}" presName="composite1" presStyleCnt="0"/>
      <dgm:spPr/>
    </dgm:pt>
    <dgm:pt modelId="{93BCD160-8542-124F-A411-D77690B04421}" type="pres">
      <dgm:prSet presAssocID="{A70EC25D-97A5-B148-98AD-90C6A40C9BAE}" presName="dummyNode1" presStyleLbl="node1" presStyleIdx="3" presStyleCnt="5"/>
      <dgm:spPr/>
    </dgm:pt>
    <dgm:pt modelId="{A2E493F2-23CA-A64D-A56E-E67FEA926AC1}" type="pres">
      <dgm:prSet presAssocID="{A70EC25D-97A5-B148-98AD-90C6A40C9BA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C6376C-9FC5-3D42-AEBF-DD6499A69681}" type="pres">
      <dgm:prSet presAssocID="{A70EC25D-97A5-B148-98AD-90C6A40C9BA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17DF3D-9BB1-214F-8743-616D8C723F8D}" type="pres">
      <dgm:prSet presAssocID="{A70EC25D-97A5-B148-98AD-90C6A40C9BA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5ADC78-6646-2144-A6CF-92B9003A5253}" type="pres">
      <dgm:prSet presAssocID="{A70EC25D-97A5-B148-98AD-90C6A40C9BAE}" presName="connSite1" presStyleCnt="0"/>
      <dgm:spPr/>
    </dgm:pt>
  </dgm:ptLst>
  <dgm:cxnLst>
    <dgm:cxn modelId="{2F421225-3791-A443-96BF-09AB05759B34}" type="presOf" srcId="{ED9BF28E-C449-EF48-ADEB-9FC214E4A643}" destId="{6E7D3941-4E03-7542-8D70-F17D24CB46D8}" srcOrd="1" destOrd="1" presId="urn:microsoft.com/office/officeart/2005/8/layout/hProcess4"/>
    <dgm:cxn modelId="{E07316FA-9952-7E46-B409-2CDF0D545CE9}" srcId="{43640BD4-3A10-4B4F-9E8B-FD2727B9FA13}" destId="{A70EC25D-97A5-B148-98AD-90C6A40C9BAE}" srcOrd="4" destOrd="0" parTransId="{57672DC9-1403-E844-A6DB-ED01399E67D2}" sibTransId="{9ADA4F2E-6E84-BF41-B0C8-940105B15288}"/>
    <dgm:cxn modelId="{0E417B15-C5D2-5241-92BE-0CFF9F75D044}" type="presOf" srcId="{1A32F938-82C9-344F-A310-0A39B2CEBF74}" destId="{CFC57A5A-7F46-6B48-A792-DA3BFF3907A7}" srcOrd="1" destOrd="2" presId="urn:microsoft.com/office/officeart/2005/8/layout/hProcess4"/>
    <dgm:cxn modelId="{68CE1FA8-B1DB-4240-B2C7-7CDD1F422351}" srcId="{43640BD4-3A10-4B4F-9E8B-FD2727B9FA13}" destId="{2DBB9656-EAAC-0B45-A525-F50FC047AE5E}" srcOrd="1" destOrd="0" parTransId="{2FA871ED-435B-C84F-AA6B-6E7EB298B94A}" sibTransId="{8229D027-11A5-D344-81AF-34E2B3AC3103}"/>
    <dgm:cxn modelId="{57D107D5-ECC2-A741-8358-829D3470C06C}" type="presOf" srcId="{3000B95C-5C21-CE45-B34B-D7B66885D7B1}" destId="{A2E493F2-23CA-A64D-A56E-E67FEA926AC1}" srcOrd="0" destOrd="1" presId="urn:microsoft.com/office/officeart/2005/8/layout/hProcess4"/>
    <dgm:cxn modelId="{697A6064-D718-1C46-B308-730AE9EFD569}" type="presOf" srcId="{FBAB3F2F-A4F8-4E42-AD19-9C2918605F83}" destId="{04E8220C-C4F0-5741-9271-CEA64ABDEBBC}" srcOrd="0" destOrd="0" presId="urn:microsoft.com/office/officeart/2005/8/layout/hProcess4"/>
    <dgm:cxn modelId="{FB0BB3D3-51AF-B44E-8D55-C243F6B7106B}" type="presOf" srcId="{0AF569E9-268B-FC42-BFCB-65C042364F2D}" destId="{3D2CEF8F-DD5F-564D-A588-7E905CAEE14A}" srcOrd="1" destOrd="0" presId="urn:microsoft.com/office/officeart/2005/8/layout/hProcess4"/>
    <dgm:cxn modelId="{314549C1-EB92-4A47-A56A-0FA3839C926E}" type="presOf" srcId="{47331BD5-1B69-4146-846F-4FB400EE0EFD}" destId="{CFC57A5A-7F46-6B48-A792-DA3BFF3907A7}" srcOrd="1" destOrd="1" presId="urn:microsoft.com/office/officeart/2005/8/layout/hProcess4"/>
    <dgm:cxn modelId="{DA0A4450-3076-A74C-87E2-710B740BF54E}" type="presOf" srcId="{0B5C0840-6F17-7044-B294-DC4D54D906EE}" destId="{24D4F443-9A04-7544-82BA-F4171579B876}" srcOrd="0" destOrd="2" presId="urn:microsoft.com/office/officeart/2005/8/layout/hProcess4"/>
    <dgm:cxn modelId="{CC720121-44D2-B74E-A3E6-4808710161C4}" type="presOf" srcId="{1A32F938-82C9-344F-A310-0A39B2CEBF74}" destId="{3440BCED-6409-274A-A6E6-5CF6CB8B8C4F}" srcOrd="0" destOrd="2" presId="urn:microsoft.com/office/officeart/2005/8/layout/hProcess4"/>
    <dgm:cxn modelId="{15160DF5-240F-0443-9181-0782FAC5CB41}" type="presOf" srcId="{BA621AF6-4526-2D4A-9B95-11FC43E9F936}" destId="{6E7D3941-4E03-7542-8D70-F17D24CB46D8}" srcOrd="1" destOrd="2" presId="urn:microsoft.com/office/officeart/2005/8/layout/hProcess4"/>
    <dgm:cxn modelId="{7C18A1D9-3637-5046-9840-8D3729F2AD8E}" srcId="{FBAB3F2F-A4F8-4E42-AD19-9C2918605F83}" destId="{C344CBE1-A2E6-6247-A9F9-FEAEC938CC43}" srcOrd="3" destOrd="0" parTransId="{D3BD6A59-9987-5949-B90A-CFC4C4CAFFC8}" sibTransId="{2056FA01-12A3-9941-B8E8-40BAECB759EF}"/>
    <dgm:cxn modelId="{AB6B6278-9BDC-4A44-8736-976CA9EE3CB5}" srcId="{3E497511-2B30-BB45-B419-63B58E703273}" destId="{8EF3C3C2-8FDD-AC40-B056-F442D688CBE5}" srcOrd="1" destOrd="0" parTransId="{195E8975-B80D-A54E-9EF5-30B96D3EFBAB}" sibTransId="{267DD6D2-028E-0B45-8C5B-BA46EFD22EC0}"/>
    <dgm:cxn modelId="{7F8B361A-EF45-974F-86C7-C4F7E6462941}" type="presOf" srcId="{98FC241F-D9A0-B14E-A90D-751A9C3BC36B}" destId="{950E5232-D590-B748-A5EC-0D76CF82E85E}" srcOrd="0" destOrd="0" presId="urn:microsoft.com/office/officeart/2005/8/layout/hProcess4"/>
    <dgm:cxn modelId="{B4592335-42B3-5746-99DD-7A982249A872}" type="presOf" srcId="{E2364416-2FF9-394E-9B1E-3721DE11A2FF}" destId="{AD67D0EF-3A25-2F43-9689-495D6E4D69DF}" srcOrd="0" destOrd="1" presId="urn:microsoft.com/office/officeart/2005/8/layout/hProcess4"/>
    <dgm:cxn modelId="{75684809-7937-304D-B6AC-1D737B5E1740}" type="presOf" srcId="{8229D027-11A5-D344-81AF-34E2B3AC3103}" destId="{DB9DAC0F-A962-6B42-9584-71FC33C5710B}" srcOrd="0" destOrd="0" presId="urn:microsoft.com/office/officeart/2005/8/layout/hProcess4"/>
    <dgm:cxn modelId="{6672AD54-8C54-B747-9597-94793B3E74FB}" srcId="{3E497511-2B30-BB45-B419-63B58E703273}" destId="{0B5C0840-6F17-7044-B294-DC4D54D906EE}" srcOrd="2" destOrd="0" parTransId="{6EF8176B-EE7C-F04C-B67B-1FEBBD720625}" sibTransId="{8ED93119-E117-024A-A874-F44DE5AF03B1}"/>
    <dgm:cxn modelId="{348A17A9-2060-0240-B6F1-6AAB666D8935}" type="presOf" srcId="{0EFCD925-2B04-2144-AF25-2CD87C70646F}" destId="{AD67D0EF-3A25-2F43-9689-495D6E4D69DF}" srcOrd="0" destOrd="2" presId="urn:microsoft.com/office/officeart/2005/8/layout/hProcess4"/>
    <dgm:cxn modelId="{1277765A-4BDC-E64B-A04F-C8C0475D8C57}" type="presOf" srcId="{DAC7F4CE-3A24-664C-B715-C77D5BC2FB20}" destId="{24D4F443-9A04-7544-82BA-F4171579B876}" srcOrd="0" destOrd="0" presId="urn:microsoft.com/office/officeart/2005/8/layout/hProcess4"/>
    <dgm:cxn modelId="{9CD555D4-C1D0-2C4C-8B5F-F970A8E95C50}" srcId="{D2F0644F-BA4D-6546-A1FB-354DE4E192EF}" destId="{1A32F938-82C9-344F-A310-0A39B2CEBF74}" srcOrd="2" destOrd="0" parTransId="{38224A49-BB2B-0046-BD6D-451E0F3C4028}" sibTransId="{EC3677AA-42FD-0443-9BCA-0642E2AD1685}"/>
    <dgm:cxn modelId="{22E1DB6F-537B-C64F-9BDB-A46D2813B9C0}" srcId="{FBAB3F2F-A4F8-4E42-AD19-9C2918605F83}" destId="{0AF569E9-268B-FC42-BFCB-65C042364F2D}" srcOrd="0" destOrd="0" parTransId="{63E78172-BA86-CD46-B18F-A48D81A290C1}" sibTransId="{872186A5-C066-034B-AA4A-8A1295375BAC}"/>
    <dgm:cxn modelId="{1D2E35E1-1100-0B49-8110-C9AA101E0681}" srcId="{FBAB3F2F-A4F8-4E42-AD19-9C2918605F83}" destId="{E2364416-2FF9-394E-9B1E-3721DE11A2FF}" srcOrd="1" destOrd="0" parTransId="{32AD1FFD-5A11-1340-9C8C-53FA44B32444}" sibTransId="{6C7D22E3-FFB3-7D4A-B3DE-C49CDC2D0D64}"/>
    <dgm:cxn modelId="{DBF65D78-8654-CC4D-9278-C16B9925AF1D}" type="presOf" srcId="{4A1730FF-C493-4442-8AC9-19CAD0A8DC8A}" destId="{C03FDCAB-3BC4-3E4E-B5F7-EC69DF9A11FC}" srcOrd="1" destOrd="3" presId="urn:microsoft.com/office/officeart/2005/8/layout/hProcess4"/>
    <dgm:cxn modelId="{2A0671B9-65BC-3842-B100-BCA456E3C93A}" type="presOf" srcId="{A70EC25D-97A5-B148-98AD-90C6A40C9BAE}" destId="{1517DF3D-9BB1-214F-8743-616D8C723F8D}" srcOrd="0" destOrd="0" presId="urn:microsoft.com/office/officeart/2005/8/layout/hProcess4"/>
    <dgm:cxn modelId="{F0B59841-7A76-2943-BFBE-387589502552}" type="presOf" srcId="{D2F0644F-BA4D-6546-A1FB-354DE4E192EF}" destId="{9413E609-6511-824D-8475-B2A1EA60F395}" srcOrd="0" destOrd="0" presId="urn:microsoft.com/office/officeart/2005/8/layout/hProcess4"/>
    <dgm:cxn modelId="{1A8E7913-5F91-7743-A306-7F1133413A20}" srcId="{2DBB9656-EAAC-0B45-A525-F50FC047AE5E}" destId="{BA621AF6-4526-2D4A-9B95-11FC43E9F936}" srcOrd="2" destOrd="0" parTransId="{B55FE7C4-CA61-2348-8FD3-79D634FA7B95}" sibTransId="{E0F6DE39-7F77-EA49-B4B7-9CA4BEDB6CE2}"/>
    <dgm:cxn modelId="{094A7545-9337-0941-B5A6-B72DCC0019C5}" srcId="{3E497511-2B30-BB45-B419-63B58E703273}" destId="{4A1730FF-C493-4442-8AC9-19CAD0A8DC8A}" srcOrd="3" destOrd="0" parTransId="{82377388-2614-404C-A500-A2DA63224DEF}" sibTransId="{1FF669C2-BC5F-4F4B-BED3-13A02A88F3D4}"/>
    <dgm:cxn modelId="{8316712F-0E22-F243-8998-5451238114FA}" type="presOf" srcId="{70C2F1D6-0E68-E241-9D33-E1E5B58B0DEC}" destId="{A67312F6-0FDC-9840-A460-0A4748AA4C7A}" srcOrd="0" destOrd="0" presId="urn:microsoft.com/office/officeart/2005/8/layout/hProcess4"/>
    <dgm:cxn modelId="{CE12117D-9252-484A-B304-1567B7C72D92}" type="presOf" srcId="{ED9BF28E-C449-EF48-ADEB-9FC214E4A643}" destId="{A67312F6-0FDC-9840-A460-0A4748AA4C7A}" srcOrd="0" destOrd="1" presId="urn:microsoft.com/office/officeart/2005/8/layout/hProcess4"/>
    <dgm:cxn modelId="{040F09D0-1EAF-074E-B0F2-937D9C4EAE47}" type="presOf" srcId="{70C2F1D6-0E68-E241-9D33-E1E5B58B0DEC}" destId="{6E7D3941-4E03-7542-8D70-F17D24CB46D8}" srcOrd="1" destOrd="0" presId="urn:microsoft.com/office/officeart/2005/8/layout/hProcess4"/>
    <dgm:cxn modelId="{E13550B5-77FC-F641-A4F7-32C585A8AE9B}" type="presOf" srcId="{43640BD4-3A10-4B4F-9E8B-FD2727B9FA13}" destId="{3839B5F4-A80D-BF4E-8BF4-75AA6A667506}" srcOrd="0" destOrd="0" presId="urn:microsoft.com/office/officeart/2005/8/layout/hProcess4"/>
    <dgm:cxn modelId="{9870BA26-7928-B948-B1F9-3F94D98E196A}" type="presOf" srcId="{4A47348F-1AFF-F847-B002-52108D819C31}" destId="{0BC6376C-9FC5-3D42-AEBF-DD6499A69681}" srcOrd="1" destOrd="0" presId="urn:microsoft.com/office/officeart/2005/8/layout/hProcess4"/>
    <dgm:cxn modelId="{411482D6-8305-7C44-AD25-FBE4033EE122}" srcId="{FBAB3F2F-A4F8-4E42-AD19-9C2918605F83}" destId="{0EFCD925-2B04-2144-AF25-2CD87C70646F}" srcOrd="2" destOrd="0" parTransId="{F22C0843-41ED-9E49-B989-D744C67753A8}" sibTransId="{61694E66-A069-BF4A-A560-C619C505956B}"/>
    <dgm:cxn modelId="{2BD7C746-21F8-A841-813B-D7DE2A4F250E}" type="presOf" srcId="{DAC7F4CE-3A24-664C-B715-C77D5BC2FB20}" destId="{C03FDCAB-3BC4-3E4E-B5F7-EC69DF9A11FC}" srcOrd="1" destOrd="0" presId="urn:microsoft.com/office/officeart/2005/8/layout/hProcess4"/>
    <dgm:cxn modelId="{9E1BCBBF-4334-6F4C-810E-AF876FFC6A82}" type="presOf" srcId="{E2364416-2FF9-394E-9B1E-3721DE11A2FF}" destId="{3D2CEF8F-DD5F-564D-A588-7E905CAEE14A}" srcOrd="1" destOrd="1" presId="urn:microsoft.com/office/officeart/2005/8/layout/hProcess4"/>
    <dgm:cxn modelId="{78FE8157-1347-1144-949E-CCA7B98C90BC}" type="presOf" srcId="{4A47348F-1AFF-F847-B002-52108D819C31}" destId="{A2E493F2-23CA-A64D-A56E-E67FEA926AC1}" srcOrd="0" destOrd="0" presId="urn:microsoft.com/office/officeart/2005/8/layout/hProcess4"/>
    <dgm:cxn modelId="{7E3210E5-16AF-A543-99DD-8428265CF469}" srcId="{D2F0644F-BA4D-6546-A1FB-354DE4E192EF}" destId="{47331BD5-1B69-4146-846F-4FB400EE0EFD}" srcOrd="1" destOrd="0" parTransId="{7E7D94DA-D07D-E047-9292-C54004C4988D}" sibTransId="{07586CE8-DBE1-2E4B-A5CD-7E6AA6B90A32}"/>
    <dgm:cxn modelId="{831C51FE-FEB3-F34D-BEE4-8C70C8843D81}" type="presOf" srcId="{EF945A9A-24A2-7740-B307-27A9DB90B7D8}" destId="{CFC57A5A-7F46-6B48-A792-DA3BFF3907A7}" srcOrd="1" destOrd="0" presId="urn:microsoft.com/office/officeart/2005/8/layout/hProcess4"/>
    <dgm:cxn modelId="{8A9EDD85-6B0A-C645-A2C4-C89372A9DA8C}" type="presOf" srcId="{C344CBE1-A2E6-6247-A9F9-FEAEC938CC43}" destId="{AD67D0EF-3A25-2F43-9689-495D6E4D69DF}" srcOrd="0" destOrd="3" presId="urn:microsoft.com/office/officeart/2005/8/layout/hProcess4"/>
    <dgm:cxn modelId="{3F5F2D3D-F18F-EA43-B579-BEDE4F9B625D}" type="presOf" srcId="{3000B95C-5C21-CE45-B34B-D7B66885D7B1}" destId="{0BC6376C-9FC5-3D42-AEBF-DD6499A69681}" srcOrd="1" destOrd="1" presId="urn:microsoft.com/office/officeart/2005/8/layout/hProcess4"/>
    <dgm:cxn modelId="{7E1F2B09-8F70-174F-AEB0-A3FBCFCD21AE}" type="presOf" srcId="{07BF6C95-A186-DA45-8D92-1E7D5CC15C07}" destId="{A2E493F2-23CA-A64D-A56E-E67FEA926AC1}" srcOrd="0" destOrd="2" presId="urn:microsoft.com/office/officeart/2005/8/layout/hProcess4"/>
    <dgm:cxn modelId="{071E339D-9771-E44D-9177-64168AF8FEAF}" type="presOf" srcId="{0B5C0840-6F17-7044-B294-DC4D54D906EE}" destId="{C03FDCAB-3BC4-3E4E-B5F7-EC69DF9A11FC}" srcOrd="1" destOrd="2" presId="urn:microsoft.com/office/officeart/2005/8/layout/hProcess4"/>
    <dgm:cxn modelId="{C680DF4F-8EFB-0A49-A8AA-FE8D6F8541B5}" type="presOf" srcId="{8EF3C3C2-8FDD-AC40-B056-F442D688CBE5}" destId="{C03FDCAB-3BC4-3E4E-B5F7-EC69DF9A11FC}" srcOrd="1" destOrd="1" presId="urn:microsoft.com/office/officeart/2005/8/layout/hProcess4"/>
    <dgm:cxn modelId="{673081A9-54A5-FA4D-9EC4-5863D59A12F2}" type="presOf" srcId="{07BF6C95-A186-DA45-8D92-1E7D5CC15C07}" destId="{0BC6376C-9FC5-3D42-AEBF-DD6499A69681}" srcOrd="1" destOrd="2" presId="urn:microsoft.com/office/officeart/2005/8/layout/hProcess4"/>
    <dgm:cxn modelId="{0C78408C-D0B0-314A-AF4A-C5F630BFA8D4}" type="presOf" srcId="{8EF3C3C2-8FDD-AC40-B056-F442D688CBE5}" destId="{24D4F443-9A04-7544-82BA-F4171579B876}" srcOrd="0" destOrd="1" presId="urn:microsoft.com/office/officeart/2005/8/layout/hProcess4"/>
    <dgm:cxn modelId="{825A61C2-76AF-844A-A8D1-D14D6E0F55B0}" srcId="{43640BD4-3A10-4B4F-9E8B-FD2727B9FA13}" destId="{D2F0644F-BA4D-6546-A1FB-354DE4E192EF}" srcOrd="3" destOrd="0" parTransId="{0319845B-E6D3-DB4E-9ABE-25E7F01B4DE0}" sibTransId="{D4425B48-233F-5D42-A8F1-DF137D701E3B}"/>
    <dgm:cxn modelId="{06905F3E-20A1-5B4C-9D93-80817B81A40F}" srcId="{A70EC25D-97A5-B148-98AD-90C6A40C9BAE}" destId="{07BF6C95-A186-DA45-8D92-1E7D5CC15C07}" srcOrd="2" destOrd="0" parTransId="{2C3316F3-E262-4E4A-90C5-818DA45E9831}" sibTransId="{1C5A34CC-0654-134A-B84A-5D8616A5585A}"/>
    <dgm:cxn modelId="{21B09A3F-1BD9-2743-B47B-FAC569545943}" type="presOf" srcId="{0AF569E9-268B-FC42-BFCB-65C042364F2D}" destId="{AD67D0EF-3A25-2F43-9689-495D6E4D69DF}" srcOrd="0" destOrd="0" presId="urn:microsoft.com/office/officeart/2005/8/layout/hProcess4"/>
    <dgm:cxn modelId="{D35FE3B4-DB56-AE4A-9A9B-3584E38B3EE3}" type="presOf" srcId="{3E497511-2B30-BB45-B419-63B58E703273}" destId="{E164DB93-4443-1B48-83A3-349B1968AA22}" srcOrd="0" destOrd="0" presId="urn:microsoft.com/office/officeart/2005/8/layout/hProcess4"/>
    <dgm:cxn modelId="{3561922C-5BC7-1945-AE2E-F510BD342BD1}" srcId="{2DBB9656-EAAC-0B45-A525-F50FC047AE5E}" destId="{ED9BF28E-C449-EF48-ADEB-9FC214E4A643}" srcOrd="1" destOrd="0" parTransId="{BCB269BA-4A7C-F54C-AF3D-54CF87C75B0E}" sibTransId="{D67B593D-89A3-144B-A5B6-5858C7DC0C3F}"/>
    <dgm:cxn modelId="{ED67D27C-890D-A34E-88E5-49EE70EF6FF9}" srcId="{2DBB9656-EAAC-0B45-A525-F50FC047AE5E}" destId="{70C2F1D6-0E68-E241-9D33-E1E5B58B0DEC}" srcOrd="0" destOrd="0" parTransId="{17B28774-AA32-5940-AF20-2F3CA9305938}" sibTransId="{81E815EB-BA5F-C240-99C6-25CC62768B99}"/>
    <dgm:cxn modelId="{4D665F34-E489-B340-843F-39DA40DB6C6D}" srcId="{A70EC25D-97A5-B148-98AD-90C6A40C9BAE}" destId="{4A47348F-1AFF-F847-B002-52108D819C31}" srcOrd="0" destOrd="0" parTransId="{409B43FF-8AE5-D746-BB4D-D4D2513F92FE}" sibTransId="{8E80BFDD-01D1-C347-9ED1-F18E2D08025F}"/>
    <dgm:cxn modelId="{75A41957-EEA3-3840-A30D-5886AD4C62C9}" srcId="{3E497511-2B30-BB45-B419-63B58E703273}" destId="{DAC7F4CE-3A24-664C-B715-C77D5BC2FB20}" srcOrd="0" destOrd="0" parTransId="{09B27D2D-63C7-BB46-9D16-0A5A4E5A62CB}" sibTransId="{86411495-5978-AB49-9D0A-6100A51B0447}"/>
    <dgm:cxn modelId="{51CB68B5-1F04-BC43-8E7E-95421A23811E}" type="presOf" srcId="{4A1730FF-C493-4442-8AC9-19CAD0A8DC8A}" destId="{24D4F443-9A04-7544-82BA-F4171579B876}" srcOrd="0" destOrd="3" presId="urn:microsoft.com/office/officeart/2005/8/layout/hProcess4"/>
    <dgm:cxn modelId="{2224CB8E-BF4A-F14A-B70A-B79C20BFE10B}" type="presOf" srcId="{BA621AF6-4526-2D4A-9B95-11FC43E9F936}" destId="{A67312F6-0FDC-9840-A460-0A4748AA4C7A}" srcOrd="0" destOrd="2" presId="urn:microsoft.com/office/officeart/2005/8/layout/hProcess4"/>
    <dgm:cxn modelId="{E54CC5D2-8FD4-F448-86FF-ED11512B5B3D}" type="presOf" srcId="{0EFCD925-2B04-2144-AF25-2CD87C70646F}" destId="{3D2CEF8F-DD5F-564D-A588-7E905CAEE14A}" srcOrd="1" destOrd="2" presId="urn:microsoft.com/office/officeart/2005/8/layout/hProcess4"/>
    <dgm:cxn modelId="{FDC2651F-B8A3-0245-865D-61F345DF1CD7}" type="presOf" srcId="{779F5808-60D7-B349-8B57-4A00BE6BA68E}" destId="{A718E7FC-8FC8-A049-8A0A-323368BC7BD7}" srcOrd="0" destOrd="0" presId="urn:microsoft.com/office/officeart/2005/8/layout/hProcess4"/>
    <dgm:cxn modelId="{960474EB-CC45-6B4F-BBE1-24955E453084}" srcId="{43640BD4-3A10-4B4F-9E8B-FD2727B9FA13}" destId="{3E497511-2B30-BB45-B419-63B58E703273}" srcOrd="0" destOrd="0" parTransId="{7B0D4B7C-1A36-694A-B462-83E13866293E}" sibTransId="{98FC241F-D9A0-B14E-A90D-751A9C3BC36B}"/>
    <dgm:cxn modelId="{E33B9286-79AD-0D42-A846-32B5A08A1EDF}" type="presOf" srcId="{EF945A9A-24A2-7740-B307-27A9DB90B7D8}" destId="{3440BCED-6409-274A-A6E6-5CF6CB8B8C4F}" srcOrd="0" destOrd="0" presId="urn:microsoft.com/office/officeart/2005/8/layout/hProcess4"/>
    <dgm:cxn modelId="{29B0665D-AA5F-7E46-823A-7D425B2EDC93}" srcId="{A70EC25D-97A5-B148-98AD-90C6A40C9BAE}" destId="{3000B95C-5C21-CE45-B34B-D7B66885D7B1}" srcOrd="1" destOrd="0" parTransId="{21A0D215-D88B-4548-950F-C2911BCD224F}" sibTransId="{D8BF84D5-F1F3-7941-B5FC-83307ACCD88C}"/>
    <dgm:cxn modelId="{721B5DC9-1328-594E-A999-E40D2515CD43}" srcId="{D2F0644F-BA4D-6546-A1FB-354DE4E192EF}" destId="{EF945A9A-24A2-7740-B307-27A9DB90B7D8}" srcOrd="0" destOrd="0" parTransId="{A471911F-B577-8B45-9479-22B2C5C4E1D0}" sibTransId="{AE69B528-2F4C-0A44-8E24-DEDCCC4F61EE}"/>
    <dgm:cxn modelId="{2771098B-11C2-024C-9843-716CD5C77C51}" type="presOf" srcId="{C344CBE1-A2E6-6247-A9F9-FEAEC938CC43}" destId="{3D2CEF8F-DD5F-564D-A588-7E905CAEE14A}" srcOrd="1" destOrd="3" presId="urn:microsoft.com/office/officeart/2005/8/layout/hProcess4"/>
    <dgm:cxn modelId="{F4B0F621-A00C-FB41-AF07-72102EDA69C5}" type="presOf" srcId="{D4425B48-233F-5D42-A8F1-DF137D701E3B}" destId="{F2AAE735-9886-7342-8197-1E89536DB750}" srcOrd="0" destOrd="0" presId="urn:microsoft.com/office/officeart/2005/8/layout/hProcess4"/>
    <dgm:cxn modelId="{7B545ABA-C176-DD41-B982-5883937B39E6}" type="presOf" srcId="{47331BD5-1B69-4146-846F-4FB400EE0EFD}" destId="{3440BCED-6409-274A-A6E6-5CF6CB8B8C4F}" srcOrd="0" destOrd="1" presId="urn:microsoft.com/office/officeart/2005/8/layout/hProcess4"/>
    <dgm:cxn modelId="{FE9CA7EB-D342-424F-B838-90CEB87531C1}" srcId="{43640BD4-3A10-4B4F-9E8B-FD2727B9FA13}" destId="{FBAB3F2F-A4F8-4E42-AD19-9C2918605F83}" srcOrd="2" destOrd="0" parTransId="{46860EC4-A3E7-9347-A7BB-16278864487C}" sibTransId="{779F5808-60D7-B349-8B57-4A00BE6BA68E}"/>
    <dgm:cxn modelId="{048D0B8A-62E9-6B4E-B52B-5337CC65AB1D}" type="presOf" srcId="{2DBB9656-EAAC-0B45-A525-F50FC047AE5E}" destId="{BF07964E-3D1F-044D-9C78-8ED660F694EE}" srcOrd="0" destOrd="0" presId="urn:microsoft.com/office/officeart/2005/8/layout/hProcess4"/>
    <dgm:cxn modelId="{AB527342-38F4-7D4C-BBAA-52D8D89B1C7A}" type="presParOf" srcId="{3839B5F4-A80D-BF4E-8BF4-75AA6A667506}" destId="{60EA563E-4523-7B4F-A4BB-6580000AD8F8}" srcOrd="0" destOrd="0" presId="urn:microsoft.com/office/officeart/2005/8/layout/hProcess4"/>
    <dgm:cxn modelId="{65B7699F-406C-3042-9204-9CDEC5A8DB92}" type="presParOf" srcId="{3839B5F4-A80D-BF4E-8BF4-75AA6A667506}" destId="{BA96281B-0BE5-5D41-A0AE-4DDF99F3A508}" srcOrd="1" destOrd="0" presId="urn:microsoft.com/office/officeart/2005/8/layout/hProcess4"/>
    <dgm:cxn modelId="{CD3F50A8-91F3-2247-AE3F-973D43CDB345}" type="presParOf" srcId="{3839B5F4-A80D-BF4E-8BF4-75AA6A667506}" destId="{A5BA5381-ED24-5849-AE73-C5F7CA7CE619}" srcOrd="2" destOrd="0" presId="urn:microsoft.com/office/officeart/2005/8/layout/hProcess4"/>
    <dgm:cxn modelId="{51958A5B-2B30-DF44-854D-61B08FC72E0F}" type="presParOf" srcId="{A5BA5381-ED24-5849-AE73-C5F7CA7CE619}" destId="{80D5322A-D0E2-0B46-B493-75BC1C9B5BFD}" srcOrd="0" destOrd="0" presId="urn:microsoft.com/office/officeart/2005/8/layout/hProcess4"/>
    <dgm:cxn modelId="{3095A3D0-D268-9E47-9FF6-77D085B8804C}" type="presParOf" srcId="{80D5322A-D0E2-0B46-B493-75BC1C9B5BFD}" destId="{5C42054F-E7CE-714C-84D8-A53D80D25A25}" srcOrd="0" destOrd="0" presId="urn:microsoft.com/office/officeart/2005/8/layout/hProcess4"/>
    <dgm:cxn modelId="{5EE4E7F9-E642-0841-9F29-8E3087404A3B}" type="presParOf" srcId="{80D5322A-D0E2-0B46-B493-75BC1C9B5BFD}" destId="{24D4F443-9A04-7544-82BA-F4171579B876}" srcOrd="1" destOrd="0" presId="urn:microsoft.com/office/officeart/2005/8/layout/hProcess4"/>
    <dgm:cxn modelId="{5D1CBF13-BBA0-7543-BEB8-A2115F403F11}" type="presParOf" srcId="{80D5322A-D0E2-0B46-B493-75BC1C9B5BFD}" destId="{C03FDCAB-3BC4-3E4E-B5F7-EC69DF9A11FC}" srcOrd="2" destOrd="0" presId="urn:microsoft.com/office/officeart/2005/8/layout/hProcess4"/>
    <dgm:cxn modelId="{EE9E8514-484B-8A46-ADB7-EFE55A609D59}" type="presParOf" srcId="{80D5322A-D0E2-0B46-B493-75BC1C9B5BFD}" destId="{E164DB93-4443-1B48-83A3-349B1968AA22}" srcOrd="3" destOrd="0" presId="urn:microsoft.com/office/officeart/2005/8/layout/hProcess4"/>
    <dgm:cxn modelId="{C2784487-4786-4F45-8F1B-7C4E6A16DC98}" type="presParOf" srcId="{80D5322A-D0E2-0B46-B493-75BC1C9B5BFD}" destId="{103BBBF5-0A0C-6D4F-9FB5-72625BD46E8E}" srcOrd="4" destOrd="0" presId="urn:microsoft.com/office/officeart/2005/8/layout/hProcess4"/>
    <dgm:cxn modelId="{5FC28DCE-8162-BA4E-8175-52AE7A5CC86D}" type="presParOf" srcId="{A5BA5381-ED24-5849-AE73-C5F7CA7CE619}" destId="{950E5232-D590-B748-A5EC-0D76CF82E85E}" srcOrd="1" destOrd="0" presId="urn:microsoft.com/office/officeart/2005/8/layout/hProcess4"/>
    <dgm:cxn modelId="{60C4E1F3-6977-D144-B62F-4DE03F90F958}" type="presParOf" srcId="{A5BA5381-ED24-5849-AE73-C5F7CA7CE619}" destId="{A168033E-23DE-2D4B-8543-20AEF0D54F06}" srcOrd="2" destOrd="0" presId="urn:microsoft.com/office/officeart/2005/8/layout/hProcess4"/>
    <dgm:cxn modelId="{F572D2CD-3CFF-4F47-BB93-B25990ECD92A}" type="presParOf" srcId="{A168033E-23DE-2D4B-8543-20AEF0D54F06}" destId="{66C45EBB-9CBB-AA45-9915-826F2C04F96D}" srcOrd="0" destOrd="0" presId="urn:microsoft.com/office/officeart/2005/8/layout/hProcess4"/>
    <dgm:cxn modelId="{610AA324-3B2A-F34A-B063-CB8217793D49}" type="presParOf" srcId="{A168033E-23DE-2D4B-8543-20AEF0D54F06}" destId="{A67312F6-0FDC-9840-A460-0A4748AA4C7A}" srcOrd="1" destOrd="0" presId="urn:microsoft.com/office/officeart/2005/8/layout/hProcess4"/>
    <dgm:cxn modelId="{F5B18A3A-5769-9942-B3B1-2F8045BCE962}" type="presParOf" srcId="{A168033E-23DE-2D4B-8543-20AEF0D54F06}" destId="{6E7D3941-4E03-7542-8D70-F17D24CB46D8}" srcOrd="2" destOrd="0" presId="urn:microsoft.com/office/officeart/2005/8/layout/hProcess4"/>
    <dgm:cxn modelId="{87B6C4B0-8E34-5C47-8336-2F82E7FB264B}" type="presParOf" srcId="{A168033E-23DE-2D4B-8543-20AEF0D54F06}" destId="{BF07964E-3D1F-044D-9C78-8ED660F694EE}" srcOrd="3" destOrd="0" presId="urn:microsoft.com/office/officeart/2005/8/layout/hProcess4"/>
    <dgm:cxn modelId="{9B541BB0-69B0-6F40-B137-6623BA9B652C}" type="presParOf" srcId="{A168033E-23DE-2D4B-8543-20AEF0D54F06}" destId="{C2E8AED3-9C92-544C-B623-7E2F95DB8ED1}" srcOrd="4" destOrd="0" presId="urn:microsoft.com/office/officeart/2005/8/layout/hProcess4"/>
    <dgm:cxn modelId="{92B140AC-C266-254B-B341-35D696B4934E}" type="presParOf" srcId="{A5BA5381-ED24-5849-AE73-C5F7CA7CE619}" destId="{DB9DAC0F-A962-6B42-9584-71FC33C5710B}" srcOrd="3" destOrd="0" presId="urn:microsoft.com/office/officeart/2005/8/layout/hProcess4"/>
    <dgm:cxn modelId="{A2CCF50B-479A-E342-90A2-782404BE7523}" type="presParOf" srcId="{A5BA5381-ED24-5849-AE73-C5F7CA7CE619}" destId="{12F88D7B-6DDF-344F-B629-14E907CB5C79}" srcOrd="4" destOrd="0" presId="urn:microsoft.com/office/officeart/2005/8/layout/hProcess4"/>
    <dgm:cxn modelId="{7E6A18D3-9C71-A344-A368-A0BE00313AA7}" type="presParOf" srcId="{12F88D7B-6DDF-344F-B629-14E907CB5C79}" destId="{E0625F9D-F42C-7743-83E7-5AE52F0E97CB}" srcOrd="0" destOrd="0" presId="urn:microsoft.com/office/officeart/2005/8/layout/hProcess4"/>
    <dgm:cxn modelId="{5D1262CE-AF03-C941-933E-33E814E398DB}" type="presParOf" srcId="{12F88D7B-6DDF-344F-B629-14E907CB5C79}" destId="{AD67D0EF-3A25-2F43-9689-495D6E4D69DF}" srcOrd="1" destOrd="0" presId="urn:microsoft.com/office/officeart/2005/8/layout/hProcess4"/>
    <dgm:cxn modelId="{0F9A110C-152F-0348-9519-709E6605573A}" type="presParOf" srcId="{12F88D7B-6DDF-344F-B629-14E907CB5C79}" destId="{3D2CEF8F-DD5F-564D-A588-7E905CAEE14A}" srcOrd="2" destOrd="0" presId="urn:microsoft.com/office/officeart/2005/8/layout/hProcess4"/>
    <dgm:cxn modelId="{AFBD143E-BCC7-E449-B43E-493E5233BF21}" type="presParOf" srcId="{12F88D7B-6DDF-344F-B629-14E907CB5C79}" destId="{04E8220C-C4F0-5741-9271-CEA64ABDEBBC}" srcOrd="3" destOrd="0" presId="urn:microsoft.com/office/officeart/2005/8/layout/hProcess4"/>
    <dgm:cxn modelId="{846DCE7C-805F-5A45-A378-4446C0B0B562}" type="presParOf" srcId="{12F88D7B-6DDF-344F-B629-14E907CB5C79}" destId="{C7222E28-F8EA-284A-87B6-EDF2228C7E11}" srcOrd="4" destOrd="0" presId="urn:microsoft.com/office/officeart/2005/8/layout/hProcess4"/>
    <dgm:cxn modelId="{5141C65D-5FF9-1049-A0E7-0741FB209D66}" type="presParOf" srcId="{A5BA5381-ED24-5849-AE73-C5F7CA7CE619}" destId="{A718E7FC-8FC8-A049-8A0A-323368BC7BD7}" srcOrd="5" destOrd="0" presId="urn:microsoft.com/office/officeart/2005/8/layout/hProcess4"/>
    <dgm:cxn modelId="{CAA0A94B-58B2-C547-921B-BC1C7E7BFD53}" type="presParOf" srcId="{A5BA5381-ED24-5849-AE73-C5F7CA7CE619}" destId="{4C7C295C-AAC8-DC4A-979A-A39664C40281}" srcOrd="6" destOrd="0" presId="urn:microsoft.com/office/officeart/2005/8/layout/hProcess4"/>
    <dgm:cxn modelId="{462BAD8D-B4F1-9147-BE65-923BA0DE8E85}" type="presParOf" srcId="{4C7C295C-AAC8-DC4A-979A-A39664C40281}" destId="{3EAF8798-A716-1446-A97C-E2ED5401B25D}" srcOrd="0" destOrd="0" presId="urn:microsoft.com/office/officeart/2005/8/layout/hProcess4"/>
    <dgm:cxn modelId="{8BC5181E-787C-824B-8609-8D095CC4A531}" type="presParOf" srcId="{4C7C295C-AAC8-DC4A-979A-A39664C40281}" destId="{3440BCED-6409-274A-A6E6-5CF6CB8B8C4F}" srcOrd="1" destOrd="0" presId="urn:microsoft.com/office/officeart/2005/8/layout/hProcess4"/>
    <dgm:cxn modelId="{7FC294B2-FA53-B443-87B9-572BB50EAB12}" type="presParOf" srcId="{4C7C295C-AAC8-DC4A-979A-A39664C40281}" destId="{CFC57A5A-7F46-6B48-A792-DA3BFF3907A7}" srcOrd="2" destOrd="0" presId="urn:microsoft.com/office/officeart/2005/8/layout/hProcess4"/>
    <dgm:cxn modelId="{E2C588D0-CE03-E04F-B717-580C30DEBDF5}" type="presParOf" srcId="{4C7C295C-AAC8-DC4A-979A-A39664C40281}" destId="{9413E609-6511-824D-8475-B2A1EA60F395}" srcOrd="3" destOrd="0" presId="urn:microsoft.com/office/officeart/2005/8/layout/hProcess4"/>
    <dgm:cxn modelId="{2FBF8F53-23AE-2B44-86CB-7B37BB75719E}" type="presParOf" srcId="{4C7C295C-AAC8-DC4A-979A-A39664C40281}" destId="{2DA4D498-60B9-694B-8F3C-89283A67F9B0}" srcOrd="4" destOrd="0" presId="urn:microsoft.com/office/officeart/2005/8/layout/hProcess4"/>
    <dgm:cxn modelId="{AD75652C-C148-5D4C-8EBA-FD889236A6CE}" type="presParOf" srcId="{A5BA5381-ED24-5849-AE73-C5F7CA7CE619}" destId="{F2AAE735-9886-7342-8197-1E89536DB750}" srcOrd="7" destOrd="0" presId="urn:microsoft.com/office/officeart/2005/8/layout/hProcess4"/>
    <dgm:cxn modelId="{9C183F65-677C-7044-A8E0-4951B8664C20}" type="presParOf" srcId="{A5BA5381-ED24-5849-AE73-C5F7CA7CE619}" destId="{45BEFB6A-A696-3B48-BC29-55E7237ECF1C}" srcOrd="8" destOrd="0" presId="urn:microsoft.com/office/officeart/2005/8/layout/hProcess4"/>
    <dgm:cxn modelId="{19A94DC2-B649-6446-B4D8-04AC0DB93809}" type="presParOf" srcId="{45BEFB6A-A696-3B48-BC29-55E7237ECF1C}" destId="{93BCD160-8542-124F-A411-D77690B04421}" srcOrd="0" destOrd="0" presId="urn:microsoft.com/office/officeart/2005/8/layout/hProcess4"/>
    <dgm:cxn modelId="{75493206-6010-A541-A905-355E4F604924}" type="presParOf" srcId="{45BEFB6A-A696-3B48-BC29-55E7237ECF1C}" destId="{A2E493F2-23CA-A64D-A56E-E67FEA926AC1}" srcOrd="1" destOrd="0" presId="urn:microsoft.com/office/officeart/2005/8/layout/hProcess4"/>
    <dgm:cxn modelId="{B9D17413-DCD6-AE46-91D0-B5506F99BCF8}" type="presParOf" srcId="{45BEFB6A-A696-3B48-BC29-55E7237ECF1C}" destId="{0BC6376C-9FC5-3D42-AEBF-DD6499A69681}" srcOrd="2" destOrd="0" presId="urn:microsoft.com/office/officeart/2005/8/layout/hProcess4"/>
    <dgm:cxn modelId="{8A9AD0A8-1897-3948-8997-A5446F4A393C}" type="presParOf" srcId="{45BEFB6A-A696-3B48-BC29-55E7237ECF1C}" destId="{1517DF3D-9BB1-214F-8743-616D8C723F8D}" srcOrd="3" destOrd="0" presId="urn:microsoft.com/office/officeart/2005/8/layout/hProcess4"/>
    <dgm:cxn modelId="{5E2DFEEB-0EE1-3240-A1E6-6621299E9A1B}" type="presParOf" srcId="{45BEFB6A-A696-3B48-BC29-55E7237ECF1C}" destId="{5D5ADC78-6646-2144-A6CF-92B9003A525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898132-BB0D-B74F-BC35-2C461B8DDF35}" type="doc">
      <dgm:prSet loTypeId="urn:microsoft.com/office/officeart/2008/layout/IncreasingCircleProcess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E85F086-8579-DC4B-A1D3-CA38F0DFA8D2}">
      <dgm:prSet phldrT="[Text]"/>
      <dgm:spPr/>
      <dgm:t>
        <a:bodyPr anchor="ctr"/>
        <a:lstStyle/>
        <a:p>
          <a:r>
            <a:rPr lang="de-DE" b="1" dirty="0" smtClean="0"/>
            <a:t>Matching Algorithmus</a:t>
          </a:r>
          <a:endParaRPr lang="de-DE" b="1" dirty="0"/>
        </a:p>
      </dgm:t>
    </dgm:pt>
    <dgm:pt modelId="{670EFAAE-2548-9241-B829-629BA2C637C6}" type="parTrans" cxnId="{9C25750E-20A9-E64D-B466-F6D53D96427D}">
      <dgm:prSet/>
      <dgm:spPr/>
      <dgm:t>
        <a:bodyPr/>
        <a:lstStyle/>
        <a:p>
          <a:endParaRPr lang="de-DE"/>
        </a:p>
      </dgm:t>
    </dgm:pt>
    <dgm:pt modelId="{E8515C45-B03E-4546-B4A8-660F6A8E6A3B}" type="sibTrans" cxnId="{9C25750E-20A9-E64D-B466-F6D53D96427D}">
      <dgm:prSet/>
      <dgm:spPr/>
      <dgm:t>
        <a:bodyPr/>
        <a:lstStyle/>
        <a:p>
          <a:endParaRPr lang="de-DE"/>
        </a:p>
      </dgm:t>
    </dgm:pt>
    <dgm:pt modelId="{2C93A473-3030-154B-9826-EDB37A78ECC1}">
      <dgm:prSet phldrT="[Text]"/>
      <dgm:spPr/>
      <dgm:t>
        <a:bodyPr/>
        <a:lstStyle/>
        <a:p>
          <a:r>
            <a:rPr lang="de-DE" dirty="0" smtClean="0"/>
            <a:t>Rekrutierung von Studienteilnehmern</a:t>
          </a:r>
        </a:p>
        <a:p>
          <a:r>
            <a:rPr lang="de-DE" dirty="0" smtClean="0"/>
            <a:t>Erste Einteilung</a:t>
          </a:r>
          <a:endParaRPr lang="de-DE" dirty="0"/>
        </a:p>
      </dgm:t>
    </dgm:pt>
    <dgm:pt modelId="{05813D82-EA6F-0C4C-9FE2-302894825781}" type="parTrans" cxnId="{8B1462C5-43E6-4941-B674-E8A705D1C606}">
      <dgm:prSet/>
      <dgm:spPr/>
      <dgm:t>
        <a:bodyPr/>
        <a:lstStyle/>
        <a:p>
          <a:endParaRPr lang="de-DE"/>
        </a:p>
      </dgm:t>
    </dgm:pt>
    <dgm:pt modelId="{1F74FF68-7CC8-1E4F-87E1-E2F34A99EB33}" type="sibTrans" cxnId="{8B1462C5-43E6-4941-B674-E8A705D1C606}">
      <dgm:prSet/>
      <dgm:spPr/>
      <dgm:t>
        <a:bodyPr/>
        <a:lstStyle/>
        <a:p>
          <a:endParaRPr lang="de-DE"/>
        </a:p>
      </dgm:t>
    </dgm:pt>
    <dgm:pt modelId="{379B41FE-BE0F-3044-A955-343C08127C9F}">
      <dgm:prSet phldrT="[Text]"/>
      <dgm:spPr/>
      <dgm:t>
        <a:bodyPr/>
        <a:lstStyle/>
        <a:p>
          <a:r>
            <a:rPr lang="de-DE" b="1" dirty="0" smtClean="0"/>
            <a:t>Abgleich der Matching-Daten mit aktuellen oder geplanten Studien</a:t>
          </a:r>
          <a:endParaRPr lang="de-DE" b="1" dirty="0"/>
        </a:p>
      </dgm:t>
    </dgm:pt>
    <dgm:pt modelId="{4948F3DB-6F8A-E64E-829A-46F879C80F9F}" type="parTrans" cxnId="{5ACA9D8B-4821-DE4B-9B67-93695C55010A}">
      <dgm:prSet/>
      <dgm:spPr/>
      <dgm:t>
        <a:bodyPr/>
        <a:lstStyle/>
        <a:p>
          <a:endParaRPr lang="de-DE"/>
        </a:p>
      </dgm:t>
    </dgm:pt>
    <dgm:pt modelId="{17AE2C29-0793-F347-8B69-AC95077D199B}" type="sibTrans" cxnId="{5ACA9D8B-4821-DE4B-9B67-93695C55010A}">
      <dgm:prSet/>
      <dgm:spPr/>
      <dgm:t>
        <a:bodyPr/>
        <a:lstStyle/>
        <a:p>
          <a:endParaRPr lang="de-DE"/>
        </a:p>
      </dgm:t>
    </dgm:pt>
    <dgm:pt modelId="{1C127EA1-F6B3-614A-8523-0C634528E8FC}">
      <dgm:prSet phldrT="[Text]"/>
      <dgm:spPr/>
      <dgm:t>
        <a:bodyPr/>
        <a:lstStyle/>
        <a:p>
          <a:r>
            <a:rPr lang="de-DE" dirty="0" smtClean="0"/>
            <a:t>Studienplanung</a:t>
          </a:r>
          <a:endParaRPr lang="de-DE" dirty="0"/>
        </a:p>
      </dgm:t>
    </dgm:pt>
    <dgm:pt modelId="{CF971C69-8778-AB4D-AC4B-E881D24941A9}" type="parTrans" cxnId="{F92CA224-9363-4249-9940-46CA006E0841}">
      <dgm:prSet/>
      <dgm:spPr/>
      <dgm:t>
        <a:bodyPr/>
        <a:lstStyle/>
        <a:p>
          <a:endParaRPr lang="de-DE"/>
        </a:p>
      </dgm:t>
    </dgm:pt>
    <dgm:pt modelId="{EB9E6D68-F9BD-DE4E-AE5C-3BB046546CA6}" type="sibTrans" cxnId="{F92CA224-9363-4249-9940-46CA006E0841}">
      <dgm:prSet/>
      <dgm:spPr/>
      <dgm:t>
        <a:bodyPr/>
        <a:lstStyle/>
        <a:p>
          <a:endParaRPr lang="de-DE"/>
        </a:p>
      </dgm:t>
    </dgm:pt>
    <dgm:pt modelId="{8D62FC91-44C6-9C4F-8360-7F7EC7FB1CDD}">
      <dgm:prSet phldrT="[Text]"/>
      <dgm:spPr/>
      <dgm:t>
        <a:bodyPr anchor="ctr"/>
        <a:lstStyle/>
        <a:p>
          <a:r>
            <a:rPr lang="de-DE" b="1" dirty="0" smtClean="0"/>
            <a:t>Entwicklung intelligenter Algorithmen zur prädiktiven Analyse von med. Daten</a:t>
          </a:r>
          <a:endParaRPr lang="de-DE" b="1" dirty="0"/>
        </a:p>
      </dgm:t>
    </dgm:pt>
    <dgm:pt modelId="{E8E486F1-EE30-EE44-96AA-EF4635278BE6}" type="parTrans" cxnId="{3F02B057-7E3F-B740-B31C-6225A6151DBD}">
      <dgm:prSet/>
      <dgm:spPr/>
      <dgm:t>
        <a:bodyPr/>
        <a:lstStyle/>
        <a:p>
          <a:endParaRPr lang="de-DE"/>
        </a:p>
      </dgm:t>
    </dgm:pt>
    <dgm:pt modelId="{1E33C44F-B554-A94D-A007-6C326E9DFD54}" type="sibTrans" cxnId="{3F02B057-7E3F-B740-B31C-6225A6151DBD}">
      <dgm:prSet/>
      <dgm:spPr/>
      <dgm:t>
        <a:bodyPr/>
        <a:lstStyle/>
        <a:p>
          <a:endParaRPr lang="de-DE"/>
        </a:p>
      </dgm:t>
    </dgm:pt>
    <dgm:pt modelId="{BAB98608-0F9C-E94E-8BB5-3544D2E119AF}">
      <dgm:prSet phldrT="[Text]"/>
      <dgm:spPr/>
      <dgm:t>
        <a:bodyPr/>
        <a:lstStyle/>
        <a:p>
          <a:r>
            <a:rPr lang="de-DE" dirty="0" smtClean="0"/>
            <a:t>Entwicklung von Studienkonzepten zur Evaluation telemedizinischer Projekte</a:t>
          </a:r>
          <a:endParaRPr lang="de-DE" dirty="0"/>
        </a:p>
      </dgm:t>
    </dgm:pt>
    <dgm:pt modelId="{C831D5F5-09D2-844B-80F9-C045C6F66F11}" type="parTrans" cxnId="{605B2303-9267-B342-8EE0-2A7652B2CAE6}">
      <dgm:prSet/>
      <dgm:spPr/>
      <dgm:t>
        <a:bodyPr/>
        <a:lstStyle/>
        <a:p>
          <a:endParaRPr lang="de-DE"/>
        </a:p>
      </dgm:t>
    </dgm:pt>
    <dgm:pt modelId="{3F03DDE5-82EC-0B47-AF6C-433484300B21}" type="sibTrans" cxnId="{605B2303-9267-B342-8EE0-2A7652B2CAE6}">
      <dgm:prSet/>
      <dgm:spPr/>
      <dgm:t>
        <a:bodyPr/>
        <a:lstStyle/>
        <a:p>
          <a:endParaRPr lang="de-DE"/>
        </a:p>
      </dgm:t>
    </dgm:pt>
    <dgm:pt modelId="{6DDC48E8-11BB-2D43-B14B-01ECF58B2777}">
      <dgm:prSet phldrT="[Text]"/>
      <dgm:spPr/>
      <dgm:t>
        <a:bodyPr/>
        <a:lstStyle/>
        <a:p>
          <a:r>
            <a:rPr lang="de-DE" smtClean="0"/>
            <a:t>Teamauswahl</a:t>
          </a:r>
          <a:endParaRPr lang="de-DE" dirty="0"/>
        </a:p>
      </dgm:t>
    </dgm:pt>
    <dgm:pt modelId="{73DC9D34-EFB6-D04D-B724-EA1C4D907185}" type="parTrans" cxnId="{58A43255-3E87-BE4A-B0E6-EB57C94AC9D2}">
      <dgm:prSet/>
      <dgm:spPr/>
      <dgm:t>
        <a:bodyPr/>
        <a:lstStyle/>
        <a:p>
          <a:endParaRPr lang="de-DE"/>
        </a:p>
      </dgm:t>
    </dgm:pt>
    <dgm:pt modelId="{BD12524B-8B80-E149-8A99-3D29E35EA9F6}" type="sibTrans" cxnId="{58A43255-3E87-BE4A-B0E6-EB57C94AC9D2}">
      <dgm:prSet/>
      <dgm:spPr/>
      <dgm:t>
        <a:bodyPr/>
        <a:lstStyle/>
        <a:p>
          <a:endParaRPr lang="de-DE"/>
        </a:p>
      </dgm:t>
    </dgm:pt>
    <dgm:pt modelId="{D646F611-1FA7-5541-87B2-8E0C644FAEFE}">
      <dgm:prSet phldrT="[Text]"/>
      <dgm:spPr/>
      <dgm:t>
        <a:bodyPr/>
        <a:lstStyle/>
        <a:p>
          <a:r>
            <a:rPr lang="de-DE" dirty="0" smtClean="0"/>
            <a:t>Gruppierung identischer Profilinformationen</a:t>
          </a:r>
          <a:endParaRPr lang="de-DE" dirty="0"/>
        </a:p>
      </dgm:t>
    </dgm:pt>
    <dgm:pt modelId="{857ED9E5-DDB5-C540-8E92-7F532C931FD2}" type="parTrans" cxnId="{DF466852-E3D3-B146-8104-CF2616FEFF6D}">
      <dgm:prSet/>
      <dgm:spPr/>
      <dgm:t>
        <a:bodyPr/>
        <a:lstStyle/>
        <a:p>
          <a:endParaRPr lang="de-DE"/>
        </a:p>
      </dgm:t>
    </dgm:pt>
    <dgm:pt modelId="{4115F404-A2CB-1A42-92C6-53571F5A2D83}" type="sibTrans" cxnId="{DF466852-E3D3-B146-8104-CF2616FEFF6D}">
      <dgm:prSet/>
      <dgm:spPr/>
      <dgm:t>
        <a:bodyPr/>
        <a:lstStyle/>
        <a:p>
          <a:endParaRPr lang="de-DE"/>
        </a:p>
      </dgm:t>
    </dgm:pt>
    <dgm:pt modelId="{894737DC-573B-0140-A6BB-0873ED832ED1}" type="pres">
      <dgm:prSet presAssocID="{06898132-BB0D-B74F-BC35-2C461B8DDF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77AB3246-DC5D-3346-90FA-3C5C1D9C2547}" type="pres">
      <dgm:prSet presAssocID="{AE85F086-8579-DC4B-A1D3-CA38F0DFA8D2}" presName="composite" presStyleCnt="0"/>
      <dgm:spPr/>
      <dgm:t>
        <a:bodyPr/>
        <a:lstStyle/>
        <a:p>
          <a:endParaRPr lang="de-DE"/>
        </a:p>
      </dgm:t>
    </dgm:pt>
    <dgm:pt modelId="{9514FF2B-3032-E94C-B150-1E0697899B62}" type="pres">
      <dgm:prSet presAssocID="{AE85F086-8579-DC4B-A1D3-CA38F0DFA8D2}" presName="BackAccent" presStyleLbl="bgShp" presStyleIdx="0" presStyleCnt="3"/>
      <dgm:spPr/>
      <dgm:t>
        <a:bodyPr/>
        <a:lstStyle/>
        <a:p>
          <a:endParaRPr lang="de-DE"/>
        </a:p>
      </dgm:t>
    </dgm:pt>
    <dgm:pt modelId="{A0C5C698-7705-B346-B155-D3270FA6E92F}" type="pres">
      <dgm:prSet presAssocID="{AE85F086-8579-DC4B-A1D3-CA38F0DFA8D2}" presName="Accent" presStyleLbl="alignNode1" presStyleIdx="0" presStyleCnt="3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B957C106-DFB3-E04B-9BE5-69CBBA1BBAFD}" type="pres">
      <dgm:prSet presAssocID="{AE85F086-8579-DC4B-A1D3-CA38F0DFA8D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271893-E91C-9047-9AA6-072A3BFBC10F}" type="pres">
      <dgm:prSet presAssocID="{AE85F086-8579-DC4B-A1D3-CA38F0DFA8D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2DF76C-8FB8-9B41-A391-87F94DCB826F}" type="pres">
      <dgm:prSet presAssocID="{E8515C45-B03E-4546-B4A8-660F6A8E6A3B}" presName="sibTrans" presStyleCnt="0"/>
      <dgm:spPr/>
      <dgm:t>
        <a:bodyPr/>
        <a:lstStyle/>
        <a:p>
          <a:endParaRPr lang="de-DE"/>
        </a:p>
      </dgm:t>
    </dgm:pt>
    <dgm:pt modelId="{2F954B49-D8D8-2340-9123-E91AEDB37BAE}" type="pres">
      <dgm:prSet presAssocID="{379B41FE-BE0F-3044-A955-343C08127C9F}" presName="composite" presStyleCnt="0"/>
      <dgm:spPr/>
      <dgm:t>
        <a:bodyPr/>
        <a:lstStyle/>
        <a:p>
          <a:endParaRPr lang="de-DE"/>
        </a:p>
      </dgm:t>
    </dgm:pt>
    <dgm:pt modelId="{446524FA-65B7-D648-ACD4-1F95583A729A}" type="pres">
      <dgm:prSet presAssocID="{379B41FE-BE0F-3044-A955-343C08127C9F}" presName="BackAccent" presStyleLbl="bgShp" presStyleIdx="1" presStyleCnt="3"/>
      <dgm:spPr/>
      <dgm:t>
        <a:bodyPr/>
        <a:lstStyle/>
        <a:p>
          <a:endParaRPr lang="de-DE"/>
        </a:p>
      </dgm:t>
    </dgm:pt>
    <dgm:pt modelId="{3AFDC766-F022-974F-8830-42CC2AE9C883}" type="pres">
      <dgm:prSet presAssocID="{379B41FE-BE0F-3044-A955-343C08127C9F}" presName="Accent" presStyleLbl="alignNode1" presStyleIdx="1" presStyleCnt="3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6891FB6-CBE1-724A-A9ED-4A1300628C69}" type="pres">
      <dgm:prSet presAssocID="{379B41FE-BE0F-3044-A955-343C08127C9F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8060CF-9053-3442-B8BD-E17F993C53E8}" type="pres">
      <dgm:prSet presAssocID="{379B41FE-BE0F-3044-A955-343C08127C9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40AFAD-6564-CC48-BD32-0BBC16066DCC}" type="pres">
      <dgm:prSet presAssocID="{17AE2C29-0793-F347-8B69-AC95077D199B}" presName="sibTrans" presStyleCnt="0"/>
      <dgm:spPr/>
      <dgm:t>
        <a:bodyPr/>
        <a:lstStyle/>
        <a:p>
          <a:endParaRPr lang="de-DE"/>
        </a:p>
      </dgm:t>
    </dgm:pt>
    <dgm:pt modelId="{656BA7E9-E853-4D4A-B467-7DEF241CD2CE}" type="pres">
      <dgm:prSet presAssocID="{8D62FC91-44C6-9C4F-8360-7F7EC7FB1CDD}" presName="composite" presStyleCnt="0"/>
      <dgm:spPr/>
      <dgm:t>
        <a:bodyPr/>
        <a:lstStyle/>
        <a:p>
          <a:endParaRPr lang="de-DE"/>
        </a:p>
      </dgm:t>
    </dgm:pt>
    <dgm:pt modelId="{F52FE15C-6172-3748-B3E8-E0B8159B08FA}" type="pres">
      <dgm:prSet presAssocID="{8D62FC91-44C6-9C4F-8360-7F7EC7FB1CDD}" presName="BackAccent" presStyleLbl="bgShp" presStyleIdx="2" presStyleCnt="3"/>
      <dgm:spPr/>
      <dgm:t>
        <a:bodyPr/>
        <a:lstStyle/>
        <a:p>
          <a:endParaRPr lang="de-DE"/>
        </a:p>
      </dgm:t>
    </dgm:pt>
    <dgm:pt modelId="{DFCCB0BD-3264-F340-B5AA-8BF6419735F0}" type="pres">
      <dgm:prSet presAssocID="{8D62FC91-44C6-9C4F-8360-7F7EC7FB1CDD}" presName="Accent" presStyleLbl="alignNode1" presStyleIdx="2" presStyleCnt="3" custLinFactNeighborY="0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669EEEDC-A36B-EA43-A79C-4077B7E0475A}" type="pres">
      <dgm:prSet presAssocID="{8D62FC91-44C6-9C4F-8360-7F7EC7FB1CD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9210E2-44D1-944F-8C67-630545C5D4B9}" type="pres">
      <dgm:prSet presAssocID="{8D62FC91-44C6-9C4F-8360-7F7EC7FB1CD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44799-D857-F448-BA88-A1E1254820FA}" type="presOf" srcId="{8D62FC91-44C6-9C4F-8360-7F7EC7FB1CDD}" destId="{9B9210E2-44D1-944F-8C67-630545C5D4B9}" srcOrd="0" destOrd="0" presId="urn:microsoft.com/office/officeart/2008/layout/IncreasingCircleProcess"/>
    <dgm:cxn modelId="{698FC5DB-759B-7D4F-A3DC-1DABF3EA9993}" type="presOf" srcId="{BAB98608-0F9C-E94E-8BB5-3544D2E119AF}" destId="{669EEEDC-A36B-EA43-A79C-4077B7E0475A}" srcOrd="0" destOrd="0" presId="urn:microsoft.com/office/officeart/2008/layout/IncreasingCircleProcess"/>
    <dgm:cxn modelId="{5EBF7CF3-4639-464E-8BF2-7DF7CB41164D}" type="presOf" srcId="{6DDC48E8-11BB-2D43-B14B-01ECF58B2777}" destId="{06891FB6-CBE1-724A-A9ED-4A1300628C69}" srcOrd="0" destOrd="1" presId="urn:microsoft.com/office/officeart/2008/layout/IncreasingCircleProcess"/>
    <dgm:cxn modelId="{43C1DCF3-4CA3-CE42-ADDB-6F08E40A1BFD}" type="presOf" srcId="{1C127EA1-F6B3-614A-8523-0C634528E8FC}" destId="{06891FB6-CBE1-724A-A9ED-4A1300628C69}" srcOrd="0" destOrd="0" presId="urn:microsoft.com/office/officeart/2008/layout/IncreasingCircleProcess"/>
    <dgm:cxn modelId="{605B2303-9267-B342-8EE0-2A7652B2CAE6}" srcId="{8D62FC91-44C6-9C4F-8360-7F7EC7FB1CDD}" destId="{BAB98608-0F9C-E94E-8BB5-3544D2E119AF}" srcOrd="0" destOrd="0" parTransId="{C831D5F5-09D2-844B-80F9-C045C6F66F11}" sibTransId="{3F03DDE5-82EC-0B47-AF6C-433484300B21}"/>
    <dgm:cxn modelId="{F92CA224-9363-4249-9940-46CA006E0841}" srcId="{379B41FE-BE0F-3044-A955-343C08127C9F}" destId="{1C127EA1-F6B3-614A-8523-0C634528E8FC}" srcOrd="0" destOrd="0" parTransId="{CF971C69-8778-AB4D-AC4B-E881D24941A9}" sibTransId="{EB9E6D68-F9BD-DE4E-AE5C-3BB046546CA6}"/>
    <dgm:cxn modelId="{3F02B057-7E3F-B740-B31C-6225A6151DBD}" srcId="{06898132-BB0D-B74F-BC35-2C461B8DDF35}" destId="{8D62FC91-44C6-9C4F-8360-7F7EC7FB1CDD}" srcOrd="2" destOrd="0" parTransId="{E8E486F1-EE30-EE44-96AA-EF4635278BE6}" sibTransId="{1E33C44F-B554-A94D-A007-6C326E9DFD54}"/>
    <dgm:cxn modelId="{DF466852-E3D3-B146-8104-CF2616FEFF6D}" srcId="{AE85F086-8579-DC4B-A1D3-CA38F0DFA8D2}" destId="{D646F611-1FA7-5541-87B2-8E0C644FAEFE}" srcOrd="1" destOrd="0" parTransId="{857ED9E5-DDB5-C540-8E92-7F532C931FD2}" sibTransId="{4115F404-A2CB-1A42-92C6-53571F5A2D83}"/>
    <dgm:cxn modelId="{BFF38506-2F23-464F-9B17-A4A970975247}" type="presOf" srcId="{AE85F086-8579-DC4B-A1D3-CA38F0DFA8D2}" destId="{5E271893-E91C-9047-9AA6-072A3BFBC10F}" srcOrd="0" destOrd="0" presId="urn:microsoft.com/office/officeart/2008/layout/IncreasingCircleProcess"/>
    <dgm:cxn modelId="{5ACA9D8B-4821-DE4B-9B67-93695C55010A}" srcId="{06898132-BB0D-B74F-BC35-2C461B8DDF35}" destId="{379B41FE-BE0F-3044-A955-343C08127C9F}" srcOrd="1" destOrd="0" parTransId="{4948F3DB-6F8A-E64E-829A-46F879C80F9F}" sibTransId="{17AE2C29-0793-F347-8B69-AC95077D199B}"/>
    <dgm:cxn modelId="{9B7C1437-5918-044C-9393-A4AFE3F38945}" type="presOf" srcId="{D646F611-1FA7-5541-87B2-8E0C644FAEFE}" destId="{B957C106-DFB3-E04B-9BE5-69CBBA1BBAFD}" srcOrd="0" destOrd="1" presId="urn:microsoft.com/office/officeart/2008/layout/IncreasingCircleProcess"/>
    <dgm:cxn modelId="{9C25750E-20A9-E64D-B466-F6D53D96427D}" srcId="{06898132-BB0D-B74F-BC35-2C461B8DDF35}" destId="{AE85F086-8579-DC4B-A1D3-CA38F0DFA8D2}" srcOrd="0" destOrd="0" parTransId="{670EFAAE-2548-9241-B829-629BA2C637C6}" sibTransId="{E8515C45-B03E-4546-B4A8-660F6A8E6A3B}"/>
    <dgm:cxn modelId="{8B1462C5-43E6-4941-B674-E8A705D1C606}" srcId="{AE85F086-8579-DC4B-A1D3-CA38F0DFA8D2}" destId="{2C93A473-3030-154B-9826-EDB37A78ECC1}" srcOrd="0" destOrd="0" parTransId="{05813D82-EA6F-0C4C-9FE2-302894825781}" sibTransId="{1F74FF68-7CC8-1E4F-87E1-E2F34A99EB33}"/>
    <dgm:cxn modelId="{7BBDAD1E-08A8-1940-A633-6AD717E36A26}" type="presOf" srcId="{06898132-BB0D-B74F-BC35-2C461B8DDF35}" destId="{894737DC-573B-0140-A6BB-0873ED832ED1}" srcOrd="0" destOrd="0" presId="urn:microsoft.com/office/officeart/2008/layout/IncreasingCircleProcess"/>
    <dgm:cxn modelId="{58A43255-3E87-BE4A-B0E6-EB57C94AC9D2}" srcId="{379B41FE-BE0F-3044-A955-343C08127C9F}" destId="{6DDC48E8-11BB-2D43-B14B-01ECF58B2777}" srcOrd="1" destOrd="0" parTransId="{73DC9D34-EFB6-D04D-B724-EA1C4D907185}" sibTransId="{BD12524B-8B80-E149-8A99-3D29E35EA9F6}"/>
    <dgm:cxn modelId="{E1E85F8F-963A-A64C-8099-691356CCA34B}" type="presOf" srcId="{379B41FE-BE0F-3044-A955-343C08127C9F}" destId="{B08060CF-9053-3442-B8BD-E17F993C53E8}" srcOrd="0" destOrd="0" presId="urn:microsoft.com/office/officeart/2008/layout/IncreasingCircleProcess"/>
    <dgm:cxn modelId="{1FA2379B-FDDB-3045-8BD5-89DD0BB384E8}" type="presOf" srcId="{2C93A473-3030-154B-9826-EDB37A78ECC1}" destId="{B957C106-DFB3-E04B-9BE5-69CBBA1BBAFD}" srcOrd="0" destOrd="0" presId="urn:microsoft.com/office/officeart/2008/layout/IncreasingCircleProcess"/>
    <dgm:cxn modelId="{45F6036B-1D33-B24E-90FF-E78B1F35CD78}" type="presParOf" srcId="{894737DC-573B-0140-A6BB-0873ED832ED1}" destId="{77AB3246-DC5D-3346-90FA-3C5C1D9C2547}" srcOrd="0" destOrd="0" presId="urn:microsoft.com/office/officeart/2008/layout/IncreasingCircleProcess"/>
    <dgm:cxn modelId="{2B88DD66-02D7-094E-A7BD-753823EA5B64}" type="presParOf" srcId="{77AB3246-DC5D-3346-90FA-3C5C1D9C2547}" destId="{9514FF2B-3032-E94C-B150-1E0697899B62}" srcOrd="0" destOrd="0" presId="urn:microsoft.com/office/officeart/2008/layout/IncreasingCircleProcess"/>
    <dgm:cxn modelId="{AC4D4069-69FE-2741-8DCF-6C20CE1AEF64}" type="presParOf" srcId="{77AB3246-DC5D-3346-90FA-3C5C1D9C2547}" destId="{A0C5C698-7705-B346-B155-D3270FA6E92F}" srcOrd="1" destOrd="0" presId="urn:microsoft.com/office/officeart/2008/layout/IncreasingCircleProcess"/>
    <dgm:cxn modelId="{FC759051-9C98-384F-88B0-45AFFD75CC6C}" type="presParOf" srcId="{77AB3246-DC5D-3346-90FA-3C5C1D9C2547}" destId="{B957C106-DFB3-E04B-9BE5-69CBBA1BBAFD}" srcOrd="2" destOrd="0" presId="urn:microsoft.com/office/officeart/2008/layout/IncreasingCircleProcess"/>
    <dgm:cxn modelId="{4BF60EE6-EEFF-8548-8CAD-91FBFCFA38FB}" type="presParOf" srcId="{77AB3246-DC5D-3346-90FA-3C5C1D9C2547}" destId="{5E271893-E91C-9047-9AA6-072A3BFBC10F}" srcOrd="3" destOrd="0" presId="urn:microsoft.com/office/officeart/2008/layout/IncreasingCircleProcess"/>
    <dgm:cxn modelId="{FC77F11B-C52D-6242-9A64-9A1C7359BA46}" type="presParOf" srcId="{894737DC-573B-0140-A6BB-0873ED832ED1}" destId="{0D2DF76C-8FB8-9B41-A391-87F94DCB826F}" srcOrd="1" destOrd="0" presId="urn:microsoft.com/office/officeart/2008/layout/IncreasingCircleProcess"/>
    <dgm:cxn modelId="{44DDF69F-5F1E-A942-A038-758EA22543B9}" type="presParOf" srcId="{894737DC-573B-0140-A6BB-0873ED832ED1}" destId="{2F954B49-D8D8-2340-9123-E91AEDB37BAE}" srcOrd="2" destOrd="0" presId="urn:microsoft.com/office/officeart/2008/layout/IncreasingCircleProcess"/>
    <dgm:cxn modelId="{0E0FF97A-5E5E-BF4C-9791-0A60F2E1B479}" type="presParOf" srcId="{2F954B49-D8D8-2340-9123-E91AEDB37BAE}" destId="{446524FA-65B7-D648-ACD4-1F95583A729A}" srcOrd="0" destOrd="0" presId="urn:microsoft.com/office/officeart/2008/layout/IncreasingCircleProcess"/>
    <dgm:cxn modelId="{48449A86-4AB8-6C43-9DA2-6168BE6D5BC9}" type="presParOf" srcId="{2F954B49-D8D8-2340-9123-E91AEDB37BAE}" destId="{3AFDC766-F022-974F-8830-42CC2AE9C883}" srcOrd="1" destOrd="0" presId="urn:microsoft.com/office/officeart/2008/layout/IncreasingCircleProcess"/>
    <dgm:cxn modelId="{7138237F-2A14-7A4D-8D3F-5C04BBC75681}" type="presParOf" srcId="{2F954B49-D8D8-2340-9123-E91AEDB37BAE}" destId="{06891FB6-CBE1-724A-A9ED-4A1300628C69}" srcOrd="2" destOrd="0" presId="urn:microsoft.com/office/officeart/2008/layout/IncreasingCircleProcess"/>
    <dgm:cxn modelId="{40A9EF49-EA25-A842-BCBC-49FADC163953}" type="presParOf" srcId="{2F954B49-D8D8-2340-9123-E91AEDB37BAE}" destId="{B08060CF-9053-3442-B8BD-E17F993C53E8}" srcOrd="3" destOrd="0" presId="urn:microsoft.com/office/officeart/2008/layout/IncreasingCircleProcess"/>
    <dgm:cxn modelId="{357134D1-FF32-4142-B381-2B5443136668}" type="presParOf" srcId="{894737DC-573B-0140-A6BB-0873ED832ED1}" destId="{9D40AFAD-6564-CC48-BD32-0BBC16066DCC}" srcOrd="3" destOrd="0" presId="urn:microsoft.com/office/officeart/2008/layout/IncreasingCircleProcess"/>
    <dgm:cxn modelId="{215BD42D-D7B6-C64D-BDE4-415C56DDD1FC}" type="presParOf" srcId="{894737DC-573B-0140-A6BB-0873ED832ED1}" destId="{656BA7E9-E853-4D4A-B467-7DEF241CD2CE}" srcOrd="4" destOrd="0" presId="urn:microsoft.com/office/officeart/2008/layout/IncreasingCircleProcess"/>
    <dgm:cxn modelId="{DE85E7AF-CF15-B044-96C5-2AFD65AB9947}" type="presParOf" srcId="{656BA7E9-E853-4D4A-B467-7DEF241CD2CE}" destId="{F52FE15C-6172-3748-B3E8-E0B8159B08FA}" srcOrd="0" destOrd="0" presId="urn:microsoft.com/office/officeart/2008/layout/IncreasingCircleProcess"/>
    <dgm:cxn modelId="{A237679B-CAEF-184A-8201-D1F740290720}" type="presParOf" srcId="{656BA7E9-E853-4D4A-B467-7DEF241CD2CE}" destId="{DFCCB0BD-3264-F340-B5AA-8BF6419735F0}" srcOrd="1" destOrd="0" presId="urn:microsoft.com/office/officeart/2008/layout/IncreasingCircleProcess"/>
    <dgm:cxn modelId="{D8DD1435-0E93-FD44-A136-35B35E45A4A8}" type="presParOf" srcId="{656BA7E9-E853-4D4A-B467-7DEF241CD2CE}" destId="{669EEEDC-A36B-EA43-A79C-4077B7E0475A}" srcOrd="2" destOrd="0" presId="urn:microsoft.com/office/officeart/2008/layout/IncreasingCircleProcess"/>
    <dgm:cxn modelId="{6DD90BF7-E8DF-0A48-96EA-783E95311882}" type="presParOf" srcId="{656BA7E9-E853-4D4A-B467-7DEF241CD2CE}" destId="{9B9210E2-44D1-944F-8C67-630545C5D4B9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4BEF1F-77D3-ED49-A383-37C50B9727D4}" type="doc">
      <dgm:prSet loTypeId="urn:microsoft.com/office/officeart/2005/8/layout/chevron1" loCatId="" qsTypeId="urn:microsoft.com/office/officeart/2005/8/quickstyle/simple2" qsCatId="simple" csTypeId="urn:microsoft.com/office/officeart/2005/8/colors/colorful3" csCatId="colorful" phldr="1"/>
      <dgm:spPr/>
    </dgm:pt>
    <dgm:pt modelId="{241AC666-89E4-B341-8DBA-17940670DE9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sz="1500" b="1" dirty="0" smtClean="0"/>
            <a:t>DISTRIBUTION</a:t>
          </a:r>
          <a:endParaRPr lang="de-DE" sz="1500" b="1" dirty="0"/>
        </a:p>
      </dgm:t>
    </dgm:pt>
    <dgm:pt modelId="{AF0C4CCC-DEE8-E647-934F-DD3CAF4B88FB}" type="parTrans" cxnId="{BE5D62F0-C5A2-5A43-8F0A-6A9ED5604E68}">
      <dgm:prSet/>
      <dgm:spPr/>
      <dgm:t>
        <a:bodyPr/>
        <a:lstStyle/>
        <a:p>
          <a:endParaRPr lang="de-DE"/>
        </a:p>
      </dgm:t>
    </dgm:pt>
    <dgm:pt modelId="{684156C1-BF9D-4341-BA22-A575D2F26FD5}" type="sibTrans" cxnId="{BE5D62F0-C5A2-5A43-8F0A-6A9ED5604E68}">
      <dgm:prSet/>
      <dgm:spPr/>
      <dgm:t>
        <a:bodyPr/>
        <a:lstStyle/>
        <a:p>
          <a:endParaRPr lang="de-DE"/>
        </a:p>
      </dgm:t>
    </dgm:pt>
    <dgm:pt modelId="{366348D7-E203-DB48-9C74-A1AF55F135B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COLLECTION</a:t>
          </a:r>
          <a:endParaRPr lang="de-DE" b="1" dirty="0"/>
        </a:p>
      </dgm:t>
    </dgm:pt>
    <dgm:pt modelId="{79F5C62D-A119-0B4C-962A-41F291C0FCD3}" type="parTrans" cxnId="{C76449BB-FCA5-DB4F-A6F9-F7AF88FC3598}">
      <dgm:prSet/>
      <dgm:spPr/>
      <dgm:t>
        <a:bodyPr/>
        <a:lstStyle/>
        <a:p>
          <a:endParaRPr lang="de-DE"/>
        </a:p>
      </dgm:t>
    </dgm:pt>
    <dgm:pt modelId="{CDD95CD1-340E-4941-8A57-5D3373EFCE2C}" type="sibTrans" cxnId="{C76449BB-FCA5-DB4F-A6F9-F7AF88FC3598}">
      <dgm:prSet/>
      <dgm:spPr/>
      <dgm:t>
        <a:bodyPr/>
        <a:lstStyle/>
        <a:p>
          <a:endParaRPr lang="de-DE"/>
        </a:p>
      </dgm:t>
    </dgm:pt>
    <dgm:pt modelId="{4F9AE253-FFBA-7942-8A3E-9C22E586C476}">
      <dgm:prSet phldrT="[Text]"/>
      <dgm:spPr>
        <a:solidFill>
          <a:schemeClr val="tx2"/>
        </a:solidFill>
      </dgm:spPr>
      <dgm:t>
        <a:bodyPr/>
        <a:lstStyle/>
        <a:p>
          <a:r>
            <a:rPr lang="de-DE" b="1" dirty="0" smtClean="0"/>
            <a:t>ANALYSIS</a:t>
          </a:r>
          <a:endParaRPr lang="de-DE" b="1" dirty="0"/>
        </a:p>
      </dgm:t>
    </dgm:pt>
    <dgm:pt modelId="{D10C71A4-5F0F-D84C-A941-D8CA23D4FBF1}" type="parTrans" cxnId="{FF121B7E-F837-F04A-972A-323FD2BDEA81}">
      <dgm:prSet/>
      <dgm:spPr/>
      <dgm:t>
        <a:bodyPr/>
        <a:lstStyle/>
        <a:p>
          <a:endParaRPr lang="de-DE"/>
        </a:p>
      </dgm:t>
    </dgm:pt>
    <dgm:pt modelId="{07CE1157-7A29-5E4D-B875-7FF67C77B0DC}" type="sibTrans" cxnId="{FF121B7E-F837-F04A-972A-323FD2BDEA81}">
      <dgm:prSet/>
      <dgm:spPr/>
      <dgm:t>
        <a:bodyPr/>
        <a:lstStyle/>
        <a:p>
          <a:endParaRPr lang="de-DE"/>
        </a:p>
      </dgm:t>
    </dgm:pt>
    <dgm:pt modelId="{1A0FC256-0BFF-FB48-A804-40069943D7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EVALUATION</a:t>
          </a:r>
          <a:endParaRPr lang="de-DE" b="1" dirty="0"/>
        </a:p>
      </dgm:t>
    </dgm:pt>
    <dgm:pt modelId="{78F032A6-F96E-5B46-A5EC-9F759C2ABB30}" type="sibTrans" cxnId="{25AC2E5E-965F-E94C-8364-DAAC822EDD10}">
      <dgm:prSet/>
      <dgm:spPr/>
      <dgm:t>
        <a:bodyPr/>
        <a:lstStyle/>
        <a:p>
          <a:endParaRPr lang="de-DE"/>
        </a:p>
      </dgm:t>
    </dgm:pt>
    <dgm:pt modelId="{A6C0C063-1E3E-1F4D-9EA6-E4207CE8434B}" type="parTrans" cxnId="{25AC2E5E-965F-E94C-8364-DAAC822EDD10}">
      <dgm:prSet/>
      <dgm:spPr/>
      <dgm:t>
        <a:bodyPr/>
        <a:lstStyle/>
        <a:p>
          <a:endParaRPr lang="de-DE"/>
        </a:p>
      </dgm:t>
    </dgm:pt>
    <dgm:pt modelId="{18812130-AEFB-DB4D-8139-B25376F4D3F5}" type="pres">
      <dgm:prSet presAssocID="{6C4BEF1F-77D3-ED49-A383-37C50B9727D4}" presName="Name0" presStyleCnt="0">
        <dgm:presLayoutVars>
          <dgm:dir/>
          <dgm:animLvl val="lvl"/>
          <dgm:resizeHandles val="exact"/>
        </dgm:presLayoutVars>
      </dgm:prSet>
      <dgm:spPr/>
    </dgm:pt>
    <dgm:pt modelId="{614318EC-22A1-7C43-A413-B817D1007990}" type="pres">
      <dgm:prSet presAssocID="{241AC666-89E4-B341-8DBA-17940670DE9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CA78A1-2296-CE48-8B74-74868AD3AFE6}" type="pres">
      <dgm:prSet presAssocID="{684156C1-BF9D-4341-BA22-A575D2F26FD5}" presName="parTxOnlySpace" presStyleCnt="0"/>
      <dgm:spPr/>
    </dgm:pt>
    <dgm:pt modelId="{6C8CA08B-8362-2149-9427-43111FDF39B2}" type="pres">
      <dgm:prSet presAssocID="{366348D7-E203-DB48-9C74-A1AF55F135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7D91D7-C129-8F45-81AF-9F3B8F14F4A2}" type="pres">
      <dgm:prSet presAssocID="{CDD95CD1-340E-4941-8A57-5D3373EFCE2C}" presName="parTxOnlySpace" presStyleCnt="0"/>
      <dgm:spPr/>
    </dgm:pt>
    <dgm:pt modelId="{83ACC54F-D926-F24D-B638-FD3EF22A2223}" type="pres">
      <dgm:prSet presAssocID="{4F9AE253-FFBA-7942-8A3E-9C22E586C4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C2275E-CCD8-0245-89CF-3AFBB13FFB79}" type="pres">
      <dgm:prSet presAssocID="{07CE1157-7A29-5E4D-B875-7FF67C77B0DC}" presName="parTxOnlySpace" presStyleCnt="0"/>
      <dgm:spPr/>
    </dgm:pt>
    <dgm:pt modelId="{CA0F9B82-6EDF-7844-AD0A-E38B118EE446}" type="pres">
      <dgm:prSet presAssocID="{1A0FC256-0BFF-FB48-A804-40069943D7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121B7E-F837-F04A-972A-323FD2BDEA81}" srcId="{6C4BEF1F-77D3-ED49-A383-37C50B9727D4}" destId="{4F9AE253-FFBA-7942-8A3E-9C22E586C476}" srcOrd="2" destOrd="0" parTransId="{D10C71A4-5F0F-D84C-A941-D8CA23D4FBF1}" sibTransId="{07CE1157-7A29-5E4D-B875-7FF67C77B0DC}"/>
    <dgm:cxn modelId="{1C57CF81-9AE0-204E-99F2-DF9FF45BE795}" type="presOf" srcId="{4F9AE253-FFBA-7942-8A3E-9C22E586C476}" destId="{83ACC54F-D926-F24D-B638-FD3EF22A2223}" srcOrd="0" destOrd="0" presId="urn:microsoft.com/office/officeart/2005/8/layout/chevron1"/>
    <dgm:cxn modelId="{25AC2E5E-965F-E94C-8364-DAAC822EDD10}" srcId="{6C4BEF1F-77D3-ED49-A383-37C50B9727D4}" destId="{1A0FC256-0BFF-FB48-A804-40069943D76F}" srcOrd="3" destOrd="0" parTransId="{A6C0C063-1E3E-1F4D-9EA6-E4207CE8434B}" sibTransId="{78F032A6-F96E-5B46-A5EC-9F759C2ABB30}"/>
    <dgm:cxn modelId="{B86A8E7E-B59F-CC44-93AF-D200D0CD8199}" type="presOf" srcId="{6C4BEF1F-77D3-ED49-A383-37C50B9727D4}" destId="{18812130-AEFB-DB4D-8139-B25376F4D3F5}" srcOrd="0" destOrd="0" presId="urn:microsoft.com/office/officeart/2005/8/layout/chevron1"/>
    <dgm:cxn modelId="{C76449BB-FCA5-DB4F-A6F9-F7AF88FC3598}" srcId="{6C4BEF1F-77D3-ED49-A383-37C50B9727D4}" destId="{366348D7-E203-DB48-9C74-A1AF55F135B2}" srcOrd="1" destOrd="0" parTransId="{79F5C62D-A119-0B4C-962A-41F291C0FCD3}" sibTransId="{CDD95CD1-340E-4941-8A57-5D3373EFCE2C}"/>
    <dgm:cxn modelId="{172CA502-5C80-9B4D-8958-6DFB0A9BB31D}" type="presOf" srcId="{241AC666-89E4-B341-8DBA-17940670DE91}" destId="{614318EC-22A1-7C43-A413-B817D1007990}" srcOrd="0" destOrd="0" presId="urn:microsoft.com/office/officeart/2005/8/layout/chevron1"/>
    <dgm:cxn modelId="{83AC5E1D-AC5B-0548-BBDA-BBF6C24D6E9C}" type="presOf" srcId="{1A0FC256-0BFF-FB48-A804-40069943D76F}" destId="{CA0F9B82-6EDF-7844-AD0A-E38B118EE446}" srcOrd="0" destOrd="0" presId="urn:microsoft.com/office/officeart/2005/8/layout/chevron1"/>
    <dgm:cxn modelId="{BE5D62F0-C5A2-5A43-8F0A-6A9ED5604E68}" srcId="{6C4BEF1F-77D3-ED49-A383-37C50B9727D4}" destId="{241AC666-89E4-B341-8DBA-17940670DE91}" srcOrd="0" destOrd="0" parTransId="{AF0C4CCC-DEE8-E647-934F-DD3CAF4B88FB}" sibTransId="{684156C1-BF9D-4341-BA22-A575D2F26FD5}"/>
    <dgm:cxn modelId="{84845A4A-1CA1-D343-B36B-4F90A0BFE6C7}" type="presOf" srcId="{366348D7-E203-DB48-9C74-A1AF55F135B2}" destId="{6C8CA08B-8362-2149-9427-43111FDF39B2}" srcOrd="0" destOrd="0" presId="urn:microsoft.com/office/officeart/2005/8/layout/chevron1"/>
    <dgm:cxn modelId="{7AF4E1AC-D40D-1146-BB00-E20E451D6029}" type="presParOf" srcId="{18812130-AEFB-DB4D-8139-B25376F4D3F5}" destId="{614318EC-22A1-7C43-A413-B817D1007990}" srcOrd="0" destOrd="0" presId="urn:microsoft.com/office/officeart/2005/8/layout/chevron1"/>
    <dgm:cxn modelId="{FCAFDD11-376A-A047-B648-10B2ABBD7E30}" type="presParOf" srcId="{18812130-AEFB-DB4D-8139-B25376F4D3F5}" destId="{B3CA78A1-2296-CE48-8B74-74868AD3AFE6}" srcOrd="1" destOrd="0" presId="urn:microsoft.com/office/officeart/2005/8/layout/chevron1"/>
    <dgm:cxn modelId="{F532EB1A-59AD-6745-A155-382D6D8E3099}" type="presParOf" srcId="{18812130-AEFB-DB4D-8139-B25376F4D3F5}" destId="{6C8CA08B-8362-2149-9427-43111FDF39B2}" srcOrd="2" destOrd="0" presId="urn:microsoft.com/office/officeart/2005/8/layout/chevron1"/>
    <dgm:cxn modelId="{E4E94F4F-6F7F-1443-956D-B7E263262AC6}" type="presParOf" srcId="{18812130-AEFB-DB4D-8139-B25376F4D3F5}" destId="{317D91D7-C129-8F45-81AF-9F3B8F14F4A2}" srcOrd="3" destOrd="0" presId="urn:microsoft.com/office/officeart/2005/8/layout/chevron1"/>
    <dgm:cxn modelId="{8EE94FFC-90A8-4F46-AFCC-5B68D8205922}" type="presParOf" srcId="{18812130-AEFB-DB4D-8139-B25376F4D3F5}" destId="{83ACC54F-D926-F24D-B638-FD3EF22A2223}" srcOrd="4" destOrd="0" presId="urn:microsoft.com/office/officeart/2005/8/layout/chevron1"/>
    <dgm:cxn modelId="{7198A40A-1976-4F43-A3FE-29E7BE11E488}" type="presParOf" srcId="{18812130-AEFB-DB4D-8139-B25376F4D3F5}" destId="{CCC2275E-CCD8-0245-89CF-3AFBB13FFB79}" srcOrd="5" destOrd="0" presId="urn:microsoft.com/office/officeart/2005/8/layout/chevron1"/>
    <dgm:cxn modelId="{0BC93D8F-F720-2F4F-BC5D-B9CAD431BF1C}" type="presParOf" srcId="{18812130-AEFB-DB4D-8139-B25376F4D3F5}" destId="{CA0F9B82-6EDF-7844-AD0A-E38B118EE4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640BD4-3A10-4B4F-9E8B-FD2727B9FA13}" type="doc">
      <dgm:prSet loTypeId="urn:microsoft.com/office/officeart/2005/8/layout/hProcess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E497511-2B30-BB45-B419-63B58E70327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 Studiencenter</a:t>
          </a:r>
          <a:endParaRPr lang="de-DE" dirty="0"/>
        </a:p>
      </dgm:t>
    </dgm:pt>
    <dgm:pt modelId="{7B0D4B7C-1A36-694A-B462-83E13866293E}" type="parTrans" cxnId="{960474EB-CC45-6B4F-BBE1-24955E453084}">
      <dgm:prSet/>
      <dgm:spPr/>
      <dgm:t>
        <a:bodyPr/>
        <a:lstStyle/>
        <a:p>
          <a:endParaRPr lang="de-DE"/>
        </a:p>
      </dgm:t>
    </dgm:pt>
    <dgm:pt modelId="{98FC241F-D9A0-B14E-A90D-751A9C3BC36B}" type="sibTrans" cxnId="{960474EB-CC45-6B4F-BBE1-24955E45308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DAC7F4CE-3A24-664C-B715-C77D5BC2FB20}">
      <dgm:prSet phldrT="[Text]"/>
      <dgm:spPr/>
      <dgm:t>
        <a:bodyPr/>
        <a:lstStyle/>
        <a:p>
          <a:r>
            <a:rPr lang="de-DE" dirty="0" smtClean="0"/>
            <a:t>Formulierung Hypothese</a:t>
          </a:r>
          <a:endParaRPr lang="de-DE" dirty="0"/>
        </a:p>
      </dgm:t>
    </dgm:pt>
    <dgm:pt modelId="{09B27D2D-63C7-BB46-9D16-0A5A4E5A62CB}" type="parTrans" cxnId="{75A41957-EEA3-3840-A30D-5886AD4C62C9}">
      <dgm:prSet/>
      <dgm:spPr/>
      <dgm:t>
        <a:bodyPr/>
        <a:lstStyle/>
        <a:p>
          <a:endParaRPr lang="de-DE"/>
        </a:p>
      </dgm:t>
    </dgm:pt>
    <dgm:pt modelId="{86411495-5978-AB49-9D0A-6100A51B0447}" type="sibTrans" cxnId="{75A41957-EEA3-3840-A30D-5886AD4C62C9}">
      <dgm:prSet/>
      <dgm:spPr/>
      <dgm:t>
        <a:bodyPr/>
        <a:lstStyle/>
        <a:p>
          <a:endParaRPr lang="de-DE"/>
        </a:p>
      </dgm:t>
    </dgm:pt>
    <dgm:pt modelId="{2DBB9656-EAAC-0B45-A525-F50FC047AE5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 smtClean="0"/>
            <a:t>PROBANDEN</a:t>
          </a:r>
          <a:endParaRPr lang="de-DE" dirty="0"/>
        </a:p>
      </dgm:t>
    </dgm:pt>
    <dgm:pt modelId="{2FA871ED-435B-C84F-AA6B-6E7EB298B94A}" type="parTrans" cxnId="{68CE1FA8-B1DB-4240-B2C7-7CDD1F422351}">
      <dgm:prSet/>
      <dgm:spPr/>
      <dgm:t>
        <a:bodyPr/>
        <a:lstStyle/>
        <a:p>
          <a:endParaRPr lang="de-DE"/>
        </a:p>
      </dgm:t>
    </dgm:pt>
    <dgm:pt modelId="{8229D027-11A5-D344-81AF-34E2B3AC3103}" type="sibTrans" cxnId="{68CE1FA8-B1DB-4240-B2C7-7CDD1F4223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70C2F1D6-0E68-E241-9D33-E1E5B58B0DEC}">
      <dgm:prSet phldrT="[Text]"/>
      <dgm:spPr/>
      <dgm:t>
        <a:bodyPr/>
        <a:lstStyle/>
        <a:p>
          <a:r>
            <a:rPr lang="de-DE" dirty="0" smtClean="0"/>
            <a:t>Rekrutierung</a:t>
          </a:r>
          <a:endParaRPr lang="de-DE" dirty="0"/>
        </a:p>
      </dgm:t>
    </dgm:pt>
    <dgm:pt modelId="{17B28774-AA32-5940-AF20-2F3CA9305938}" type="parTrans" cxnId="{ED67D27C-890D-A34E-88E5-49EE70EF6FF9}">
      <dgm:prSet/>
      <dgm:spPr/>
      <dgm:t>
        <a:bodyPr/>
        <a:lstStyle/>
        <a:p>
          <a:endParaRPr lang="de-DE"/>
        </a:p>
      </dgm:t>
    </dgm:pt>
    <dgm:pt modelId="{81E815EB-BA5F-C240-99C6-25CC62768B99}" type="sibTrans" cxnId="{ED67D27C-890D-A34E-88E5-49EE70EF6FF9}">
      <dgm:prSet/>
      <dgm:spPr/>
      <dgm:t>
        <a:bodyPr/>
        <a:lstStyle/>
        <a:p>
          <a:endParaRPr lang="de-DE"/>
        </a:p>
      </dgm:t>
    </dgm:pt>
    <dgm:pt modelId="{ED9BF28E-C449-EF48-ADEB-9FC214E4A643}">
      <dgm:prSet phldrT="[Text]"/>
      <dgm:spPr/>
      <dgm:t>
        <a:bodyPr/>
        <a:lstStyle/>
        <a:p>
          <a:r>
            <a:rPr lang="de-DE" dirty="0" smtClean="0"/>
            <a:t>Matching: Ein-, Ausschlusskriterien</a:t>
          </a:r>
          <a:endParaRPr lang="de-DE" dirty="0"/>
        </a:p>
      </dgm:t>
    </dgm:pt>
    <dgm:pt modelId="{BCB269BA-4A7C-F54C-AF3D-54CF87C75B0E}" type="parTrans" cxnId="{3561922C-5BC7-1945-AE2E-F510BD342BD1}">
      <dgm:prSet/>
      <dgm:spPr/>
      <dgm:t>
        <a:bodyPr/>
        <a:lstStyle/>
        <a:p>
          <a:endParaRPr lang="de-DE"/>
        </a:p>
      </dgm:t>
    </dgm:pt>
    <dgm:pt modelId="{D67B593D-89A3-144B-A5B6-5858C7DC0C3F}" type="sibTrans" cxnId="{3561922C-5BC7-1945-AE2E-F510BD342BD1}">
      <dgm:prSet/>
      <dgm:spPr/>
      <dgm:t>
        <a:bodyPr/>
        <a:lstStyle/>
        <a:p>
          <a:endParaRPr lang="de-DE"/>
        </a:p>
      </dgm:t>
    </dgm:pt>
    <dgm:pt modelId="{FBAB3F2F-A4F8-4E42-AD19-9C2918605F8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6860EC4-A3E7-9347-A7BB-16278864487C}" type="parTrans" cxnId="{FE9CA7EB-D342-424F-B838-90CEB87531C1}">
      <dgm:prSet/>
      <dgm:spPr/>
      <dgm:t>
        <a:bodyPr/>
        <a:lstStyle/>
        <a:p>
          <a:endParaRPr lang="de-DE"/>
        </a:p>
      </dgm:t>
    </dgm:pt>
    <dgm:pt modelId="{779F5808-60D7-B349-8B57-4A00BE6BA68E}" type="sibTrans" cxnId="{FE9CA7EB-D342-424F-B838-90CEB87531C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0AF569E9-268B-FC42-BFCB-65C042364F2D}">
      <dgm:prSet phldrT="[Text]"/>
      <dgm:spPr/>
      <dgm:t>
        <a:bodyPr/>
        <a:lstStyle/>
        <a:p>
          <a:r>
            <a:rPr lang="de-DE" dirty="0" smtClean="0"/>
            <a:t>Studienplanung</a:t>
          </a:r>
          <a:endParaRPr lang="de-DE" dirty="0"/>
        </a:p>
      </dgm:t>
    </dgm:pt>
    <dgm:pt modelId="{63E78172-BA86-CD46-B18F-A48D81A290C1}" type="parTrans" cxnId="{22E1DB6F-537B-C64F-9BDB-A46D2813B9C0}">
      <dgm:prSet/>
      <dgm:spPr/>
      <dgm:t>
        <a:bodyPr/>
        <a:lstStyle/>
        <a:p>
          <a:endParaRPr lang="de-DE"/>
        </a:p>
      </dgm:t>
    </dgm:pt>
    <dgm:pt modelId="{872186A5-C066-034B-AA4A-8A1295375BAC}" type="sibTrans" cxnId="{22E1DB6F-537B-C64F-9BDB-A46D2813B9C0}">
      <dgm:prSet/>
      <dgm:spPr/>
      <dgm:t>
        <a:bodyPr/>
        <a:lstStyle/>
        <a:p>
          <a:endParaRPr lang="de-DE"/>
        </a:p>
      </dgm:t>
    </dgm:pt>
    <dgm:pt modelId="{D2F0644F-BA4D-6546-A1FB-354DE4E192E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Verhaltensmanagement Onlineprogramm</a:t>
          </a:r>
          <a:endParaRPr lang="de-DE" dirty="0"/>
        </a:p>
      </dgm:t>
    </dgm:pt>
    <dgm:pt modelId="{0319845B-E6D3-DB4E-9ABE-25E7F01B4DE0}" type="parTrans" cxnId="{825A61C2-76AF-844A-A8D1-D14D6E0F55B0}">
      <dgm:prSet/>
      <dgm:spPr/>
      <dgm:t>
        <a:bodyPr/>
        <a:lstStyle/>
        <a:p>
          <a:endParaRPr lang="de-DE"/>
        </a:p>
      </dgm:t>
    </dgm:pt>
    <dgm:pt modelId="{D4425B48-233F-5D42-A8F1-DF137D701E3B}" type="sibTrans" cxnId="{825A61C2-76AF-844A-A8D1-D14D6E0F55B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55F8CA-69D3-9945-A77F-DAB572B90AA4}">
      <dgm:prSet phldrT="[Text]"/>
      <dgm:spPr/>
      <dgm:t>
        <a:bodyPr/>
        <a:lstStyle/>
        <a:p>
          <a:r>
            <a:rPr lang="de-DE" dirty="0" smtClean="0"/>
            <a:t>Bereitstellung notwendiger Ressourcen</a:t>
          </a:r>
          <a:endParaRPr lang="de-DE" dirty="0"/>
        </a:p>
      </dgm:t>
    </dgm:pt>
    <dgm:pt modelId="{66165FAE-7F72-C444-8C27-F575E6FD0A28}" type="parTrans" cxnId="{F5182212-3FA3-EB45-91DD-AEE1B83A7EA7}">
      <dgm:prSet/>
      <dgm:spPr/>
      <dgm:t>
        <a:bodyPr/>
        <a:lstStyle/>
        <a:p>
          <a:endParaRPr lang="de-DE"/>
        </a:p>
      </dgm:t>
    </dgm:pt>
    <dgm:pt modelId="{3D27CDEB-66C2-B947-B1BA-00188B61D84A}" type="sibTrans" cxnId="{F5182212-3FA3-EB45-91DD-AEE1B83A7EA7}">
      <dgm:prSet/>
      <dgm:spPr/>
      <dgm:t>
        <a:bodyPr/>
        <a:lstStyle/>
        <a:p>
          <a:endParaRPr lang="de-DE"/>
        </a:p>
      </dgm:t>
    </dgm:pt>
    <dgm:pt modelId="{EF945A9A-24A2-7740-B307-27A9DB90B7D8}">
      <dgm:prSet phldrT="[Text]"/>
      <dgm:spPr/>
      <dgm:t>
        <a:bodyPr/>
        <a:lstStyle/>
        <a:p>
          <a:r>
            <a:rPr lang="de-DE" dirty="0" smtClean="0"/>
            <a:t>Implementation erfolgreicher Programme auf der Plattform</a:t>
          </a:r>
          <a:endParaRPr lang="de-DE" dirty="0"/>
        </a:p>
      </dgm:t>
    </dgm:pt>
    <dgm:pt modelId="{A471911F-B577-8B45-9479-22B2C5C4E1D0}" type="parTrans" cxnId="{721B5DC9-1328-594E-A999-E40D2515CD43}">
      <dgm:prSet/>
      <dgm:spPr/>
      <dgm:t>
        <a:bodyPr/>
        <a:lstStyle/>
        <a:p>
          <a:endParaRPr lang="de-DE"/>
        </a:p>
      </dgm:t>
    </dgm:pt>
    <dgm:pt modelId="{AE69B528-2F4C-0A44-8E24-DEDCCC4F61EE}" type="sibTrans" cxnId="{721B5DC9-1328-594E-A999-E40D2515CD43}">
      <dgm:prSet/>
      <dgm:spPr/>
      <dgm:t>
        <a:bodyPr/>
        <a:lstStyle/>
        <a:p>
          <a:endParaRPr lang="de-DE"/>
        </a:p>
      </dgm:t>
    </dgm:pt>
    <dgm:pt modelId="{E2364416-2FF9-394E-9B1E-3721DE11A2FF}">
      <dgm:prSet phldrT="[Text]"/>
      <dgm:spPr/>
      <dgm:t>
        <a:bodyPr/>
        <a:lstStyle/>
        <a:p>
          <a:r>
            <a:rPr lang="de-DE" dirty="0" smtClean="0"/>
            <a:t>Durchführung der Studie</a:t>
          </a:r>
          <a:endParaRPr lang="de-DE" dirty="0"/>
        </a:p>
      </dgm:t>
    </dgm:pt>
    <dgm:pt modelId="{32AD1FFD-5A11-1340-9C8C-53FA44B32444}" type="parTrans" cxnId="{1D2E35E1-1100-0B49-8110-C9AA101E0681}">
      <dgm:prSet/>
      <dgm:spPr/>
      <dgm:t>
        <a:bodyPr/>
        <a:lstStyle/>
        <a:p>
          <a:endParaRPr lang="de-DE"/>
        </a:p>
      </dgm:t>
    </dgm:pt>
    <dgm:pt modelId="{6C7D22E3-FFB3-7D4A-B3DE-C49CDC2D0D64}" type="sibTrans" cxnId="{1D2E35E1-1100-0B49-8110-C9AA101E0681}">
      <dgm:prSet/>
      <dgm:spPr/>
      <dgm:t>
        <a:bodyPr/>
        <a:lstStyle/>
        <a:p>
          <a:endParaRPr lang="de-DE"/>
        </a:p>
      </dgm:t>
    </dgm:pt>
    <dgm:pt modelId="{BA621AF6-4526-2D4A-9B95-11FC43E9F936}">
      <dgm:prSet phldrT="[Text]"/>
      <dgm:spPr/>
      <dgm:t>
        <a:bodyPr/>
        <a:lstStyle/>
        <a:p>
          <a:r>
            <a:rPr lang="de-DE" dirty="0" smtClean="0"/>
            <a:t>Studienbegleitung</a:t>
          </a:r>
          <a:endParaRPr lang="de-DE" dirty="0"/>
        </a:p>
      </dgm:t>
    </dgm:pt>
    <dgm:pt modelId="{B55FE7C4-CA61-2348-8FD3-79D634FA7B95}" type="parTrans" cxnId="{1A8E7913-5F91-7743-A306-7F1133413A20}">
      <dgm:prSet/>
      <dgm:spPr/>
      <dgm:t>
        <a:bodyPr/>
        <a:lstStyle/>
        <a:p>
          <a:endParaRPr lang="de-DE"/>
        </a:p>
      </dgm:t>
    </dgm:pt>
    <dgm:pt modelId="{E0F6DE39-7F77-EA49-B4B7-9CA4BEDB6CE2}" type="sibTrans" cxnId="{1A8E7913-5F91-7743-A306-7F1133413A20}">
      <dgm:prSet/>
      <dgm:spPr/>
      <dgm:t>
        <a:bodyPr/>
        <a:lstStyle/>
        <a:p>
          <a:endParaRPr lang="de-DE"/>
        </a:p>
      </dgm:t>
    </dgm:pt>
    <dgm:pt modelId="{B9079901-98AB-8847-BFFF-274862D9582F}">
      <dgm:prSet phldrT="[Text]"/>
      <dgm:spPr/>
      <dgm:t>
        <a:bodyPr/>
        <a:lstStyle/>
        <a:p>
          <a:r>
            <a:rPr lang="de-DE" dirty="0" smtClean="0"/>
            <a:t>Vertragsgestaltung</a:t>
          </a:r>
          <a:endParaRPr lang="de-DE" dirty="0"/>
        </a:p>
      </dgm:t>
    </dgm:pt>
    <dgm:pt modelId="{2CE601D2-D239-D44B-ABC5-6D76A095A3BB}" type="parTrans" cxnId="{2C0ED07C-F4AE-C444-BE9E-CD4FA40C6946}">
      <dgm:prSet/>
      <dgm:spPr/>
      <dgm:t>
        <a:bodyPr/>
        <a:lstStyle/>
        <a:p>
          <a:endParaRPr lang="de-DE"/>
        </a:p>
      </dgm:t>
    </dgm:pt>
    <dgm:pt modelId="{12CE58DE-C062-714E-89BB-5F4578D64FED}" type="sibTrans" cxnId="{2C0ED07C-F4AE-C444-BE9E-CD4FA40C6946}">
      <dgm:prSet/>
      <dgm:spPr/>
      <dgm:t>
        <a:bodyPr/>
        <a:lstStyle/>
        <a:p>
          <a:endParaRPr lang="de-DE"/>
        </a:p>
      </dgm:t>
    </dgm:pt>
    <dgm:pt modelId="{40E05801-4A0C-544F-A923-63D7784A3205}">
      <dgm:prSet phldrT="[Text]"/>
      <dgm:spPr/>
      <dgm:t>
        <a:bodyPr/>
        <a:lstStyle/>
        <a:p>
          <a:r>
            <a:rPr lang="de-DE" dirty="0" smtClean="0"/>
            <a:t>Projektmanagement</a:t>
          </a:r>
          <a:endParaRPr lang="de-DE" dirty="0"/>
        </a:p>
      </dgm:t>
    </dgm:pt>
    <dgm:pt modelId="{36EDF453-42FA-C840-A8D5-EF6467AC82A8}" type="parTrans" cxnId="{A9FF2727-F4FA-C948-A154-B6AE5D05A900}">
      <dgm:prSet/>
      <dgm:spPr/>
      <dgm:t>
        <a:bodyPr/>
        <a:lstStyle/>
        <a:p>
          <a:endParaRPr lang="de-DE"/>
        </a:p>
      </dgm:t>
    </dgm:pt>
    <dgm:pt modelId="{44D66D34-D84A-8E40-BF81-110DA9232E03}" type="sibTrans" cxnId="{A9FF2727-F4FA-C948-A154-B6AE5D05A900}">
      <dgm:prSet/>
      <dgm:spPr/>
      <dgm:t>
        <a:bodyPr/>
        <a:lstStyle/>
        <a:p>
          <a:endParaRPr lang="de-DE"/>
        </a:p>
      </dgm:t>
    </dgm:pt>
    <dgm:pt modelId="{3EEF11DF-C011-2D46-AD56-5D221B4F2AA5}">
      <dgm:prSet phldrT="[Text]"/>
      <dgm:spPr/>
      <dgm:t>
        <a:bodyPr/>
        <a:lstStyle/>
        <a:p>
          <a:r>
            <a:rPr lang="de-DE" dirty="0" smtClean="0"/>
            <a:t>Öffentliche Einschreibung in die Programme</a:t>
          </a:r>
          <a:endParaRPr lang="de-DE" dirty="0"/>
        </a:p>
      </dgm:t>
    </dgm:pt>
    <dgm:pt modelId="{08720AB1-07CA-D14B-920D-7A86E31662C0}" type="parTrans" cxnId="{956C2D11-583C-E342-9A62-6D59C20D2B8D}">
      <dgm:prSet/>
      <dgm:spPr/>
      <dgm:t>
        <a:bodyPr/>
        <a:lstStyle/>
        <a:p>
          <a:endParaRPr lang="de-DE"/>
        </a:p>
      </dgm:t>
    </dgm:pt>
    <dgm:pt modelId="{04FDAA5F-63E3-8E47-B066-08BC7E28B6D1}" type="sibTrans" cxnId="{956C2D11-583C-E342-9A62-6D59C20D2B8D}">
      <dgm:prSet/>
      <dgm:spPr/>
      <dgm:t>
        <a:bodyPr/>
        <a:lstStyle/>
        <a:p>
          <a:endParaRPr lang="de-DE"/>
        </a:p>
      </dgm:t>
    </dgm:pt>
    <dgm:pt modelId="{3F43E78B-7E86-7A42-86BC-74E126B2F390}">
      <dgm:prSet phldrT="[Text]"/>
      <dgm:spPr/>
      <dgm:t>
        <a:bodyPr/>
        <a:lstStyle/>
        <a:p>
          <a:r>
            <a:rPr lang="de-DE" dirty="0" smtClean="0"/>
            <a:t>Alternativen zu RCTs</a:t>
          </a:r>
          <a:endParaRPr lang="de-DE" dirty="0"/>
        </a:p>
      </dgm:t>
    </dgm:pt>
    <dgm:pt modelId="{CC797F4D-26A8-B045-8840-EDC9895512A0}" type="parTrans" cxnId="{5B32CD7F-73EF-B34E-95BC-2CD1445C15F2}">
      <dgm:prSet/>
      <dgm:spPr/>
      <dgm:t>
        <a:bodyPr/>
        <a:lstStyle/>
        <a:p>
          <a:endParaRPr lang="de-DE"/>
        </a:p>
      </dgm:t>
    </dgm:pt>
    <dgm:pt modelId="{FB534E06-61B1-1C43-9EA2-622652484034}" type="sibTrans" cxnId="{5B32CD7F-73EF-B34E-95BC-2CD1445C15F2}">
      <dgm:prSet/>
      <dgm:spPr/>
      <dgm:t>
        <a:bodyPr/>
        <a:lstStyle/>
        <a:p>
          <a:endParaRPr lang="de-DE"/>
        </a:p>
      </dgm:t>
    </dgm:pt>
    <dgm:pt modelId="{0D01FB95-ACCD-D842-88D2-8734093FF940}">
      <dgm:prSet phldrT="[Text]"/>
      <dgm:spPr/>
      <dgm:t>
        <a:bodyPr/>
        <a:lstStyle/>
        <a:p>
          <a:r>
            <a:rPr lang="de-DE" dirty="0" smtClean="0"/>
            <a:t>Veröffentlichung der Ergebnisse</a:t>
          </a:r>
          <a:endParaRPr lang="de-DE" dirty="0"/>
        </a:p>
      </dgm:t>
    </dgm:pt>
    <dgm:pt modelId="{04A36BB8-8EC7-3548-AD86-272743597A15}" type="parTrans" cxnId="{DECD7F8D-2364-B84F-98F5-02890CA0AED6}">
      <dgm:prSet/>
      <dgm:spPr/>
      <dgm:t>
        <a:bodyPr/>
        <a:lstStyle/>
        <a:p>
          <a:endParaRPr lang="de-DE"/>
        </a:p>
      </dgm:t>
    </dgm:pt>
    <dgm:pt modelId="{171539E5-8776-7B40-A0A9-88529237AC6C}" type="sibTrans" cxnId="{DECD7F8D-2364-B84F-98F5-02890CA0AED6}">
      <dgm:prSet/>
      <dgm:spPr/>
      <dgm:t>
        <a:bodyPr/>
        <a:lstStyle/>
        <a:p>
          <a:endParaRPr lang="de-DE"/>
        </a:p>
      </dgm:t>
    </dgm:pt>
    <dgm:pt modelId="{3839B5F4-A80D-BF4E-8BF4-75AA6A667506}" type="pres">
      <dgm:prSet presAssocID="{43640BD4-3A10-4B4F-9E8B-FD2727B9FA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EA563E-4523-7B4F-A4BB-6580000AD8F8}" type="pres">
      <dgm:prSet presAssocID="{43640BD4-3A10-4B4F-9E8B-FD2727B9FA13}" presName="tSp" presStyleCnt="0"/>
      <dgm:spPr/>
    </dgm:pt>
    <dgm:pt modelId="{BA96281B-0BE5-5D41-A0AE-4DDF99F3A508}" type="pres">
      <dgm:prSet presAssocID="{43640BD4-3A10-4B4F-9E8B-FD2727B9FA13}" presName="bSp" presStyleCnt="0"/>
      <dgm:spPr/>
    </dgm:pt>
    <dgm:pt modelId="{A5BA5381-ED24-5849-AE73-C5F7CA7CE619}" type="pres">
      <dgm:prSet presAssocID="{43640BD4-3A10-4B4F-9E8B-FD2727B9FA13}" presName="process" presStyleCnt="0"/>
      <dgm:spPr/>
    </dgm:pt>
    <dgm:pt modelId="{80D5322A-D0E2-0B46-B493-75BC1C9B5BFD}" type="pres">
      <dgm:prSet presAssocID="{3E497511-2B30-BB45-B419-63B58E703273}" presName="composite1" presStyleCnt="0"/>
      <dgm:spPr/>
    </dgm:pt>
    <dgm:pt modelId="{5C42054F-E7CE-714C-84D8-A53D80D25A25}" type="pres">
      <dgm:prSet presAssocID="{3E497511-2B30-BB45-B419-63B58E703273}" presName="dummyNode1" presStyleLbl="node1" presStyleIdx="0" presStyleCnt="4"/>
      <dgm:spPr/>
    </dgm:pt>
    <dgm:pt modelId="{24D4F443-9A04-7544-82BA-F4171579B876}" type="pres">
      <dgm:prSet presAssocID="{3E497511-2B30-BB45-B419-63B58E703273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FDCAB-3BC4-3E4E-B5F7-EC69DF9A11FC}" type="pres">
      <dgm:prSet presAssocID="{3E497511-2B30-BB45-B419-63B58E703273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64DB93-4443-1B48-83A3-349B1968AA22}" type="pres">
      <dgm:prSet presAssocID="{3E497511-2B30-BB45-B419-63B58E703273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BBBF5-0A0C-6D4F-9FB5-72625BD46E8E}" type="pres">
      <dgm:prSet presAssocID="{3E497511-2B30-BB45-B419-63B58E703273}" presName="connSite1" presStyleCnt="0"/>
      <dgm:spPr/>
    </dgm:pt>
    <dgm:pt modelId="{950E5232-D590-B748-A5EC-0D76CF82E85E}" type="pres">
      <dgm:prSet presAssocID="{98FC241F-D9A0-B14E-A90D-751A9C3BC36B}" presName="Name9" presStyleLbl="sibTrans2D1" presStyleIdx="0" presStyleCnt="3"/>
      <dgm:spPr/>
      <dgm:t>
        <a:bodyPr/>
        <a:lstStyle/>
        <a:p>
          <a:endParaRPr lang="de-DE"/>
        </a:p>
      </dgm:t>
    </dgm:pt>
    <dgm:pt modelId="{A168033E-23DE-2D4B-8543-20AEF0D54F06}" type="pres">
      <dgm:prSet presAssocID="{2DBB9656-EAAC-0B45-A525-F50FC047AE5E}" presName="composite2" presStyleCnt="0"/>
      <dgm:spPr/>
    </dgm:pt>
    <dgm:pt modelId="{66C45EBB-9CBB-AA45-9915-826F2C04F96D}" type="pres">
      <dgm:prSet presAssocID="{2DBB9656-EAAC-0B45-A525-F50FC047AE5E}" presName="dummyNode2" presStyleLbl="node1" presStyleIdx="0" presStyleCnt="4"/>
      <dgm:spPr/>
    </dgm:pt>
    <dgm:pt modelId="{A67312F6-0FDC-9840-A460-0A4748AA4C7A}" type="pres">
      <dgm:prSet presAssocID="{2DBB9656-EAAC-0B45-A525-F50FC047AE5E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D3941-4E03-7542-8D70-F17D24CB46D8}" type="pres">
      <dgm:prSet presAssocID="{2DBB9656-EAAC-0B45-A525-F50FC047AE5E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7964E-3D1F-044D-9C78-8ED660F694EE}" type="pres">
      <dgm:prSet presAssocID="{2DBB9656-EAAC-0B45-A525-F50FC047AE5E}" presName="parentNode2" presStyleLbl="node1" presStyleIdx="1" presStyleCnt="4" custScaleX="12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E8AED3-9C92-544C-B623-7E2F95DB8ED1}" type="pres">
      <dgm:prSet presAssocID="{2DBB9656-EAAC-0B45-A525-F50FC047AE5E}" presName="connSite2" presStyleCnt="0"/>
      <dgm:spPr/>
    </dgm:pt>
    <dgm:pt modelId="{DB9DAC0F-A962-6B42-9584-71FC33C5710B}" type="pres">
      <dgm:prSet presAssocID="{8229D027-11A5-D344-81AF-34E2B3AC3103}" presName="Name18" presStyleLbl="sibTrans2D1" presStyleIdx="1" presStyleCnt="3"/>
      <dgm:spPr/>
      <dgm:t>
        <a:bodyPr/>
        <a:lstStyle/>
        <a:p>
          <a:endParaRPr lang="de-DE"/>
        </a:p>
      </dgm:t>
    </dgm:pt>
    <dgm:pt modelId="{12F88D7B-6DDF-344F-B629-14E907CB5C79}" type="pres">
      <dgm:prSet presAssocID="{FBAB3F2F-A4F8-4E42-AD19-9C2918605F83}" presName="composite1" presStyleCnt="0"/>
      <dgm:spPr/>
    </dgm:pt>
    <dgm:pt modelId="{E0625F9D-F42C-7743-83E7-5AE52F0E97CB}" type="pres">
      <dgm:prSet presAssocID="{FBAB3F2F-A4F8-4E42-AD19-9C2918605F83}" presName="dummyNode1" presStyleLbl="node1" presStyleIdx="1" presStyleCnt="4"/>
      <dgm:spPr/>
    </dgm:pt>
    <dgm:pt modelId="{AD67D0EF-3A25-2F43-9689-495D6E4D69DF}" type="pres">
      <dgm:prSet presAssocID="{FBAB3F2F-A4F8-4E42-AD19-9C2918605F83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2CEF8F-DD5F-564D-A588-7E905CAEE14A}" type="pres">
      <dgm:prSet presAssocID="{FBAB3F2F-A4F8-4E42-AD19-9C2918605F83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E8220C-C4F0-5741-9271-CEA64ABDEBBC}" type="pres">
      <dgm:prSet presAssocID="{FBAB3F2F-A4F8-4E42-AD19-9C2918605F83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222E28-F8EA-284A-87B6-EDF2228C7E11}" type="pres">
      <dgm:prSet presAssocID="{FBAB3F2F-A4F8-4E42-AD19-9C2918605F83}" presName="connSite1" presStyleCnt="0"/>
      <dgm:spPr/>
    </dgm:pt>
    <dgm:pt modelId="{A718E7FC-8FC8-A049-8A0A-323368BC7BD7}" type="pres">
      <dgm:prSet presAssocID="{779F5808-60D7-B349-8B57-4A00BE6BA68E}" presName="Name9" presStyleLbl="sibTrans2D1" presStyleIdx="2" presStyleCnt="3"/>
      <dgm:spPr/>
      <dgm:t>
        <a:bodyPr/>
        <a:lstStyle/>
        <a:p>
          <a:endParaRPr lang="de-DE"/>
        </a:p>
      </dgm:t>
    </dgm:pt>
    <dgm:pt modelId="{4C7C295C-AAC8-DC4A-979A-A39664C40281}" type="pres">
      <dgm:prSet presAssocID="{D2F0644F-BA4D-6546-A1FB-354DE4E192EF}" presName="composite2" presStyleCnt="0"/>
      <dgm:spPr/>
    </dgm:pt>
    <dgm:pt modelId="{3EAF8798-A716-1446-A97C-E2ED5401B25D}" type="pres">
      <dgm:prSet presAssocID="{D2F0644F-BA4D-6546-A1FB-354DE4E192EF}" presName="dummyNode2" presStyleLbl="node1" presStyleIdx="2" presStyleCnt="4"/>
      <dgm:spPr/>
    </dgm:pt>
    <dgm:pt modelId="{3440BCED-6409-274A-A6E6-5CF6CB8B8C4F}" type="pres">
      <dgm:prSet presAssocID="{D2F0644F-BA4D-6546-A1FB-354DE4E192EF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C57A5A-7F46-6B48-A792-DA3BFF3907A7}" type="pres">
      <dgm:prSet presAssocID="{D2F0644F-BA4D-6546-A1FB-354DE4E192EF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3E609-6511-824D-8475-B2A1EA60F395}" type="pres">
      <dgm:prSet presAssocID="{D2F0644F-BA4D-6546-A1FB-354DE4E192EF}" presName="parentNode2" presStyleLbl="node1" presStyleIdx="3" presStyleCnt="4" custScaleX="150009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A4D498-60B9-694B-8F3C-89283A67F9B0}" type="pres">
      <dgm:prSet presAssocID="{D2F0644F-BA4D-6546-A1FB-354DE4E192EF}" presName="connSite2" presStyleCnt="0"/>
      <dgm:spPr/>
    </dgm:pt>
  </dgm:ptLst>
  <dgm:cxnLst>
    <dgm:cxn modelId="{AFF61F8D-D787-7945-A9EF-91F1636C2714}" type="presOf" srcId="{779F5808-60D7-B349-8B57-4A00BE6BA68E}" destId="{A718E7FC-8FC8-A049-8A0A-323368BC7BD7}" srcOrd="0" destOrd="0" presId="urn:microsoft.com/office/officeart/2005/8/layout/hProcess4"/>
    <dgm:cxn modelId="{FE9CA7EB-D342-424F-B838-90CEB87531C1}" srcId="{43640BD4-3A10-4B4F-9E8B-FD2727B9FA13}" destId="{FBAB3F2F-A4F8-4E42-AD19-9C2918605F83}" srcOrd="2" destOrd="0" parTransId="{46860EC4-A3E7-9347-A7BB-16278864487C}" sibTransId="{779F5808-60D7-B349-8B57-4A00BE6BA68E}"/>
    <dgm:cxn modelId="{F7F9BA32-20B3-F140-B311-6C2CF8AD3048}" type="presOf" srcId="{FBAB3F2F-A4F8-4E42-AD19-9C2918605F83}" destId="{04E8220C-C4F0-5741-9271-CEA64ABDEBBC}" srcOrd="0" destOrd="0" presId="urn:microsoft.com/office/officeart/2005/8/layout/hProcess4"/>
    <dgm:cxn modelId="{2F2DEF08-E72A-6E4C-A2CE-5971F25C02EF}" type="presOf" srcId="{8229D027-11A5-D344-81AF-34E2B3AC3103}" destId="{DB9DAC0F-A962-6B42-9584-71FC33C5710B}" srcOrd="0" destOrd="0" presId="urn:microsoft.com/office/officeart/2005/8/layout/hProcess4"/>
    <dgm:cxn modelId="{DECD7F8D-2364-B84F-98F5-02890CA0AED6}" srcId="{FBAB3F2F-A4F8-4E42-AD19-9C2918605F83}" destId="{0D01FB95-ACCD-D842-88D2-8734093FF940}" srcOrd="3" destOrd="0" parTransId="{04A36BB8-8EC7-3548-AD86-272743597A15}" sibTransId="{171539E5-8776-7B40-A0A9-88529237AC6C}"/>
    <dgm:cxn modelId="{825A61C2-76AF-844A-A8D1-D14D6E0F55B0}" srcId="{43640BD4-3A10-4B4F-9E8B-FD2727B9FA13}" destId="{D2F0644F-BA4D-6546-A1FB-354DE4E192EF}" srcOrd="3" destOrd="0" parTransId="{0319845B-E6D3-DB4E-9ABE-25E7F01B4DE0}" sibTransId="{D4425B48-233F-5D42-A8F1-DF137D701E3B}"/>
    <dgm:cxn modelId="{A9FF2727-F4FA-C948-A154-B6AE5D05A900}" srcId="{3E497511-2B30-BB45-B419-63B58E703273}" destId="{40E05801-4A0C-544F-A923-63D7784A3205}" srcOrd="3" destOrd="0" parTransId="{36EDF453-42FA-C840-A8D5-EF6467AC82A8}" sibTransId="{44D66D34-D84A-8E40-BF81-110DA9232E03}"/>
    <dgm:cxn modelId="{EC8B3C65-669E-FB4E-A045-255272AD5AF5}" type="presOf" srcId="{0AF569E9-268B-FC42-BFCB-65C042364F2D}" destId="{AD67D0EF-3A25-2F43-9689-495D6E4D69DF}" srcOrd="0" destOrd="0" presId="urn:microsoft.com/office/officeart/2005/8/layout/hProcess4"/>
    <dgm:cxn modelId="{ED67D27C-890D-A34E-88E5-49EE70EF6FF9}" srcId="{2DBB9656-EAAC-0B45-A525-F50FC047AE5E}" destId="{70C2F1D6-0E68-E241-9D33-E1E5B58B0DEC}" srcOrd="0" destOrd="0" parTransId="{17B28774-AA32-5940-AF20-2F3CA9305938}" sibTransId="{81E815EB-BA5F-C240-99C6-25CC62768B99}"/>
    <dgm:cxn modelId="{D491D708-B343-BA42-8713-C871988EE953}" type="presOf" srcId="{9155F8CA-69D3-9945-A77F-DAB572B90AA4}" destId="{24D4F443-9A04-7544-82BA-F4171579B876}" srcOrd="0" destOrd="1" presId="urn:microsoft.com/office/officeart/2005/8/layout/hProcess4"/>
    <dgm:cxn modelId="{925BAF7D-EDB4-1048-A51B-981AE9513EA6}" type="presOf" srcId="{70C2F1D6-0E68-E241-9D33-E1E5B58B0DEC}" destId="{6E7D3941-4E03-7542-8D70-F17D24CB46D8}" srcOrd="1" destOrd="0" presId="urn:microsoft.com/office/officeart/2005/8/layout/hProcess4"/>
    <dgm:cxn modelId="{4AD734C4-525E-8046-A8E7-F920A05ABB85}" type="presOf" srcId="{3F43E78B-7E86-7A42-86BC-74E126B2F390}" destId="{AD67D0EF-3A25-2F43-9689-495D6E4D69DF}" srcOrd="0" destOrd="2" presId="urn:microsoft.com/office/officeart/2005/8/layout/hProcess4"/>
    <dgm:cxn modelId="{1D2E35E1-1100-0B49-8110-C9AA101E0681}" srcId="{FBAB3F2F-A4F8-4E42-AD19-9C2918605F83}" destId="{E2364416-2FF9-394E-9B1E-3721DE11A2FF}" srcOrd="1" destOrd="0" parTransId="{32AD1FFD-5A11-1340-9C8C-53FA44B32444}" sibTransId="{6C7D22E3-FFB3-7D4A-B3DE-C49CDC2D0D64}"/>
    <dgm:cxn modelId="{E99FB9A6-22F0-BF40-80B9-82F1ACC45B1E}" type="presOf" srcId="{43640BD4-3A10-4B4F-9E8B-FD2727B9FA13}" destId="{3839B5F4-A80D-BF4E-8BF4-75AA6A667506}" srcOrd="0" destOrd="0" presId="urn:microsoft.com/office/officeart/2005/8/layout/hProcess4"/>
    <dgm:cxn modelId="{E88EDD0B-7E1D-5E4F-B5A0-D7690DA0F13A}" type="presOf" srcId="{9155F8CA-69D3-9945-A77F-DAB572B90AA4}" destId="{C03FDCAB-3BC4-3E4E-B5F7-EC69DF9A11FC}" srcOrd="1" destOrd="1" presId="urn:microsoft.com/office/officeart/2005/8/layout/hProcess4"/>
    <dgm:cxn modelId="{63D6A127-C7AF-AC42-880E-B3745E0F23E3}" type="presOf" srcId="{2DBB9656-EAAC-0B45-A525-F50FC047AE5E}" destId="{BF07964E-3D1F-044D-9C78-8ED660F694EE}" srcOrd="0" destOrd="0" presId="urn:microsoft.com/office/officeart/2005/8/layout/hProcess4"/>
    <dgm:cxn modelId="{4AF04C96-FE53-3A44-9829-63305AB4AC54}" type="presOf" srcId="{3EEF11DF-C011-2D46-AD56-5D221B4F2AA5}" destId="{3440BCED-6409-274A-A6E6-5CF6CB8B8C4F}" srcOrd="0" destOrd="1" presId="urn:microsoft.com/office/officeart/2005/8/layout/hProcess4"/>
    <dgm:cxn modelId="{A047C977-E7BF-064F-9555-876E9C3AF3AE}" type="presOf" srcId="{D2F0644F-BA4D-6546-A1FB-354DE4E192EF}" destId="{9413E609-6511-824D-8475-B2A1EA60F395}" srcOrd="0" destOrd="0" presId="urn:microsoft.com/office/officeart/2005/8/layout/hProcess4"/>
    <dgm:cxn modelId="{22E1DB6F-537B-C64F-9BDB-A46D2813B9C0}" srcId="{FBAB3F2F-A4F8-4E42-AD19-9C2918605F83}" destId="{0AF569E9-268B-FC42-BFCB-65C042364F2D}" srcOrd="0" destOrd="0" parTransId="{63E78172-BA86-CD46-B18F-A48D81A290C1}" sibTransId="{872186A5-C066-034B-AA4A-8A1295375BAC}"/>
    <dgm:cxn modelId="{8816F53C-032A-2446-9AA3-55C607A0A16D}" type="presOf" srcId="{3F43E78B-7E86-7A42-86BC-74E126B2F390}" destId="{3D2CEF8F-DD5F-564D-A588-7E905CAEE14A}" srcOrd="1" destOrd="2" presId="urn:microsoft.com/office/officeart/2005/8/layout/hProcess4"/>
    <dgm:cxn modelId="{358116EE-CEE7-EB4E-99C9-93005906FBB1}" type="presOf" srcId="{40E05801-4A0C-544F-A923-63D7784A3205}" destId="{24D4F443-9A04-7544-82BA-F4171579B876}" srcOrd="0" destOrd="3" presId="urn:microsoft.com/office/officeart/2005/8/layout/hProcess4"/>
    <dgm:cxn modelId="{960474EB-CC45-6B4F-BBE1-24955E453084}" srcId="{43640BD4-3A10-4B4F-9E8B-FD2727B9FA13}" destId="{3E497511-2B30-BB45-B419-63B58E703273}" srcOrd="0" destOrd="0" parTransId="{7B0D4B7C-1A36-694A-B462-83E13866293E}" sibTransId="{98FC241F-D9A0-B14E-A90D-751A9C3BC36B}"/>
    <dgm:cxn modelId="{5B32CD7F-73EF-B34E-95BC-2CD1445C15F2}" srcId="{FBAB3F2F-A4F8-4E42-AD19-9C2918605F83}" destId="{3F43E78B-7E86-7A42-86BC-74E126B2F390}" srcOrd="2" destOrd="0" parTransId="{CC797F4D-26A8-B045-8840-EDC9895512A0}" sibTransId="{FB534E06-61B1-1C43-9EA2-622652484034}"/>
    <dgm:cxn modelId="{1A8E7913-5F91-7743-A306-7F1133413A20}" srcId="{2DBB9656-EAAC-0B45-A525-F50FC047AE5E}" destId="{BA621AF6-4526-2D4A-9B95-11FC43E9F936}" srcOrd="2" destOrd="0" parTransId="{B55FE7C4-CA61-2348-8FD3-79D634FA7B95}" sibTransId="{E0F6DE39-7F77-EA49-B4B7-9CA4BEDB6CE2}"/>
    <dgm:cxn modelId="{721B5DC9-1328-594E-A999-E40D2515CD43}" srcId="{D2F0644F-BA4D-6546-A1FB-354DE4E192EF}" destId="{EF945A9A-24A2-7740-B307-27A9DB90B7D8}" srcOrd="0" destOrd="0" parTransId="{A471911F-B577-8B45-9479-22B2C5C4E1D0}" sibTransId="{AE69B528-2F4C-0A44-8E24-DEDCCC4F61EE}"/>
    <dgm:cxn modelId="{BF851492-062E-B444-B8DE-6EA338DC6405}" type="presOf" srcId="{EF945A9A-24A2-7740-B307-27A9DB90B7D8}" destId="{CFC57A5A-7F46-6B48-A792-DA3BFF3907A7}" srcOrd="1" destOrd="0" presId="urn:microsoft.com/office/officeart/2005/8/layout/hProcess4"/>
    <dgm:cxn modelId="{75A41957-EEA3-3840-A30D-5886AD4C62C9}" srcId="{3E497511-2B30-BB45-B419-63B58E703273}" destId="{DAC7F4CE-3A24-664C-B715-C77D5BC2FB20}" srcOrd="0" destOrd="0" parTransId="{09B27D2D-63C7-BB46-9D16-0A5A4E5A62CB}" sibTransId="{86411495-5978-AB49-9D0A-6100A51B0447}"/>
    <dgm:cxn modelId="{0E1EB286-1CF3-8D47-B7F2-8920A1BF3931}" type="presOf" srcId="{0D01FB95-ACCD-D842-88D2-8734093FF940}" destId="{AD67D0EF-3A25-2F43-9689-495D6E4D69DF}" srcOrd="0" destOrd="3" presId="urn:microsoft.com/office/officeart/2005/8/layout/hProcess4"/>
    <dgm:cxn modelId="{3C9B1B5D-A8E4-BF4A-92C6-19209F6317CC}" type="presOf" srcId="{98FC241F-D9A0-B14E-A90D-751A9C3BC36B}" destId="{950E5232-D590-B748-A5EC-0D76CF82E85E}" srcOrd="0" destOrd="0" presId="urn:microsoft.com/office/officeart/2005/8/layout/hProcess4"/>
    <dgm:cxn modelId="{74BBE213-EFF1-4840-9195-0723E1945DE6}" type="presOf" srcId="{BA621AF6-4526-2D4A-9B95-11FC43E9F936}" destId="{A67312F6-0FDC-9840-A460-0A4748AA4C7A}" srcOrd="0" destOrd="2" presId="urn:microsoft.com/office/officeart/2005/8/layout/hProcess4"/>
    <dgm:cxn modelId="{C9476FC0-1748-084A-B02F-50DC42F39381}" type="presOf" srcId="{40E05801-4A0C-544F-A923-63D7784A3205}" destId="{C03FDCAB-3BC4-3E4E-B5F7-EC69DF9A11FC}" srcOrd="1" destOrd="3" presId="urn:microsoft.com/office/officeart/2005/8/layout/hProcess4"/>
    <dgm:cxn modelId="{086E0419-35E3-6149-8280-B1B6FDFF3159}" type="presOf" srcId="{EF945A9A-24A2-7740-B307-27A9DB90B7D8}" destId="{3440BCED-6409-274A-A6E6-5CF6CB8B8C4F}" srcOrd="0" destOrd="0" presId="urn:microsoft.com/office/officeart/2005/8/layout/hProcess4"/>
    <dgm:cxn modelId="{956C2D11-583C-E342-9A62-6D59C20D2B8D}" srcId="{D2F0644F-BA4D-6546-A1FB-354DE4E192EF}" destId="{3EEF11DF-C011-2D46-AD56-5D221B4F2AA5}" srcOrd="1" destOrd="0" parTransId="{08720AB1-07CA-D14B-920D-7A86E31662C0}" sibTransId="{04FDAA5F-63E3-8E47-B066-08BC7E28B6D1}"/>
    <dgm:cxn modelId="{973B2CA5-85ED-6A4D-BD76-7F52C26D002A}" type="presOf" srcId="{DAC7F4CE-3A24-664C-B715-C77D5BC2FB20}" destId="{C03FDCAB-3BC4-3E4E-B5F7-EC69DF9A11FC}" srcOrd="1" destOrd="0" presId="urn:microsoft.com/office/officeart/2005/8/layout/hProcess4"/>
    <dgm:cxn modelId="{68CE1FA8-B1DB-4240-B2C7-7CDD1F422351}" srcId="{43640BD4-3A10-4B4F-9E8B-FD2727B9FA13}" destId="{2DBB9656-EAAC-0B45-A525-F50FC047AE5E}" srcOrd="1" destOrd="0" parTransId="{2FA871ED-435B-C84F-AA6B-6E7EB298B94A}" sibTransId="{8229D027-11A5-D344-81AF-34E2B3AC3103}"/>
    <dgm:cxn modelId="{3561922C-5BC7-1945-AE2E-F510BD342BD1}" srcId="{2DBB9656-EAAC-0B45-A525-F50FC047AE5E}" destId="{ED9BF28E-C449-EF48-ADEB-9FC214E4A643}" srcOrd="1" destOrd="0" parTransId="{BCB269BA-4A7C-F54C-AF3D-54CF87C75B0E}" sibTransId="{D67B593D-89A3-144B-A5B6-5858C7DC0C3F}"/>
    <dgm:cxn modelId="{00A4C75C-9257-0041-9028-604586551073}" type="presOf" srcId="{ED9BF28E-C449-EF48-ADEB-9FC214E4A643}" destId="{6E7D3941-4E03-7542-8D70-F17D24CB46D8}" srcOrd="1" destOrd="1" presId="urn:microsoft.com/office/officeart/2005/8/layout/hProcess4"/>
    <dgm:cxn modelId="{D0396DB2-5174-D14C-B0F6-19E973424D43}" type="presOf" srcId="{B9079901-98AB-8847-BFFF-274862D9582F}" destId="{24D4F443-9A04-7544-82BA-F4171579B876}" srcOrd="0" destOrd="2" presId="urn:microsoft.com/office/officeart/2005/8/layout/hProcess4"/>
    <dgm:cxn modelId="{2C0ED07C-F4AE-C444-BE9E-CD4FA40C6946}" srcId="{3E497511-2B30-BB45-B419-63B58E703273}" destId="{B9079901-98AB-8847-BFFF-274862D9582F}" srcOrd="2" destOrd="0" parTransId="{2CE601D2-D239-D44B-ABC5-6D76A095A3BB}" sibTransId="{12CE58DE-C062-714E-89BB-5F4578D64FED}"/>
    <dgm:cxn modelId="{D7ABCD4E-9F33-1B43-8D2E-17BF865BEC89}" type="presOf" srcId="{0AF569E9-268B-FC42-BFCB-65C042364F2D}" destId="{3D2CEF8F-DD5F-564D-A588-7E905CAEE14A}" srcOrd="1" destOrd="0" presId="urn:microsoft.com/office/officeart/2005/8/layout/hProcess4"/>
    <dgm:cxn modelId="{1F45BA99-249B-A846-85B5-EFAD7F98368A}" type="presOf" srcId="{E2364416-2FF9-394E-9B1E-3721DE11A2FF}" destId="{3D2CEF8F-DD5F-564D-A588-7E905CAEE14A}" srcOrd="1" destOrd="1" presId="urn:microsoft.com/office/officeart/2005/8/layout/hProcess4"/>
    <dgm:cxn modelId="{CF99A45D-FA00-214F-8A62-B374CB181478}" type="presOf" srcId="{70C2F1D6-0E68-E241-9D33-E1E5B58B0DEC}" destId="{A67312F6-0FDC-9840-A460-0A4748AA4C7A}" srcOrd="0" destOrd="0" presId="urn:microsoft.com/office/officeart/2005/8/layout/hProcess4"/>
    <dgm:cxn modelId="{06519E5E-E9BC-0041-BF68-FBEC75F103E1}" type="presOf" srcId="{BA621AF6-4526-2D4A-9B95-11FC43E9F936}" destId="{6E7D3941-4E03-7542-8D70-F17D24CB46D8}" srcOrd="1" destOrd="2" presId="urn:microsoft.com/office/officeart/2005/8/layout/hProcess4"/>
    <dgm:cxn modelId="{F8AA8E31-AB20-1F4B-936D-1165D7FE2054}" type="presOf" srcId="{3EEF11DF-C011-2D46-AD56-5D221B4F2AA5}" destId="{CFC57A5A-7F46-6B48-A792-DA3BFF3907A7}" srcOrd="1" destOrd="1" presId="urn:microsoft.com/office/officeart/2005/8/layout/hProcess4"/>
    <dgm:cxn modelId="{FFDA5C63-6567-8041-9D70-E0D266943D75}" type="presOf" srcId="{B9079901-98AB-8847-BFFF-274862D9582F}" destId="{C03FDCAB-3BC4-3E4E-B5F7-EC69DF9A11FC}" srcOrd="1" destOrd="2" presId="urn:microsoft.com/office/officeart/2005/8/layout/hProcess4"/>
    <dgm:cxn modelId="{CDA921A0-7C82-114F-9D2B-DFE01155D64F}" type="presOf" srcId="{0D01FB95-ACCD-D842-88D2-8734093FF940}" destId="{3D2CEF8F-DD5F-564D-A588-7E905CAEE14A}" srcOrd="1" destOrd="3" presId="urn:microsoft.com/office/officeart/2005/8/layout/hProcess4"/>
    <dgm:cxn modelId="{CAB09052-2A0A-124D-81E4-E8D9CFB9BC9F}" type="presOf" srcId="{E2364416-2FF9-394E-9B1E-3721DE11A2FF}" destId="{AD67D0EF-3A25-2F43-9689-495D6E4D69DF}" srcOrd="0" destOrd="1" presId="urn:microsoft.com/office/officeart/2005/8/layout/hProcess4"/>
    <dgm:cxn modelId="{D271E3A3-3540-8F48-B2A3-84F564ABA7D3}" type="presOf" srcId="{DAC7F4CE-3A24-664C-B715-C77D5BC2FB20}" destId="{24D4F443-9A04-7544-82BA-F4171579B876}" srcOrd="0" destOrd="0" presId="urn:microsoft.com/office/officeart/2005/8/layout/hProcess4"/>
    <dgm:cxn modelId="{362AC425-D6F2-BF45-AF9C-0EC143DC0407}" type="presOf" srcId="{ED9BF28E-C449-EF48-ADEB-9FC214E4A643}" destId="{A67312F6-0FDC-9840-A460-0A4748AA4C7A}" srcOrd="0" destOrd="1" presId="urn:microsoft.com/office/officeart/2005/8/layout/hProcess4"/>
    <dgm:cxn modelId="{B082A2BD-2BEC-E14B-8CBF-B802B2ACAF45}" type="presOf" srcId="{3E497511-2B30-BB45-B419-63B58E703273}" destId="{E164DB93-4443-1B48-83A3-349B1968AA22}" srcOrd="0" destOrd="0" presId="urn:microsoft.com/office/officeart/2005/8/layout/hProcess4"/>
    <dgm:cxn modelId="{F5182212-3FA3-EB45-91DD-AEE1B83A7EA7}" srcId="{3E497511-2B30-BB45-B419-63B58E703273}" destId="{9155F8CA-69D3-9945-A77F-DAB572B90AA4}" srcOrd="1" destOrd="0" parTransId="{66165FAE-7F72-C444-8C27-F575E6FD0A28}" sibTransId="{3D27CDEB-66C2-B947-B1BA-00188B61D84A}"/>
    <dgm:cxn modelId="{A09572C9-475E-5148-BF5D-BC682284A6BE}" type="presParOf" srcId="{3839B5F4-A80D-BF4E-8BF4-75AA6A667506}" destId="{60EA563E-4523-7B4F-A4BB-6580000AD8F8}" srcOrd="0" destOrd="0" presId="urn:microsoft.com/office/officeart/2005/8/layout/hProcess4"/>
    <dgm:cxn modelId="{2F74D561-5A8E-7442-9CE3-662EABB79A81}" type="presParOf" srcId="{3839B5F4-A80D-BF4E-8BF4-75AA6A667506}" destId="{BA96281B-0BE5-5D41-A0AE-4DDF99F3A508}" srcOrd="1" destOrd="0" presId="urn:microsoft.com/office/officeart/2005/8/layout/hProcess4"/>
    <dgm:cxn modelId="{EA3B2240-4B2F-4E43-B4A7-6AC331012943}" type="presParOf" srcId="{3839B5F4-A80D-BF4E-8BF4-75AA6A667506}" destId="{A5BA5381-ED24-5849-AE73-C5F7CA7CE619}" srcOrd="2" destOrd="0" presId="urn:microsoft.com/office/officeart/2005/8/layout/hProcess4"/>
    <dgm:cxn modelId="{23744DFC-CA85-4B4B-95FF-E10324E9737E}" type="presParOf" srcId="{A5BA5381-ED24-5849-AE73-C5F7CA7CE619}" destId="{80D5322A-D0E2-0B46-B493-75BC1C9B5BFD}" srcOrd="0" destOrd="0" presId="urn:microsoft.com/office/officeart/2005/8/layout/hProcess4"/>
    <dgm:cxn modelId="{92AB2C8D-5AA6-4848-943C-299BD6F5A3A4}" type="presParOf" srcId="{80D5322A-D0E2-0B46-B493-75BC1C9B5BFD}" destId="{5C42054F-E7CE-714C-84D8-A53D80D25A25}" srcOrd="0" destOrd="0" presId="urn:microsoft.com/office/officeart/2005/8/layout/hProcess4"/>
    <dgm:cxn modelId="{1DC87974-2FDC-FB41-8306-8E3FC023A29D}" type="presParOf" srcId="{80D5322A-D0E2-0B46-B493-75BC1C9B5BFD}" destId="{24D4F443-9A04-7544-82BA-F4171579B876}" srcOrd="1" destOrd="0" presId="urn:microsoft.com/office/officeart/2005/8/layout/hProcess4"/>
    <dgm:cxn modelId="{B3AD5579-3F7F-1140-87B4-5E30525FD462}" type="presParOf" srcId="{80D5322A-D0E2-0B46-B493-75BC1C9B5BFD}" destId="{C03FDCAB-3BC4-3E4E-B5F7-EC69DF9A11FC}" srcOrd="2" destOrd="0" presId="urn:microsoft.com/office/officeart/2005/8/layout/hProcess4"/>
    <dgm:cxn modelId="{599B9889-FEB5-5B4D-B53E-A74EBCB32E9F}" type="presParOf" srcId="{80D5322A-D0E2-0B46-B493-75BC1C9B5BFD}" destId="{E164DB93-4443-1B48-83A3-349B1968AA22}" srcOrd="3" destOrd="0" presId="urn:microsoft.com/office/officeart/2005/8/layout/hProcess4"/>
    <dgm:cxn modelId="{454DC938-B4EB-6440-BCF8-B5C070FDD7D0}" type="presParOf" srcId="{80D5322A-D0E2-0B46-B493-75BC1C9B5BFD}" destId="{103BBBF5-0A0C-6D4F-9FB5-72625BD46E8E}" srcOrd="4" destOrd="0" presId="urn:microsoft.com/office/officeart/2005/8/layout/hProcess4"/>
    <dgm:cxn modelId="{52FC9735-4346-2D4D-8F07-47E856EC89A1}" type="presParOf" srcId="{A5BA5381-ED24-5849-AE73-C5F7CA7CE619}" destId="{950E5232-D590-B748-A5EC-0D76CF82E85E}" srcOrd="1" destOrd="0" presId="urn:microsoft.com/office/officeart/2005/8/layout/hProcess4"/>
    <dgm:cxn modelId="{8E7BBCBB-06AD-FF48-9259-5458C2C128AA}" type="presParOf" srcId="{A5BA5381-ED24-5849-AE73-C5F7CA7CE619}" destId="{A168033E-23DE-2D4B-8543-20AEF0D54F06}" srcOrd="2" destOrd="0" presId="urn:microsoft.com/office/officeart/2005/8/layout/hProcess4"/>
    <dgm:cxn modelId="{7B8D9FD3-5406-E843-B6FE-0C1A0EC37871}" type="presParOf" srcId="{A168033E-23DE-2D4B-8543-20AEF0D54F06}" destId="{66C45EBB-9CBB-AA45-9915-826F2C04F96D}" srcOrd="0" destOrd="0" presId="urn:microsoft.com/office/officeart/2005/8/layout/hProcess4"/>
    <dgm:cxn modelId="{5D09FBDC-92B5-964C-8D63-14A7EF13DE8D}" type="presParOf" srcId="{A168033E-23DE-2D4B-8543-20AEF0D54F06}" destId="{A67312F6-0FDC-9840-A460-0A4748AA4C7A}" srcOrd="1" destOrd="0" presId="urn:microsoft.com/office/officeart/2005/8/layout/hProcess4"/>
    <dgm:cxn modelId="{96F59B98-4B76-F849-992F-3FE7538B1591}" type="presParOf" srcId="{A168033E-23DE-2D4B-8543-20AEF0D54F06}" destId="{6E7D3941-4E03-7542-8D70-F17D24CB46D8}" srcOrd="2" destOrd="0" presId="urn:microsoft.com/office/officeart/2005/8/layout/hProcess4"/>
    <dgm:cxn modelId="{A8E124AE-5070-FC46-A96D-A15295B3F979}" type="presParOf" srcId="{A168033E-23DE-2D4B-8543-20AEF0D54F06}" destId="{BF07964E-3D1F-044D-9C78-8ED660F694EE}" srcOrd="3" destOrd="0" presId="urn:microsoft.com/office/officeart/2005/8/layout/hProcess4"/>
    <dgm:cxn modelId="{FB991DBB-EA88-2848-A250-19874E923DAB}" type="presParOf" srcId="{A168033E-23DE-2D4B-8543-20AEF0D54F06}" destId="{C2E8AED3-9C92-544C-B623-7E2F95DB8ED1}" srcOrd="4" destOrd="0" presId="urn:microsoft.com/office/officeart/2005/8/layout/hProcess4"/>
    <dgm:cxn modelId="{3FDE009A-3BD9-C944-A946-CA98B0340834}" type="presParOf" srcId="{A5BA5381-ED24-5849-AE73-C5F7CA7CE619}" destId="{DB9DAC0F-A962-6B42-9584-71FC33C5710B}" srcOrd="3" destOrd="0" presId="urn:microsoft.com/office/officeart/2005/8/layout/hProcess4"/>
    <dgm:cxn modelId="{CDC6625F-1D37-5042-B5EB-B93B9C8C03C3}" type="presParOf" srcId="{A5BA5381-ED24-5849-AE73-C5F7CA7CE619}" destId="{12F88D7B-6DDF-344F-B629-14E907CB5C79}" srcOrd="4" destOrd="0" presId="urn:microsoft.com/office/officeart/2005/8/layout/hProcess4"/>
    <dgm:cxn modelId="{03D2D82A-FE0E-3C4D-A978-661869CECCE3}" type="presParOf" srcId="{12F88D7B-6DDF-344F-B629-14E907CB5C79}" destId="{E0625F9D-F42C-7743-83E7-5AE52F0E97CB}" srcOrd="0" destOrd="0" presId="urn:microsoft.com/office/officeart/2005/8/layout/hProcess4"/>
    <dgm:cxn modelId="{B370C1E2-8A03-6C47-9C76-B2EC2DF40710}" type="presParOf" srcId="{12F88D7B-6DDF-344F-B629-14E907CB5C79}" destId="{AD67D0EF-3A25-2F43-9689-495D6E4D69DF}" srcOrd="1" destOrd="0" presId="urn:microsoft.com/office/officeart/2005/8/layout/hProcess4"/>
    <dgm:cxn modelId="{3B85A332-5743-2344-8C14-A6A02BC3BCFC}" type="presParOf" srcId="{12F88D7B-6DDF-344F-B629-14E907CB5C79}" destId="{3D2CEF8F-DD5F-564D-A588-7E905CAEE14A}" srcOrd="2" destOrd="0" presId="urn:microsoft.com/office/officeart/2005/8/layout/hProcess4"/>
    <dgm:cxn modelId="{14B09FEA-A26B-5A48-BB65-A7C15F83202C}" type="presParOf" srcId="{12F88D7B-6DDF-344F-B629-14E907CB5C79}" destId="{04E8220C-C4F0-5741-9271-CEA64ABDEBBC}" srcOrd="3" destOrd="0" presId="urn:microsoft.com/office/officeart/2005/8/layout/hProcess4"/>
    <dgm:cxn modelId="{B2E98D4D-8B25-D24E-9B5B-7664FBE22454}" type="presParOf" srcId="{12F88D7B-6DDF-344F-B629-14E907CB5C79}" destId="{C7222E28-F8EA-284A-87B6-EDF2228C7E11}" srcOrd="4" destOrd="0" presId="urn:microsoft.com/office/officeart/2005/8/layout/hProcess4"/>
    <dgm:cxn modelId="{BD9A664D-AEC8-B740-BC41-1A65751C5B61}" type="presParOf" srcId="{A5BA5381-ED24-5849-AE73-C5F7CA7CE619}" destId="{A718E7FC-8FC8-A049-8A0A-323368BC7BD7}" srcOrd="5" destOrd="0" presId="urn:microsoft.com/office/officeart/2005/8/layout/hProcess4"/>
    <dgm:cxn modelId="{4411AEDE-9C93-AC44-B90C-5301DCCEC5FC}" type="presParOf" srcId="{A5BA5381-ED24-5849-AE73-C5F7CA7CE619}" destId="{4C7C295C-AAC8-DC4A-979A-A39664C40281}" srcOrd="6" destOrd="0" presId="urn:microsoft.com/office/officeart/2005/8/layout/hProcess4"/>
    <dgm:cxn modelId="{97E6468A-6AD9-2D40-B9E8-1C6AD8E0F76F}" type="presParOf" srcId="{4C7C295C-AAC8-DC4A-979A-A39664C40281}" destId="{3EAF8798-A716-1446-A97C-E2ED5401B25D}" srcOrd="0" destOrd="0" presId="urn:microsoft.com/office/officeart/2005/8/layout/hProcess4"/>
    <dgm:cxn modelId="{EF9DDEDD-B4A1-FC4D-9F4E-8530422A6250}" type="presParOf" srcId="{4C7C295C-AAC8-DC4A-979A-A39664C40281}" destId="{3440BCED-6409-274A-A6E6-5CF6CB8B8C4F}" srcOrd="1" destOrd="0" presId="urn:microsoft.com/office/officeart/2005/8/layout/hProcess4"/>
    <dgm:cxn modelId="{9ED1AE5C-2721-E647-99FC-E9BF3629AB81}" type="presParOf" srcId="{4C7C295C-AAC8-DC4A-979A-A39664C40281}" destId="{CFC57A5A-7F46-6B48-A792-DA3BFF3907A7}" srcOrd="2" destOrd="0" presId="urn:microsoft.com/office/officeart/2005/8/layout/hProcess4"/>
    <dgm:cxn modelId="{A94CBD43-A910-7847-B361-4E3276A9DD2F}" type="presParOf" srcId="{4C7C295C-AAC8-DC4A-979A-A39664C40281}" destId="{9413E609-6511-824D-8475-B2A1EA60F395}" srcOrd="3" destOrd="0" presId="urn:microsoft.com/office/officeart/2005/8/layout/hProcess4"/>
    <dgm:cxn modelId="{CADADA90-CE39-D44E-8813-86444A8F0B7A}" type="presParOf" srcId="{4C7C295C-AAC8-DC4A-979A-A39664C40281}" destId="{2DA4D498-60B9-694B-8F3C-89283A67F9B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sz="1800" b="1" dirty="0" smtClean="0"/>
            <a:t>Patienten</a:t>
          </a:r>
          <a:endParaRPr lang="de-DE" sz="1800" b="1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b="1" smtClean="0"/>
            <a:t>Med. Fachpersonal</a:t>
          </a:r>
          <a:endParaRPr lang="de-DE" b="1" dirty="0" smtClean="0"/>
        </a:p>
        <a:p>
          <a:r>
            <a:rPr lang="de-DE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1600" b="1" dirty="0" smtClean="0"/>
            <a:t>KdöR</a:t>
          </a:r>
          <a:r>
            <a:rPr lang="de-DE" sz="1400" dirty="0" smtClean="0"/>
            <a:t>            KKen                KVen</a:t>
          </a:r>
          <a:endParaRPr lang="de-DE" sz="1400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sz="1400" b="1" dirty="0" smtClean="0">
              <a:solidFill>
                <a:schemeClr val="tx1"/>
              </a:solidFill>
            </a:rPr>
            <a:t>Kommunen</a:t>
          </a:r>
          <a:endParaRPr lang="de-DE" sz="1400" b="1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sz="1400" b="1" dirty="0" smtClean="0">
              <a:solidFill>
                <a:schemeClr val="tx1"/>
              </a:solidFill>
            </a:rPr>
            <a:t>Patienten-verbände</a:t>
          </a:r>
          <a:endParaRPr lang="de-DE" sz="1400" b="1" dirty="0">
            <a:solidFill>
              <a:schemeClr val="tx1"/>
            </a:solidFill>
          </a:endParaRPr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sz="1600" b="1" dirty="0" smtClean="0">
              <a:solidFill>
                <a:schemeClr val="tx1"/>
              </a:solidFill>
            </a:rPr>
            <a:t>Industrie</a:t>
          </a:r>
          <a:r>
            <a:rPr lang="de-DE" sz="1200" dirty="0" smtClean="0">
              <a:solidFill>
                <a:schemeClr val="tx1"/>
              </a:solidFill>
            </a:rPr>
            <a:t> Pharma Medizintechnik</a:t>
          </a:r>
          <a:endParaRPr lang="de-DE" sz="1200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2C3651-D6EC-8D48-9036-673C12617277}" type="presOf" srcId="{C7535048-3C27-6F43-874C-D61094FE532F}" destId="{AEFD0821-95D3-B949-A7A2-0D89EEE70CF0}" srcOrd="1" destOrd="0" presId="urn:microsoft.com/office/officeart/2005/8/layout/radial1"/>
    <dgm:cxn modelId="{619067C0-199A-384E-972B-E278DA180E4D}" type="presOf" srcId="{EDC181F5-C0DA-1E42-BFF2-BEA1DA8CB9DD}" destId="{C5DDE089-B7E0-884A-8470-0C31B777DBD1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22C99FBC-CDDB-2343-9B30-BA08BDCE07AE}" type="presOf" srcId="{DB9C1052-0972-774A-AD8F-6EE0F5593961}" destId="{84921137-3DE0-3243-9C10-89092C4FCA04}" srcOrd="0" destOrd="0" presId="urn:microsoft.com/office/officeart/2005/8/layout/radial1"/>
    <dgm:cxn modelId="{466FD465-93CA-9E46-A509-6D14799609AE}" type="presOf" srcId="{6A7F0C02-0A37-0F42-9D2C-33E7D97743CB}" destId="{9AD2DAAB-57D4-D245-8E74-EB9197A01F9E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61433976-E7DC-C346-9314-78436741F224}" type="presOf" srcId="{3730FA1A-46D7-914D-AB1A-457A4A9DD40B}" destId="{D4BAD46A-6132-8A45-82A1-D52927920666}" srcOrd="0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67F8238C-D761-D445-9D31-9201C147B0D5}" type="presOf" srcId="{C7535048-3C27-6F43-874C-D61094FE532F}" destId="{134F757E-C528-EE41-BB49-9B2F646A3C64}" srcOrd="0" destOrd="0" presId="urn:microsoft.com/office/officeart/2005/8/layout/radial1"/>
    <dgm:cxn modelId="{5B0EEBE1-50FD-1440-B2EE-6370E22A694D}" type="presOf" srcId="{726A4319-539E-D442-BD0D-73A29D1F3578}" destId="{3B644C50-A94C-4846-8A3A-E3D4BEAFCD24}" srcOrd="1" destOrd="0" presId="urn:microsoft.com/office/officeart/2005/8/layout/radial1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59BE6FA7-C6C7-5C4C-BC80-B52BEDA206FB}" type="presOf" srcId="{87A98615-147E-224B-9981-19E28C819F85}" destId="{50D050E6-F469-C340-8101-2D33CCE49235}" srcOrd="0" destOrd="0" presId="urn:microsoft.com/office/officeart/2005/8/layout/radial1"/>
    <dgm:cxn modelId="{FC91EF44-DC7D-3544-971A-D0CB2B81BCE0}" type="presOf" srcId="{3730FA1A-46D7-914D-AB1A-457A4A9DD40B}" destId="{015AD147-6DD2-D546-9AA6-9917117DD289}" srcOrd="1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5302B571-AAA1-3E42-856A-D68FB22F8F8A}" type="presOf" srcId="{2993FD35-406A-7244-BFCC-836AAE766F4D}" destId="{C6BCB38F-92A6-3341-941F-BAFBCC3EE25A}" srcOrd="0" destOrd="0" presId="urn:microsoft.com/office/officeart/2005/8/layout/radial1"/>
    <dgm:cxn modelId="{A4A3D259-F2E2-5749-AAE0-7C3A1404FD1E}" type="presOf" srcId="{B90FDB38-B7CA-7C44-B1BB-9B60EAB6AA7D}" destId="{D514BA5C-4B7A-E544-A8DC-ABD6CCD1F997}" srcOrd="0" destOrd="0" presId="urn:microsoft.com/office/officeart/2005/8/layout/radial1"/>
    <dgm:cxn modelId="{743ABA10-03A8-EE4E-946D-D7F686D11A56}" type="presOf" srcId="{E1373EAE-71F7-B34C-8BDA-DB81B7BDFC49}" destId="{DCD8C02E-24EF-4343-B6CC-65ACC3FFF525}" srcOrd="1" destOrd="0" presId="urn:microsoft.com/office/officeart/2005/8/layout/radial1"/>
    <dgm:cxn modelId="{CA293A48-1DFB-9E49-80E1-CF6BAB3C4E78}" type="presOf" srcId="{0BA7153E-9854-6B47-A159-4E5C366EF118}" destId="{0AE6CDF0-9A91-D744-B427-5CFBFA6171F6}" srcOrd="0" destOrd="0" presId="urn:microsoft.com/office/officeart/2005/8/layout/radial1"/>
    <dgm:cxn modelId="{E0893A0B-F09E-574C-ACDB-D1DA80F0F431}" type="presOf" srcId="{E1373EAE-71F7-B34C-8BDA-DB81B7BDFC49}" destId="{2EA77722-E33D-7F4B-A634-0DCA5BD4990E}" srcOrd="0" destOrd="0" presId="urn:microsoft.com/office/officeart/2005/8/layout/radial1"/>
    <dgm:cxn modelId="{62BC90B5-CC3A-5B49-A2EA-0B8E5CFA6CFC}" type="presOf" srcId="{66FDE787-9485-0B45-86E5-8BCF14D8BC63}" destId="{745D0DB7-A180-0A47-A142-488E98AB3B20}" srcOrd="0" destOrd="0" presId="urn:microsoft.com/office/officeart/2005/8/layout/radial1"/>
    <dgm:cxn modelId="{3AB15314-143A-2B4F-8F0A-05B5568DD359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6C72AEFA-B811-A44F-B8F4-2BFE09C5AD68}" type="presOf" srcId="{0BA7153E-9854-6B47-A159-4E5C366EF118}" destId="{FDC1FC34-7653-DE4C-8FF2-8D1E8C6AC94B}" srcOrd="1" destOrd="0" presId="urn:microsoft.com/office/officeart/2005/8/layout/radial1"/>
    <dgm:cxn modelId="{969E519A-285B-7248-AFA0-16D9D711491B}" type="presOf" srcId="{87A98615-147E-224B-9981-19E28C819F85}" destId="{D11459F8-6265-4240-B2C0-C433AE18B890}" srcOrd="1" destOrd="0" presId="urn:microsoft.com/office/officeart/2005/8/layout/radial1"/>
    <dgm:cxn modelId="{91F171F6-FAC8-FA49-850C-1B61EDBA15D8}" type="presOf" srcId="{050EF02A-F537-B040-9333-97EF6DC4FE98}" destId="{4241B56C-E36A-184B-AA91-731596958E66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CB1644F1-B666-BF4E-ADF9-74E18FE303EC}" type="presOf" srcId="{726A4319-539E-D442-BD0D-73A29D1F3578}" destId="{5F0200D4-5DF2-A14F-8737-589F021A703D}" srcOrd="0" destOrd="0" presId="urn:microsoft.com/office/officeart/2005/8/layout/radial1"/>
    <dgm:cxn modelId="{2C45B5DA-A056-6449-A6FF-3AB36E9B8CB0}" type="presParOf" srcId="{9AD2DAAB-57D4-D245-8E74-EB9197A01F9E}" destId="{4241B56C-E36A-184B-AA91-731596958E66}" srcOrd="0" destOrd="0" presId="urn:microsoft.com/office/officeart/2005/8/layout/radial1"/>
    <dgm:cxn modelId="{482F352D-35D1-E34E-BC3E-77F92AAE43C5}" type="presParOf" srcId="{9AD2DAAB-57D4-D245-8E74-EB9197A01F9E}" destId="{50D050E6-F469-C340-8101-2D33CCE49235}" srcOrd="1" destOrd="0" presId="urn:microsoft.com/office/officeart/2005/8/layout/radial1"/>
    <dgm:cxn modelId="{654C9E71-C249-F343-A226-26C9A220AFDE}" type="presParOf" srcId="{50D050E6-F469-C340-8101-2D33CCE49235}" destId="{D11459F8-6265-4240-B2C0-C433AE18B890}" srcOrd="0" destOrd="0" presId="urn:microsoft.com/office/officeart/2005/8/layout/radial1"/>
    <dgm:cxn modelId="{5B8D1CAF-DC24-E240-87A6-77153873DC2E}" type="presParOf" srcId="{9AD2DAAB-57D4-D245-8E74-EB9197A01F9E}" destId="{C5DDE089-B7E0-884A-8470-0C31B777DBD1}" srcOrd="2" destOrd="0" presId="urn:microsoft.com/office/officeart/2005/8/layout/radial1"/>
    <dgm:cxn modelId="{FE74652B-2446-C24A-9F2B-2A81EB05F0F4}" type="presParOf" srcId="{9AD2DAAB-57D4-D245-8E74-EB9197A01F9E}" destId="{2EA77722-E33D-7F4B-A634-0DCA5BD4990E}" srcOrd="3" destOrd="0" presId="urn:microsoft.com/office/officeart/2005/8/layout/radial1"/>
    <dgm:cxn modelId="{5AA13E3E-A299-524F-83F2-812CAE91C32B}" type="presParOf" srcId="{2EA77722-E33D-7F4B-A634-0DCA5BD4990E}" destId="{DCD8C02E-24EF-4343-B6CC-65ACC3FFF525}" srcOrd="0" destOrd="0" presId="urn:microsoft.com/office/officeart/2005/8/layout/radial1"/>
    <dgm:cxn modelId="{C6E6BC11-F9BB-0249-9D57-057787601B0F}" type="presParOf" srcId="{9AD2DAAB-57D4-D245-8E74-EB9197A01F9E}" destId="{D514BA5C-4B7A-E544-A8DC-ABD6CCD1F997}" srcOrd="4" destOrd="0" presId="urn:microsoft.com/office/officeart/2005/8/layout/radial1"/>
    <dgm:cxn modelId="{6498B60C-8F38-0049-B807-37668433820E}" type="presParOf" srcId="{9AD2DAAB-57D4-D245-8E74-EB9197A01F9E}" destId="{D4BAD46A-6132-8A45-82A1-D52927920666}" srcOrd="5" destOrd="0" presId="urn:microsoft.com/office/officeart/2005/8/layout/radial1"/>
    <dgm:cxn modelId="{EDAAB802-5950-BF48-A44C-286E9EB4DBC0}" type="presParOf" srcId="{D4BAD46A-6132-8A45-82A1-D52927920666}" destId="{015AD147-6DD2-D546-9AA6-9917117DD289}" srcOrd="0" destOrd="0" presId="urn:microsoft.com/office/officeart/2005/8/layout/radial1"/>
    <dgm:cxn modelId="{6151ADAD-5D4D-5B42-BF0C-CED454BDD24C}" type="presParOf" srcId="{9AD2DAAB-57D4-D245-8E74-EB9197A01F9E}" destId="{378984D3-6211-B948-BB74-E908E5B381AF}" srcOrd="6" destOrd="0" presId="urn:microsoft.com/office/officeart/2005/8/layout/radial1"/>
    <dgm:cxn modelId="{CABA226C-B34B-154E-9219-641C944288FC}" type="presParOf" srcId="{9AD2DAAB-57D4-D245-8E74-EB9197A01F9E}" destId="{134F757E-C528-EE41-BB49-9B2F646A3C64}" srcOrd="7" destOrd="0" presId="urn:microsoft.com/office/officeart/2005/8/layout/radial1"/>
    <dgm:cxn modelId="{C2ED090F-3A23-7442-A706-C6C37327E974}" type="presParOf" srcId="{134F757E-C528-EE41-BB49-9B2F646A3C64}" destId="{AEFD0821-95D3-B949-A7A2-0D89EEE70CF0}" srcOrd="0" destOrd="0" presId="urn:microsoft.com/office/officeart/2005/8/layout/radial1"/>
    <dgm:cxn modelId="{B551C9A6-8541-2840-8DB1-28C902BC90F7}" type="presParOf" srcId="{9AD2DAAB-57D4-D245-8E74-EB9197A01F9E}" destId="{745D0DB7-A180-0A47-A142-488E98AB3B20}" srcOrd="8" destOrd="0" presId="urn:microsoft.com/office/officeart/2005/8/layout/radial1"/>
    <dgm:cxn modelId="{CD76F978-B60C-CA4D-B087-633986944B2B}" type="presParOf" srcId="{9AD2DAAB-57D4-D245-8E74-EB9197A01F9E}" destId="{0AE6CDF0-9A91-D744-B427-5CFBFA6171F6}" srcOrd="9" destOrd="0" presId="urn:microsoft.com/office/officeart/2005/8/layout/radial1"/>
    <dgm:cxn modelId="{379DF19E-4745-814A-99A6-28BB31855753}" type="presParOf" srcId="{0AE6CDF0-9A91-D744-B427-5CFBFA6171F6}" destId="{FDC1FC34-7653-DE4C-8FF2-8D1E8C6AC94B}" srcOrd="0" destOrd="0" presId="urn:microsoft.com/office/officeart/2005/8/layout/radial1"/>
    <dgm:cxn modelId="{B71D818C-01F6-5144-BBAB-1CF44EA05903}" type="presParOf" srcId="{9AD2DAAB-57D4-D245-8E74-EB9197A01F9E}" destId="{84921137-3DE0-3243-9C10-89092C4FCA04}" srcOrd="10" destOrd="0" presId="urn:microsoft.com/office/officeart/2005/8/layout/radial1"/>
    <dgm:cxn modelId="{091BF1CB-9288-C047-A24B-5C9CB15BEE82}" type="presParOf" srcId="{9AD2DAAB-57D4-D245-8E74-EB9197A01F9E}" destId="{5F0200D4-5DF2-A14F-8737-589F021A703D}" srcOrd="11" destOrd="0" presId="urn:microsoft.com/office/officeart/2005/8/layout/radial1"/>
    <dgm:cxn modelId="{9B163A1F-2A6F-4A41-895D-8D500A2990D6}" type="presParOf" srcId="{5F0200D4-5DF2-A14F-8737-589F021A703D}" destId="{3B644C50-A94C-4846-8A3A-E3D4BEAFCD24}" srcOrd="0" destOrd="0" presId="urn:microsoft.com/office/officeart/2005/8/layout/radial1"/>
    <dgm:cxn modelId="{2B6B43E7-2833-5048-B7DD-AAFBFE5BAD40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sz="1800" b="1" dirty="0" smtClean="0"/>
            <a:t>Patienten</a:t>
          </a:r>
          <a:endParaRPr lang="de-DE" sz="1800" b="1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b="1" dirty="0" smtClean="0"/>
            <a:t>ADBW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3200" b="1" dirty="0" smtClean="0"/>
            <a:t>AOK BW</a:t>
          </a:r>
          <a:endParaRPr lang="de-DE" sz="3200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sz="1900" b="1" dirty="0" smtClean="0">
              <a:solidFill>
                <a:schemeClr val="tx1"/>
              </a:solidFill>
            </a:rPr>
            <a:t>Leibniz Institut</a:t>
          </a:r>
        </a:p>
        <a:p>
          <a:r>
            <a:rPr lang="de-DE" sz="1900" b="1" dirty="0" smtClean="0">
              <a:solidFill>
                <a:schemeClr val="tx1"/>
              </a:solidFill>
            </a:rPr>
            <a:t>Tübingen</a:t>
          </a:r>
          <a:endParaRPr lang="de-DE" sz="1900" b="1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sz="4000" b="1" dirty="0" smtClean="0">
              <a:solidFill>
                <a:schemeClr val="tx1"/>
              </a:solidFill>
            </a:rPr>
            <a:t>DDB</a:t>
          </a:r>
          <a:endParaRPr lang="de-DE" sz="4000" b="1" dirty="0">
            <a:solidFill>
              <a:schemeClr val="tx1"/>
            </a:solidFill>
          </a:endParaRPr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sz="1200" b="1" dirty="0" smtClean="0">
              <a:solidFill>
                <a:schemeClr val="tx1"/>
              </a:solidFill>
            </a:rPr>
            <a:t>Medizinische Hochschule Hannover</a:t>
          </a:r>
        </a:p>
        <a:p>
          <a:r>
            <a:rPr lang="de-DE" sz="1200" b="1" dirty="0" smtClean="0">
              <a:solidFill>
                <a:schemeClr val="tx1"/>
              </a:solidFill>
            </a:rPr>
            <a:t>EBS Universität</a:t>
          </a:r>
          <a:endParaRPr lang="de-DE" sz="1200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5EA3D1-06E8-F840-A14F-27C33D9368C3}" type="presOf" srcId="{87A98615-147E-224B-9981-19E28C819F85}" destId="{50D050E6-F469-C340-8101-2D33CCE49235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F6F7D1CB-29E2-484E-8704-7816C806FAA6}" type="presOf" srcId="{C7535048-3C27-6F43-874C-D61094FE532F}" destId="{134F757E-C528-EE41-BB49-9B2F646A3C64}" srcOrd="0" destOrd="0" presId="urn:microsoft.com/office/officeart/2005/8/layout/radial1"/>
    <dgm:cxn modelId="{DA099D55-B57C-E245-B2E4-D48AB4E948F6}" type="presOf" srcId="{0BA7153E-9854-6B47-A159-4E5C366EF118}" destId="{FDC1FC34-7653-DE4C-8FF2-8D1E8C6AC94B}" srcOrd="1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B9730E84-BCDF-F44A-B2F4-768D60F3F711}" type="presOf" srcId="{0BA7153E-9854-6B47-A159-4E5C366EF118}" destId="{0AE6CDF0-9A91-D744-B427-5CFBFA6171F6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4C79B831-0410-BD43-8920-A547E7066160}" type="presOf" srcId="{87A98615-147E-224B-9981-19E28C819F85}" destId="{D11459F8-6265-4240-B2C0-C433AE18B890}" srcOrd="1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597C766C-630E-4D49-97AF-E809F76CF28B}" type="presOf" srcId="{726A4319-539E-D442-BD0D-73A29D1F3578}" destId="{3B644C50-A94C-4846-8A3A-E3D4BEAFCD24}" srcOrd="1" destOrd="0" presId="urn:microsoft.com/office/officeart/2005/8/layout/radial1"/>
    <dgm:cxn modelId="{135800AD-F417-3B43-B207-36473A906340}" type="presOf" srcId="{E1373EAE-71F7-B34C-8BDA-DB81B7BDFC49}" destId="{DCD8C02E-24EF-4343-B6CC-65ACC3FFF525}" srcOrd="1" destOrd="0" presId="urn:microsoft.com/office/officeart/2005/8/layout/radial1"/>
    <dgm:cxn modelId="{5E7CDA64-D497-0946-87C2-9F2E0E535227}" type="presOf" srcId="{2993FD35-406A-7244-BFCC-836AAE766F4D}" destId="{C6BCB38F-92A6-3341-941F-BAFBCC3EE25A}" srcOrd="0" destOrd="0" presId="urn:microsoft.com/office/officeart/2005/8/layout/radial1"/>
    <dgm:cxn modelId="{5A568798-A590-1A45-89FE-C20896AC78F5}" type="presOf" srcId="{B90FDB38-B7CA-7C44-B1BB-9B60EAB6AA7D}" destId="{D514BA5C-4B7A-E544-A8DC-ABD6CCD1F997}" srcOrd="0" destOrd="0" presId="urn:microsoft.com/office/officeart/2005/8/layout/radial1"/>
    <dgm:cxn modelId="{20E6EC0C-2062-2D4F-836D-1FE6B419DF2E}" type="presOf" srcId="{C7535048-3C27-6F43-874C-D61094FE532F}" destId="{AEFD0821-95D3-B949-A7A2-0D89EEE70CF0}" srcOrd="1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B3D1B143-2E43-EC4E-AA56-8B73412DB0F6}" type="presOf" srcId="{6A7F0C02-0A37-0F42-9D2C-33E7D97743CB}" destId="{9AD2DAAB-57D4-D245-8E74-EB9197A01F9E}" srcOrd="0" destOrd="0" presId="urn:microsoft.com/office/officeart/2005/8/layout/radial1"/>
    <dgm:cxn modelId="{9B7007F1-289F-504C-9EA7-D319F797D881}" type="presOf" srcId="{DB9C1052-0972-774A-AD8F-6EE0F5593961}" destId="{84921137-3DE0-3243-9C10-89092C4FCA04}" srcOrd="0" destOrd="0" presId="urn:microsoft.com/office/officeart/2005/8/layout/radial1"/>
    <dgm:cxn modelId="{9EA4BEB6-276A-6E4E-9330-4F6B505BD605}" type="presOf" srcId="{3730FA1A-46D7-914D-AB1A-457A4A9DD40B}" destId="{015AD147-6DD2-D546-9AA6-9917117DD289}" srcOrd="1" destOrd="0" presId="urn:microsoft.com/office/officeart/2005/8/layout/radial1"/>
    <dgm:cxn modelId="{0082186B-61BB-E146-BDC7-A5247246D14F}" type="presOf" srcId="{726A4319-539E-D442-BD0D-73A29D1F3578}" destId="{5F0200D4-5DF2-A14F-8737-589F021A703D}" srcOrd="0" destOrd="0" presId="urn:microsoft.com/office/officeart/2005/8/layout/radial1"/>
    <dgm:cxn modelId="{7A876198-EF1C-A74A-8C55-EEE2406523BA}" type="presOf" srcId="{E1373EAE-71F7-B34C-8BDA-DB81B7BDFC49}" destId="{2EA77722-E33D-7F4B-A634-0DCA5BD4990E}" srcOrd="0" destOrd="0" presId="urn:microsoft.com/office/officeart/2005/8/layout/radial1"/>
    <dgm:cxn modelId="{CFB9D440-9328-1F40-B226-A0A24EC6FC48}" type="presOf" srcId="{AADF5138-09E1-354E-B978-12A75CE438FE}" destId="{378984D3-6211-B948-BB74-E908E5B381AF}" srcOrd="0" destOrd="0" presId="urn:microsoft.com/office/officeart/2005/8/layout/radial1"/>
    <dgm:cxn modelId="{C12817A8-8643-214B-B451-83A9D5FF08F3}" type="presOf" srcId="{EDC181F5-C0DA-1E42-BFF2-BEA1DA8CB9DD}" destId="{C5DDE089-B7E0-884A-8470-0C31B777DBD1}" srcOrd="0" destOrd="0" presId="urn:microsoft.com/office/officeart/2005/8/layout/radial1"/>
    <dgm:cxn modelId="{0D84274D-D4D7-DE41-8593-A4912659C8D2}" type="presOf" srcId="{050EF02A-F537-B040-9333-97EF6DC4FE98}" destId="{4241B56C-E36A-184B-AA91-731596958E66}" srcOrd="0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EAA973F9-7BC7-0745-B2BD-227EFBAD8232}" type="presOf" srcId="{3730FA1A-46D7-914D-AB1A-457A4A9DD40B}" destId="{D4BAD46A-6132-8A45-82A1-D52927920666}" srcOrd="0" destOrd="0" presId="urn:microsoft.com/office/officeart/2005/8/layout/radial1"/>
    <dgm:cxn modelId="{0402D60C-5B63-3E4D-9BA9-B08D6E3846D9}" type="presOf" srcId="{66FDE787-9485-0B45-86E5-8BCF14D8BC63}" destId="{745D0DB7-A180-0A47-A142-488E98AB3B20}" srcOrd="0" destOrd="0" presId="urn:microsoft.com/office/officeart/2005/8/layout/radial1"/>
    <dgm:cxn modelId="{5FEFBA51-1B05-8F47-94C7-AE0129996E2E}" type="presParOf" srcId="{9AD2DAAB-57D4-D245-8E74-EB9197A01F9E}" destId="{4241B56C-E36A-184B-AA91-731596958E66}" srcOrd="0" destOrd="0" presId="urn:microsoft.com/office/officeart/2005/8/layout/radial1"/>
    <dgm:cxn modelId="{1E8FE75F-D642-8A4C-8FFC-345ED0B1824D}" type="presParOf" srcId="{9AD2DAAB-57D4-D245-8E74-EB9197A01F9E}" destId="{50D050E6-F469-C340-8101-2D33CCE49235}" srcOrd="1" destOrd="0" presId="urn:microsoft.com/office/officeart/2005/8/layout/radial1"/>
    <dgm:cxn modelId="{D08EA2E1-E0B8-4447-82EB-03518C59C099}" type="presParOf" srcId="{50D050E6-F469-C340-8101-2D33CCE49235}" destId="{D11459F8-6265-4240-B2C0-C433AE18B890}" srcOrd="0" destOrd="0" presId="urn:microsoft.com/office/officeart/2005/8/layout/radial1"/>
    <dgm:cxn modelId="{B4D93A52-99DA-0A40-B46A-EDD418DE3866}" type="presParOf" srcId="{9AD2DAAB-57D4-D245-8E74-EB9197A01F9E}" destId="{C5DDE089-B7E0-884A-8470-0C31B777DBD1}" srcOrd="2" destOrd="0" presId="urn:microsoft.com/office/officeart/2005/8/layout/radial1"/>
    <dgm:cxn modelId="{777657C2-F11E-F449-B6B5-833A85C3F357}" type="presParOf" srcId="{9AD2DAAB-57D4-D245-8E74-EB9197A01F9E}" destId="{2EA77722-E33D-7F4B-A634-0DCA5BD4990E}" srcOrd="3" destOrd="0" presId="urn:microsoft.com/office/officeart/2005/8/layout/radial1"/>
    <dgm:cxn modelId="{986B8346-5F28-7C4A-AD3D-4D98D94B3946}" type="presParOf" srcId="{2EA77722-E33D-7F4B-A634-0DCA5BD4990E}" destId="{DCD8C02E-24EF-4343-B6CC-65ACC3FFF525}" srcOrd="0" destOrd="0" presId="urn:microsoft.com/office/officeart/2005/8/layout/radial1"/>
    <dgm:cxn modelId="{EB8FC522-853D-A34B-995C-F8AB45989F55}" type="presParOf" srcId="{9AD2DAAB-57D4-D245-8E74-EB9197A01F9E}" destId="{D514BA5C-4B7A-E544-A8DC-ABD6CCD1F997}" srcOrd="4" destOrd="0" presId="urn:microsoft.com/office/officeart/2005/8/layout/radial1"/>
    <dgm:cxn modelId="{FBEAA7E4-5188-3E49-885D-E8922A8726C1}" type="presParOf" srcId="{9AD2DAAB-57D4-D245-8E74-EB9197A01F9E}" destId="{D4BAD46A-6132-8A45-82A1-D52927920666}" srcOrd="5" destOrd="0" presId="urn:microsoft.com/office/officeart/2005/8/layout/radial1"/>
    <dgm:cxn modelId="{FA932BE4-F50F-D947-80A4-360F13AEE953}" type="presParOf" srcId="{D4BAD46A-6132-8A45-82A1-D52927920666}" destId="{015AD147-6DD2-D546-9AA6-9917117DD289}" srcOrd="0" destOrd="0" presId="urn:microsoft.com/office/officeart/2005/8/layout/radial1"/>
    <dgm:cxn modelId="{7861B7BE-B867-3B4E-A1F2-C52D01A433B1}" type="presParOf" srcId="{9AD2DAAB-57D4-D245-8E74-EB9197A01F9E}" destId="{378984D3-6211-B948-BB74-E908E5B381AF}" srcOrd="6" destOrd="0" presId="urn:microsoft.com/office/officeart/2005/8/layout/radial1"/>
    <dgm:cxn modelId="{919D9FAF-DA3A-464A-8110-361E0D5B8FC1}" type="presParOf" srcId="{9AD2DAAB-57D4-D245-8E74-EB9197A01F9E}" destId="{134F757E-C528-EE41-BB49-9B2F646A3C64}" srcOrd="7" destOrd="0" presId="urn:microsoft.com/office/officeart/2005/8/layout/radial1"/>
    <dgm:cxn modelId="{37D09AD5-1218-DD41-B823-B0F2C06CE57F}" type="presParOf" srcId="{134F757E-C528-EE41-BB49-9B2F646A3C64}" destId="{AEFD0821-95D3-B949-A7A2-0D89EEE70CF0}" srcOrd="0" destOrd="0" presId="urn:microsoft.com/office/officeart/2005/8/layout/radial1"/>
    <dgm:cxn modelId="{4E4B8875-C7BB-9741-B157-6527D871D992}" type="presParOf" srcId="{9AD2DAAB-57D4-D245-8E74-EB9197A01F9E}" destId="{745D0DB7-A180-0A47-A142-488E98AB3B20}" srcOrd="8" destOrd="0" presId="urn:microsoft.com/office/officeart/2005/8/layout/radial1"/>
    <dgm:cxn modelId="{28F8CE96-A4C7-A245-9C4B-802220C1297F}" type="presParOf" srcId="{9AD2DAAB-57D4-D245-8E74-EB9197A01F9E}" destId="{0AE6CDF0-9A91-D744-B427-5CFBFA6171F6}" srcOrd="9" destOrd="0" presId="urn:microsoft.com/office/officeart/2005/8/layout/radial1"/>
    <dgm:cxn modelId="{7612D80E-58A3-804A-9AD6-50D090939C6C}" type="presParOf" srcId="{0AE6CDF0-9A91-D744-B427-5CFBFA6171F6}" destId="{FDC1FC34-7653-DE4C-8FF2-8D1E8C6AC94B}" srcOrd="0" destOrd="0" presId="urn:microsoft.com/office/officeart/2005/8/layout/radial1"/>
    <dgm:cxn modelId="{80AA0374-3BD6-764E-A6EB-59D170A0F21D}" type="presParOf" srcId="{9AD2DAAB-57D4-D245-8E74-EB9197A01F9E}" destId="{84921137-3DE0-3243-9C10-89092C4FCA04}" srcOrd="10" destOrd="0" presId="urn:microsoft.com/office/officeart/2005/8/layout/radial1"/>
    <dgm:cxn modelId="{6DF80F75-82E5-564C-B27E-B5F89B14ED85}" type="presParOf" srcId="{9AD2DAAB-57D4-D245-8E74-EB9197A01F9E}" destId="{5F0200D4-5DF2-A14F-8737-589F021A703D}" srcOrd="11" destOrd="0" presId="urn:microsoft.com/office/officeart/2005/8/layout/radial1"/>
    <dgm:cxn modelId="{68FEBD87-B855-AA44-89E1-2A305AF671BB}" type="presParOf" srcId="{5F0200D4-5DF2-A14F-8737-589F021A703D}" destId="{3B644C50-A94C-4846-8A3A-E3D4BEAFCD24}" srcOrd="0" destOrd="0" presId="urn:microsoft.com/office/officeart/2005/8/layout/radial1"/>
    <dgm:cxn modelId="{763A6412-D760-9D43-91CC-4A2B40D648FD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9370505-7A69-4B4A-9C2F-28C8CDD047D2}" type="doc">
      <dgm:prSet loTypeId="urn:microsoft.com/office/officeart/2005/8/layout/h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5012499-619F-F64D-8F70-811773F954D2}">
      <dgm:prSet phldrT="[Text]"/>
      <dgm:spPr/>
      <dgm:t>
        <a:bodyPr/>
        <a:lstStyle/>
        <a:p>
          <a:r>
            <a:rPr lang="de-DE" dirty="0" smtClean="0"/>
            <a:t>Urheber von Daten</a:t>
          </a:r>
          <a:endParaRPr lang="de-DE" dirty="0"/>
        </a:p>
      </dgm:t>
    </dgm:pt>
    <dgm:pt modelId="{75C7B4BF-71BF-8248-AD09-4443350B191F}" type="parTrans" cxnId="{C2145B68-42F5-F942-97C3-CF0D36765FA4}">
      <dgm:prSet/>
      <dgm:spPr/>
      <dgm:t>
        <a:bodyPr/>
        <a:lstStyle/>
        <a:p>
          <a:endParaRPr lang="de-DE"/>
        </a:p>
      </dgm:t>
    </dgm:pt>
    <dgm:pt modelId="{C36E83F0-C0A1-F545-B676-FC887FEED8EF}" type="sibTrans" cxnId="{C2145B68-42F5-F942-97C3-CF0D36765FA4}">
      <dgm:prSet/>
      <dgm:spPr/>
      <dgm:t>
        <a:bodyPr/>
        <a:lstStyle/>
        <a:p>
          <a:endParaRPr lang="de-DE"/>
        </a:p>
      </dgm:t>
    </dgm:pt>
    <dgm:pt modelId="{0B4DACC5-1495-3E49-A27A-156D53516417}">
      <dgm:prSet phldrT="[Text]"/>
      <dgm:spPr/>
      <dgm:t>
        <a:bodyPr/>
        <a:lstStyle/>
        <a:p>
          <a:r>
            <a:rPr lang="de-DE" dirty="0" smtClean="0"/>
            <a:t>Stellen Daten zur Verfügung</a:t>
          </a:r>
          <a:endParaRPr lang="de-DE" dirty="0"/>
        </a:p>
      </dgm:t>
    </dgm:pt>
    <dgm:pt modelId="{8A798AB7-9DD8-AA4D-AEFC-DEF6E81790E6}" type="parTrans" cxnId="{74182D7E-BF3D-C94D-85A8-B120A0CD6221}">
      <dgm:prSet/>
      <dgm:spPr/>
      <dgm:t>
        <a:bodyPr/>
        <a:lstStyle/>
        <a:p>
          <a:endParaRPr lang="de-DE"/>
        </a:p>
      </dgm:t>
    </dgm:pt>
    <dgm:pt modelId="{D5F95C1B-2FD5-2146-A253-AAC4176CDD38}" type="sibTrans" cxnId="{74182D7E-BF3D-C94D-85A8-B120A0CD6221}">
      <dgm:prSet/>
      <dgm:spPr/>
      <dgm:t>
        <a:bodyPr/>
        <a:lstStyle/>
        <a:p>
          <a:endParaRPr lang="de-DE"/>
        </a:p>
      </dgm:t>
    </dgm:pt>
    <dgm:pt modelId="{DECC55C9-8B7B-2945-B8E4-5BB6E21DB523}">
      <dgm:prSet phldrT="[Text]"/>
      <dgm:spPr/>
      <dgm:t>
        <a:bodyPr/>
        <a:lstStyle/>
        <a:p>
          <a:r>
            <a:rPr lang="de-DE" dirty="0" smtClean="0"/>
            <a:t>Geben Fragestellung an</a:t>
          </a:r>
          <a:endParaRPr lang="de-DE" dirty="0"/>
        </a:p>
      </dgm:t>
    </dgm:pt>
    <dgm:pt modelId="{72C40A02-EEE7-A44D-9CE4-E2758717F9A6}" type="parTrans" cxnId="{B06C8E83-D20F-F64F-80CA-E46840E14495}">
      <dgm:prSet/>
      <dgm:spPr/>
      <dgm:t>
        <a:bodyPr/>
        <a:lstStyle/>
        <a:p>
          <a:endParaRPr lang="de-DE"/>
        </a:p>
      </dgm:t>
    </dgm:pt>
    <dgm:pt modelId="{6BA52B39-0AA7-3348-962C-F4B5D1A16284}" type="sibTrans" cxnId="{B06C8E83-D20F-F64F-80CA-E46840E14495}">
      <dgm:prSet/>
      <dgm:spPr/>
      <dgm:t>
        <a:bodyPr/>
        <a:lstStyle/>
        <a:p>
          <a:endParaRPr lang="de-DE"/>
        </a:p>
      </dgm:t>
    </dgm:pt>
    <dgm:pt modelId="{884F122C-4300-664A-A75E-767719407E48}">
      <dgm:prSet phldrT="[Text]"/>
      <dgm:spPr/>
      <dgm:t>
        <a:bodyPr/>
        <a:lstStyle/>
        <a:p>
          <a:r>
            <a:rPr lang="de-DE" dirty="0" smtClean="0"/>
            <a:t>Daten-Infomediäre</a:t>
          </a:r>
          <a:endParaRPr lang="de-DE" dirty="0"/>
        </a:p>
      </dgm:t>
    </dgm:pt>
    <dgm:pt modelId="{33094BD4-9FC3-9F44-9C4D-EBC69EC8F3A2}" type="parTrans" cxnId="{D0AB19A9-1089-A040-83BE-C689030387BB}">
      <dgm:prSet/>
      <dgm:spPr/>
      <dgm:t>
        <a:bodyPr/>
        <a:lstStyle/>
        <a:p>
          <a:endParaRPr lang="de-DE"/>
        </a:p>
      </dgm:t>
    </dgm:pt>
    <dgm:pt modelId="{96A0523E-03CD-AC49-8C64-1EF855FE2566}" type="sibTrans" cxnId="{D0AB19A9-1089-A040-83BE-C689030387BB}">
      <dgm:prSet/>
      <dgm:spPr/>
      <dgm:t>
        <a:bodyPr/>
        <a:lstStyle/>
        <a:p>
          <a:endParaRPr lang="de-DE"/>
        </a:p>
      </dgm:t>
    </dgm:pt>
    <dgm:pt modelId="{46C905C9-3A83-0047-BB0A-51B096E877CD}">
      <dgm:prSet phldrT="[Text]"/>
      <dgm:spPr/>
      <dgm:t>
        <a:bodyPr/>
        <a:lstStyle/>
        <a:p>
          <a:r>
            <a:rPr lang="de-DE" dirty="0" smtClean="0"/>
            <a:t>Sichern die Daten</a:t>
          </a:r>
          <a:endParaRPr lang="de-DE" dirty="0"/>
        </a:p>
      </dgm:t>
    </dgm:pt>
    <dgm:pt modelId="{4F8DCE2E-6911-6C46-99C4-C8DAFB17EABC}" type="parTrans" cxnId="{FC633E87-4332-224B-9B5F-C3E965A26978}">
      <dgm:prSet/>
      <dgm:spPr/>
      <dgm:t>
        <a:bodyPr/>
        <a:lstStyle/>
        <a:p>
          <a:endParaRPr lang="de-DE"/>
        </a:p>
      </dgm:t>
    </dgm:pt>
    <dgm:pt modelId="{7FEDFDCD-DE1E-824D-A198-C22949E7F974}" type="sibTrans" cxnId="{FC633E87-4332-224B-9B5F-C3E965A26978}">
      <dgm:prSet/>
      <dgm:spPr/>
      <dgm:t>
        <a:bodyPr/>
        <a:lstStyle/>
        <a:p>
          <a:endParaRPr lang="de-DE"/>
        </a:p>
      </dgm:t>
    </dgm:pt>
    <dgm:pt modelId="{D60DAADD-95A5-6845-A7D6-F3638CC0B0BE}">
      <dgm:prSet phldrT="[Text]"/>
      <dgm:spPr/>
      <dgm:t>
        <a:bodyPr/>
        <a:lstStyle/>
        <a:p>
          <a:r>
            <a:rPr lang="de-DE" dirty="0" smtClean="0"/>
            <a:t>Bereiten die Daten vor</a:t>
          </a:r>
          <a:endParaRPr lang="de-DE" dirty="0"/>
        </a:p>
      </dgm:t>
    </dgm:pt>
    <dgm:pt modelId="{1C44E791-93FD-DE42-9D09-E3DF8011BFE5}" type="parTrans" cxnId="{B8F1E4BB-B1C0-C043-A7EE-0EED184D5499}">
      <dgm:prSet/>
      <dgm:spPr/>
      <dgm:t>
        <a:bodyPr/>
        <a:lstStyle/>
        <a:p>
          <a:endParaRPr lang="de-DE"/>
        </a:p>
      </dgm:t>
    </dgm:pt>
    <dgm:pt modelId="{E57C4AC1-03EB-444F-9DA1-DFC324EA44A1}" type="sibTrans" cxnId="{B8F1E4BB-B1C0-C043-A7EE-0EED184D5499}">
      <dgm:prSet/>
      <dgm:spPr/>
      <dgm:t>
        <a:bodyPr/>
        <a:lstStyle/>
        <a:p>
          <a:endParaRPr lang="de-DE"/>
        </a:p>
      </dgm:t>
    </dgm:pt>
    <dgm:pt modelId="{61E2E91F-D89C-2B44-BB2D-9FDEA9069493}">
      <dgm:prSet phldrT="[Text]"/>
      <dgm:spPr/>
      <dgm:t>
        <a:bodyPr/>
        <a:lstStyle/>
        <a:p>
          <a:r>
            <a:rPr lang="de-DE" dirty="0" smtClean="0"/>
            <a:t>Nutznießer von Daten</a:t>
          </a:r>
          <a:endParaRPr lang="de-DE" dirty="0"/>
        </a:p>
      </dgm:t>
    </dgm:pt>
    <dgm:pt modelId="{54E098F6-247F-1847-A65D-6940571AB9B0}" type="parTrans" cxnId="{4E4D4892-DCAF-0046-80B0-3DCCC622457F}">
      <dgm:prSet/>
      <dgm:spPr/>
      <dgm:t>
        <a:bodyPr/>
        <a:lstStyle/>
        <a:p>
          <a:endParaRPr lang="de-DE"/>
        </a:p>
      </dgm:t>
    </dgm:pt>
    <dgm:pt modelId="{A84371B6-7A04-8E48-BBC4-BE915F7CEABD}" type="sibTrans" cxnId="{4E4D4892-DCAF-0046-80B0-3DCCC622457F}">
      <dgm:prSet/>
      <dgm:spPr/>
      <dgm:t>
        <a:bodyPr/>
        <a:lstStyle/>
        <a:p>
          <a:endParaRPr lang="de-DE"/>
        </a:p>
      </dgm:t>
    </dgm:pt>
    <dgm:pt modelId="{97A89AC4-2E5C-6B43-8B91-6D7D03A37367}">
      <dgm:prSet phldrT="[Text]"/>
      <dgm:spPr/>
      <dgm:t>
        <a:bodyPr/>
        <a:lstStyle/>
        <a:p>
          <a:r>
            <a:rPr lang="de-DE" dirty="0" smtClean="0"/>
            <a:t>Setzen Erkenntnisse aus Datenanalyse um</a:t>
          </a:r>
          <a:endParaRPr lang="de-DE" dirty="0"/>
        </a:p>
      </dgm:t>
    </dgm:pt>
    <dgm:pt modelId="{17222C0B-630D-0747-A1BA-7C974F45C4C8}" type="parTrans" cxnId="{12362DCA-1AF4-8041-8D4A-CEC1A9AA63F7}">
      <dgm:prSet/>
      <dgm:spPr/>
      <dgm:t>
        <a:bodyPr/>
        <a:lstStyle/>
        <a:p>
          <a:endParaRPr lang="de-DE"/>
        </a:p>
      </dgm:t>
    </dgm:pt>
    <dgm:pt modelId="{D52A9284-A1CF-1249-A673-7356F53C42C4}" type="sibTrans" cxnId="{12362DCA-1AF4-8041-8D4A-CEC1A9AA63F7}">
      <dgm:prSet/>
      <dgm:spPr/>
      <dgm:t>
        <a:bodyPr/>
        <a:lstStyle/>
        <a:p>
          <a:endParaRPr lang="de-DE"/>
        </a:p>
      </dgm:t>
    </dgm:pt>
    <dgm:pt modelId="{92681BFE-DCCE-6348-A92B-2FA754BEF4A4}" type="pres">
      <dgm:prSet presAssocID="{89370505-7A69-4B4A-9C2F-28C8CDD047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15C123F-629E-0043-B8AD-B794EAC43E48}" type="pres">
      <dgm:prSet presAssocID="{89370505-7A69-4B4A-9C2F-28C8CDD047D2}" presName="tSp" presStyleCnt="0"/>
      <dgm:spPr/>
    </dgm:pt>
    <dgm:pt modelId="{E34E4D59-595D-864E-80ED-CD6AE7BA09A2}" type="pres">
      <dgm:prSet presAssocID="{89370505-7A69-4B4A-9C2F-28C8CDD047D2}" presName="bSp" presStyleCnt="0"/>
      <dgm:spPr/>
    </dgm:pt>
    <dgm:pt modelId="{ABD6EF6B-CE6B-6745-A26A-507059973A9B}" type="pres">
      <dgm:prSet presAssocID="{89370505-7A69-4B4A-9C2F-28C8CDD047D2}" presName="process" presStyleCnt="0"/>
      <dgm:spPr/>
    </dgm:pt>
    <dgm:pt modelId="{72CC4E57-1D76-8645-8F8C-FA33E93FE455}" type="pres">
      <dgm:prSet presAssocID="{15012499-619F-F64D-8F70-811773F954D2}" presName="composite1" presStyleCnt="0"/>
      <dgm:spPr/>
    </dgm:pt>
    <dgm:pt modelId="{CAD31AA4-76A9-1F4C-8792-B9FACA508E75}" type="pres">
      <dgm:prSet presAssocID="{15012499-619F-F64D-8F70-811773F954D2}" presName="dummyNode1" presStyleLbl="node1" presStyleIdx="0" presStyleCnt="3"/>
      <dgm:spPr/>
    </dgm:pt>
    <dgm:pt modelId="{591B027A-7735-784B-B098-FB6576A255F9}" type="pres">
      <dgm:prSet presAssocID="{15012499-619F-F64D-8F70-811773F954D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FAA26A-2C47-3548-91DC-A7E87AF9A256}" type="pres">
      <dgm:prSet presAssocID="{15012499-619F-F64D-8F70-811773F954D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108F8-F912-3342-AF1E-0079DB841BAA}" type="pres">
      <dgm:prSet presAssocID="{15012499-619F-F64D-8F70-811773F954D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302F0C-C033-C24C-AA4E-B539AB7A2D9F}" type="pres">
      <dgm:prSet presAssocID="{15012499-619F-F64D-8F70-811773F954D2}" presName="connSite1" presStyleCnt="0"/>
      <dgm:spPr/>
    </dgm:pt>
    <dgm:pt modelId="{B4F22A23-184F-524B-9B3E-3C20E7A8C0E7}" type="pres">
      <dgm:prSet presAssocID="{C36E83F0-C0A1-F545-B676-FC887FEED8EF}" presName="Name9" presStyleLbl="sibTrans2D1" presStyleIdx="0" presStyleCnt="2"/>
      <dgm:spPr/>
      <dgm:t>
        <a:bodyPr/>
        <a:lstStyle/>
        <a:p>
          <a:endParaRPr lang="de-DE"/>
        </a:p>
      </dgm:t>
    </dgm:pt>
    <dgm:pt modelId="{A5443B1A-E705-AE4C-9508-C4364CF3627B}" type="pres">
      <dgm:prSet presAssocID="{884F122C-4300-664A-A75E-767719407E48}" presName="composite2" presStyleCnt="0"/>
      <dgm:spPr/>
    </dgm:pt>
    <dgm:pt modelId="{A04E2580-B325-AA46-9AC0-D175EBA17FF8}" type="pres">
      <dgm:prSet presAssocID="{884F122C-4300-664A-A75E-767719407E48}" presName="dummyNode2" presStyleLbl="node1" presStyleIdx="0" presStyleCnt="3"/>
      <dgm:spPr/>
    </dgm:pt>
    <dgm:pt modelId="{B4AEBFE1-F54F-FC4C-8AB8-2A564E1EB45C}" type="pres">
      <dgm:prSet presAssocID="{884F122C-4300-664A-A75E-767719407E4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435D6-81DF-CC47-B955-4B5878CBD260}" type="pres">
      <dgm:prSet presAssocID="{884F122C-4300-664A-A75E-767719407E4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65B4CC-E461-CF44-850F-0A9539D3F5AA}" type="pres">
      <dgm:prSet presAssocID="{884F122C-4300-664A-A75E-767719407E4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32BDF4-5A05-4F48-913D-E4F50B118915}" type="pres">
      <dgm:prSet presAssocID="{884F122C-4300-664A-A75E-767719407E48}" presName="connSite2" presStyleCnt="0"/>
      <dgm:spPr/>
    </dgm:pt>
    <dgm:pt modelId="{B08DB53F-13D2-744F-A4E7-D8C7DBD2CF9D}" type="pres">
      <dgm:prSet presAssocID="{96A0523E-03CD-AC49-8C64-1EF855FE2566}" presName="Name18" presStyleLbl="sibTrans2D1" presStyleIdx="1" presStyleCnt="2"/>
      <dgm:spPr/>
      <dgm:t>
        <a:bodyPr/>
        <a:lstStyle/>
        <a:p>
          <a:endParaRPr lang="de-DE"/>
        </a:p>
      </dgm:t>
    </dgm:pt>
    <dgm:pt modelId="{7C2715C8-1A0E-A74A-B31D-62227B312E4C}" type="pres">
      <dgm:prSet presAssocID="{61E2E91F-D89C-2B44-BB2D-9FDEA9069493}" presName="composite1" presStyleCnt="0"/>
      <dgm:spPr/>
    </dgm:pt>
    <dgm:pt modelId="{F4ABAA6E-DE8D-9046-984B-58FBDE6FF853}" type="pres">
      <dgm:prSet presAssocID="{61E2E91F-D89C-2B44-BB2D-9FDEA9069493}" presName="dummyNode1" presStyleLbl="node1" presStyleIdx="1" presStyleCnt="3"/>
      <dgm:spPr/>
    </dgm:pt>
    <dgm:pt modelId="{E9D0C1CD-CE31-F449-86D8-387C4DFA5325}" type="pres">
      <dgm:prSet presAssocID="{61E2E91F-D89C-2B44-BB2D-9FDEA906949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66C23A-35F7-824D-8A7B-645F1B673928}" type="pres">
      <dgm:prSet presAssocID="{61E2E91F-D89C-2B44-BB2D-9FDEA906949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7E8ECE-4B3A-B141-B2C2-3314B7898A4C}" type="pres">
      <dgm:prSet presAssocID="{61E2E91F-D89C-2B44-BB2D-9FDEA906949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148653-B1C6-3945-A352-FFC40594B7D7}" type="pres">
      <dgm:prSet presAssocID="{61E2E91F-D89C-2B44-BB2D-9FDEA9069493}" presName="connSite1" presStyleCnt="0"/>
      <dgm:spPr/>
    </dgm:pt>
  </dgm:ptLst>
  <dgm:cxnLst>
    <dgm:cxn modelId="{6311A685-8879-364C-A21D-11B0D48208D7}" type="presOf" srcId="{89370505-7A69-4B4A-9C2F-28C8CDD047D2}" destId="{92681BFE-DCCE-6348-A92B-2FA754BEF4A4}" srcOrd="0" destOrd="0" presId="urn:microsoft.com/office/officeart/2005/8/layout/hProcess4"/>
    <dgm:cxn modelId="{66C11305-4EC4-9B45-9B83-A598E4CBCBEC}" type="presOf" srcId="{97A89AC4-2E5C-6B43-8B91-6D7D03A37367}" destId="{E9D0C1CD-CE31-F449-86D8-387C4DFA5325}" srcOrd="0" destOrd="0" presId="urn:microsoft.com/office/officeart/2005/8/layout/hProcess4"/>
    <dgm:cxn modelId="{12362DCA-1AF4-8041-8D4A-CEC1A9AA63F7}" srcId="{61E2E91F-D89C-2B44-BB2D-9FDEA9069493}" destId="{97A89AC4-2E5C-6B43-8B91-6D7D03A37367}" srcOrd="0" destOrd="0" parTransId="{17222C0B-630D-0747-A1BA-7C974F45C4C8}" sibTransId="{D52A9284-A1CF-1249-A673-7356F53C42C4}"/>
    <dgm:cxn modelId="{F1A28DD4-A8A0-834F-A1CF-D3B9D65ABB11}" type="presOf" srcId="{96A0523E-03CD-AC49-8C64-1EF855FE2566}" destId="{B08DB53F-13D2-744F-A4E7-D8C7DBD2CF9D}" srcOrd="0" destOrd="0" presId="urn:microsoft.com/office/officeart/2005/8/layout/hProcess4"/>
    <dgm:cxn modelId="{B06C8E83-D20F-F64F-80CA-E46840E14495}" srcId="{15012499-619F-F64D-8F70-811773F954D2}" destId="{DECC55C9-8B7B-2945-B8E4-5BB6E21DB523}" srcOrd="1" destOrd="0" parTransId="{72C40A02-EEE7-A44D-9CE4-E2758717F9A6}" sibTransId="{6BA52B39-0AA7-3348-962C-F4B5D1A16284}"/>
    <dgm:cxn modelId="{7365BECE-5A23-7D43-ABC1-F6382682BED1}" type="presOf" srcId="{61E2E91F-D89C-2B44-BB2D-9FDEA9069493}" destId="{BB7E8ECE-4B3A-B141-B2C2-3314B7898A4C}" srcOrd="0" destOrd="0" presId="urn:microsoft.com/office/officeart/2005/8/layout/hProcess4"/>
    <dgm:cxn modelId="{B8F1E4BB-B1C0-C043-A7EE-0EED184D5499}" srcId="{884F122C-4300-664A-A75E-767719407E48}" destId="{D60DAADD-95A5-6845-A7D6-F3638CC0B0BE}" srcOrd="1" destOrd="0" parTransId="{1C44E791-93FD-DE42-9D09-E3DF8011BFE5}" sibTransId="{E57C4AC1-03EB-444F-9DA1-DFC324EA44A1}"/>
    <dgm:cxn modelId="{3BE173CE-6C15-AF4D-AEC9-59D2D03B2992}" type="presOf" srcId="{884F122C-4300-664A-A75E-767719407E48}" destId="{C165B4CC-E461-CF44-850F-0A9539D3F5AA}" srcOrd="0" destOrd="0" presId="urn:microsoft.com/office/officeart/2005/8/layout/hProcess4"/>
    <dgm:cxn modelId="{025D5B72-C33D-714C-B59F-216AE7738133}" type="presOf" srcId="{97A89AC4-2E5C-6B43-8B91-6D7D03A37367}" destId="{BA66C23A-35F7-824D-8A7B-645F1B673928}" srcOrd="1" destOrd="0" presId="urn:microsoft.com/office/officeart/2005/8/layout/hProcess4"/>
    <dgm:cxn modelId="{FFCF4ED6-78FC-9246-8221-9ED72DF4A6DB}" type="presOf" srcId="{DECC55C9-8B7B-2945-B8E4-5BB6E21DB523}" destId="{591B027A-7735-784B-B098-FB6576A255F9}" srcOrd="0" destOrd="1" presId="urn:microsoft.com/office/officeart/2005/8/layout/hProcess4"/>
    <dgm:cxn modelId="{B4E2D229-DDE8-AE42-8909-1D7776BA3BE9}" type="presOf" srcId="{C36E83F0-C0A1-F545-B676-FC887FEED8EF}" destId="{B4F22A23-184F-524B-9B3E-3C20E7A8C0E7}" srcOrd="0" destOrd="0" presId="urn:microsoft.com/office/officeart/2005/8/layout/hProcess4"/>
    <dgm:cxn modelId="{6A024042-E691-B14B-9665-7EB26A7F051D}" type="presOf" srcId="{15012499-619F-F64D-8F70-811773F954D2}" destId="{D6B108F8-F912-3342-AF1E-0079DB841BAA}" srcOrd="0" destOrd="0" presId="urn:microsoft.com/office/officeart/2005/8/layout/hProcess4"/>
    <dgm:cxn modelId="{5E54502F-BEA5-774F-A2BA-7AE44586C290}" type="presOf" srcId="{D60DAADD-95A5-6845-A7D6-F3638CC0B0BE}" destId="{C11435D6-81DF-CC47-B955-4B5878CBD260}" srcOrd="1" destOrd="1" presId="urn:microsoft.com/office/officeart/2005/8/layout/hProcess4"/>
    <dgm:cxn modelId="{759E031D-49DC-8442-AFA4-3086D6B8F73B}" type="presOf" srcId="{DECC55C9-8B7B-2945-B8E4-5BB6E21DB523}" destId="{C8FAA26A-2C47-3548-91DC-A7E87AF9A256}" srcOrd="1" destOrd="1" presId="urn:microsoft.com/office/officeart/2005/8/layout/hProcess4"/>
    <dgm:cxn modelId="{FC633E87-4332-224B-9B5F-C3E965A26978}" srcId="{884F122C-4300-664A-A75E-767719407E48}" destId="{46C905C9-3A83-0047-BB0A-51B096E877CD}" srcOrd="0" destOrd="0" parTransId="{4F8DCE2E-6911-6C46-99C4-C8DAFB17EABC}" sibTransId="{7FEDFDCD-DE1E-824D-A198-C22949E7F974}"/>
    <dgm:cxn modelId="{B4E066EB-9F44-844B-922E-76913FD6F0BB}" type="presOf" srcId="{0B4DACC5-1495-3E49-A27A-156D53516417}" destId="{C8FAA26A-2C47-3548-91DC-A7E87AF9A256}" srcOrd="1" destOrd="0" presId="urn:microsoft.com/office/officeart/2005/8/layout/hProcess4"/>
    <dgm:cxn modelId="{A45E2320-00C2-104C-803E-2EF1668CB026}" type="presOf" srcId="{46C905C9-3A83-0047-BB0A-51B096E877CD}" destId="{C11435D6-81DF-CC47-B955-4B5878CBD260}" srcOrd="1" destOrd="0" presId="urn:microsoft.com/office/officeart/2005/8/layout/hProcess4"/>
    <dgm:cxn modelId="{4E4D4892-DCAF-0046-80B0-3DCCC622457F}" srcId="{89370505-7A69-4B4A-9C2F-28C8CDD047D2}" destId="{61E2E91F-D89C-2B44-BB2D-9FDEA9069493}" srcOrd="2" destOrd="0" parTransId="{54E098F6-247F-1847-A65D-6940571AB9B0}" sibTransId="{A84371B6-7A04-8E48-BBC4-BE915F7CEABD}"/>
    <dgm:cxn modelId="{C0937917-BAE0-0C4F-890A-AC9B20C41558}" type="presOf" srcId="{46C905C9-3A83-0047-BB0A-51B096E877CD}" destId="{B4AEBFE1-F54F-FC4C-8AB8-2A564E1EB45C}" srcOrd="0" destOrd="0" presId="urn:microsoft.com/office/officeart/2005/8/layout/hProcess4"/>
    <dgm:cxn modelId="{D0AB19A9-1089-A040-83BE-C689030387BB}" srcId="{89370505-7A69-4B4A-9C2F-28C8CDD047D2}" destId="{884F122C-4300-664A-A75E-767719407E48}" srcOrd="1" destOrd="0" parTransId="{33094BD4-9FC3-9F44-9C4D-EBC69EC8F3A2}" sibTransId="{96A0523E-03CD-AC49-8C64-1EF855FE2566}"/>
    <dgm:cxn modelId="{CAE86887-DCCD-0141-AF2F-E6C84E1E59A4}" type="presOf" srcId="{D60DAADD-95A5-6845-A7D6-F3638CC0B0BE}" destId="{B4AEBFE1-F54F-FC4C-8AB8-2A564E1EB45C}" srcOrd="0" destOrd="1" presId="urn:microsoft.com/office/officeart/2005/8/layout/hProcess4"/>
    <dgm:cxn modelId="{74182D7E-BF3D-C94D-85A8-B120A0CD6221}" srcId="{15012499-619F-F64D-8F70-811773F954D2}" destId="{0B4DACC5-1495-3E49-A27A-156D53516417}" srcOrd="0" destOrd="0" parTransId="{8A798AB7-9DD8-AA4D-AEFC-DEF6E81790E6}" sibTransId="{D5F95C1B-2FD5-2146-A253-AAC4176CDD38}"/>
    <dgm:cxn modelId="{C2145B68-42F5-F942-97C3-CF0D36765FA4}" srcId="{89370505-7A69-4B4A-9C2F-28C8CDD047D2}" destId="{15012499-619F-F64D-8F70-811773F954D2}" srcOrd="0" destOrd="0" parTransId="{75C7B4BF-71BF-8248-AD09-4443350B191F}" sibTransId="{C36E83F0-C0A1-F545-B676-FC887FEED8EF}"/>
    <dgm:cxn modelId="{1E18F620-59BC-9143-A642-FFBD7B923F30}" type="presOf" srcId="{0B4DACC5-1495-3E49-A27A-156D53516417}" destId="{591B027A-7735-784B-B098-FB6576A255F9}" srcOrd="0" destOrd="0" presId="urn:microsoft.com/office/officeart/2005/8/layout/hProcess4"/>
    <dgm:cxn modelId="{15EFF9B0-A180-FB4E-AB7E-E9E46D6F5D4F}" type="presParOf" srcId="{92681BFE-DCCE-6348-A92B-2FA754BEF4A4}" destId="{915C123F-629E-0043-B8AD-B794EAC43E48}" srcOrd="0" destOrd="0" presId="urn:microsoft.com/office/officeart/2005/8/layout/hProcess4"/>
    <dgm:cxn modelId="{4C6AA0ED-994E-624F-8729-6215CA3EB7C0}" type="presParOf" srcId="{92681BFE-DCCE-6348-A92B-2FA754BEF4A4}" destId="{E34E4D59-595D-864E-80ED-CD6AE7BA09A2}" srcOrd="1" destOrd="0" presId="urn:microsoft.com/office/officeart/2005/8/layout/hProcess4"/>
    <dgm:cxn modelId="{8E121E0B-F7F0-AB4A-95A0-9FE2425465EC}" type="presParOf" srcId="{92681BFE-DCCE-6348-A92B-2FA754BEF4A4}" destId="{ABD6EF6B-CE6B-6745-A26A-507059973A9B}" srcOrd="2" destOrd="0" presId="urn:microsoft.com/office/officeart/2005/8/layout/hProcess4"/>
    <dgm:cxn modelId="{F4CA1761-308C-E346-9ABE-96F41C08EB31}" type="presParOf" srcId="{ABD6EF6B-CE6B-6745-A26A-507059973A9B}" destId="{72CC4E57-1D76-8645-8F8C-FA33E93FE455}" srcOrd="0" destOrd="0" presId="urn:microsoft.com/office/officeart/2005/8/layout/hProcess4"/>
    <dgm:cxn modelId="{109E4047-D863-F94E-B92F-4BF14451F0D5}" type="presParOf" srcId="{72CC4E57-1D76-8645-8F8C-FA33E93FE455}" destId="{CAD31AA4-76A9-1F4C-8792-B9FACA508E75}" srcOrd="0" destOrd="0" presId="urn:microsoft.com/office/officeart/2005/8/layout/hProcess4"/>
    <dgm:cxn modelId="{27C54847-7A15-044D-95C0-847E2760D464}" type="presParOf" srcId="{72CC4E57-1D76-8645-8F8C-FA33E93FE455}" destId="{591B027A-7735-784B-B098-FB6576A255F9}" srcOrd="1" destOrd="0" presId="urn:microsoft.com/office/officeart/2005/8/layout/hProcess4"/>
    <dgm:cxn modelId="{802A794F-4451-3943-B80E-A3D05A5165DB}" type="presParOf" srcId="{72CC4E57-1D76-8645-8F8C-FA33E93FE455}" destId="{C8FAA26A-2C47-3548-91DC-A7E87AF9A256}" srcOrd="2" destOrd="0" presId="urn:microsoft.com/office/officeart/2005/8/layout/hProcess4"/>
    <dgm:cxn modelId="{AF09C158-9A4D-7446-8A9C-86E0EB405A90}" type="presParOf" srcId="{72CC4E57-1D76-8645-8F8C-FA33E93FE455}" destId="{D6B108F8-F912-3342-AF1E-0079DB841BAA}" srcOrd="3" destOrd="0" presId="urn:microsoft.com/office/officeart/2005/8/layout/hProcess4"/>
    <dgm:cxn modelId="{120091A3-1407-594F-BDE9-02F9C94BA78F}" type="presParOf" srcId="{72CC4E57-1D76-8645-8F8C-FA33E93FE455}" destId="{94302F0C-C033-C24C-AA4E-B539AB7A2D9F}" srcOrd="4" destOrd="0" presId="urn:microsoft.com/office/officeart/2005/8/layout/hProcess4"/>
    <dgm:cxn modelId="{23C90888-5C99-304C-BB60-6E97A231CBD2}" type="presParOf" srcId="{ABD6EF6B-CE6B-6745-A26A-507059973A9B}" destId="{B4F22A23-184F-524B-9B3E-3C20E7A8C0E7}" srcOrd="1" destOrd="0" presId="urn:microsoft.com/office/officeart/2005/8/layout/hProcess4"/>
    <dgm:cxn modelId="{55364476-386C-4A48-96A1-6983B4FBEE10}" type="presParOf" srcId="{ABD6EF6B-CE6B-6745-A26A-507059973A9B}" destId="{A5443B1A-E705-AE4C-9508-C4364CF3627B}" srcOrd="2" destOrd="0" presId="urn:microsoft.com/office/officeart/2005/8/layout/hProcess4"/>
    <dgm:cxn modelId="{2A21E681-E3BA-444F-9D65-FB0B28F1BF94}" type="presParOf" srcId="{A5443B1A-E705-AE4C-9508-C4364CF3627B}" destId="{A04E2580-B325-AA46-9AC0-D175EBA17FF8}" srcOrd="0" destOrd="0" presId="urn:microsoft.com/office/officeart/2005/8/layout/hProcess4"/>
    <dgm:cxn modelId="{1B3E2F41-DD97-074D-8F09-90ECE44B455F}" type="presParOf" srcId="{A5443B1A-E705-AE4C-9508-C4364CF3627B}" destId="{B4AEBFE1-F54F-FC4C-8AB8-2A564E1EB45C}" srcOrd="1" destOrd="0" presId="urn:microsoft.com/office/officeart/2005/8/layout/hProcess4"/>
    <dgm:cxn modelId="{26D8A187-5FBE-7A40-A2AA-F70C22BA9040}" type="presParOf" srcId="{A5443B1A-E705-AE4C-9508-C4364CF3627B}" destId="{C11435D6-81DF-CC47-B955-4B5878CBD260}" srcOrd="2" destOrd="0" presId="urn:microsoft.com/office/officeart/2005/8/layout/hProcess4"/>
    <dgm:cxn modelId="{3B31E1F5-B615-6444-8F26-2D963C955079}" type="presParOf" srcId="{A5443B1A-E705-AE4C-9508-C4364CF3627B}" destId="{C165B4CC-E461-CF44-850F-0A9539D3F5AA}" srcOrd="3" destOrd="0" presId="urn:microsoft.com/office/officeart/2005/8/layout/hProcess4"/>
    <dgm:cxn modelId="{77120B50-CF04-D040-8CB7-E4C6A1005FAF}" type="presParOf" srcId="{A5443B1A-E705-AE4C-9508-C4364CF3627B}" destId="{7532BDF4-5A05-4F48-913D-E4F50B118915}" srcOrd="4" destOrd="0" presId="urn:microsoft.com/office/officeart/2005/8/layout/hProcess4"/>
    <dgm:cxn modelId="{1BA9B829-2DB3-2D48-8C9C-CA495A2EE178}" type="presParOf" srcId="{ABD6EF6B-CE6B-6745-A26A-507059973A9B}" destId="{B08DB53F-13D2-744F-A4E7-D8C7DBD2CF9D}" srcOrd="3" destOrd="0" presId="urn:microsoft.com/office/officeart/2005/8/layout/hProcess4"/>
    <dgm:cxn modelId="{89A0E192-06FC-FF45-8FE5-AAAB62603C9D}" type="presParOf" srcId="{ABD6EF6B-CE6B-6745-A26A-507059973A9B}" destId="{7C2715C8-1A0E-A74A-B31D-62227B312E4C}" srcOrd="4" destOrd="0" presId="urn:microsoft.com/office/officeart/2005/8/layout/hProcess4"/>
    <dgm:cxn modelId="{48DFE745-A7DD-624C-9C99-CC626C8AD8A5}" type="presParOf" srcId="{7C2715C8-1A0E-A74A-B31D-62227B312E4C}" destId="{F4ABAA6E-DE8D-9046-984B-58FBDE6FF853}" srcOrd="0" destOrd="0" presId="urn:microsoft.com/office/officeart/2005/8/layout/hProcess4"/>
    <dgm:cxn modelId="{577FC402-968C-5C48-BBE2-C6EACB3119AE}" type="presParOf" srcId="{7C2715C8-1A0E-A74A-B31D-62227B312E4C}" destId="{E9D0C1CD-CE31-F449-86D8-387C4DFA5325}" srcOrd="1" destOrd="0" presId="urn:microsoft.com/office/officeart/2005/8/layout/hProcess4"/>
    <dgm:cxn modelId="{92B54169-BF19-174B-A5CC-3C7C056614D0}" type="presParOf" srcId="{7C2715C8-1A0E-A74A-B31D-62227B312E4C}" destId="{BA66C23A-35F7-824D-8A7B-645F1B673928}" srcOrd="2" destOrd="0" presId="urn:microsoft.com/office/officeart/2005/8/layout/hProcess4"/>
    <dgm:cxn modelId="{1C64F2B0-E89C-6445-910A-EE23FACFB352}" type="presParOf" srcId="{7C2715C8-1A0E-A74A-B31D-62227B312E4C}" destId="{BB7E8ECE-4B3A-B141-B2C2-3314B7898A4C}" srcOrd="3" destOrd="0" presId="urn:microsoft.com/office/officeart/2005/8/layout/hProcess4"/>
    <dgm:cxn modelId="{B3917A1A-8015-C448-82A5-4FB90F537316}" type="presParOf" srcId="{7C2715C8-1A0E-A74A-B31D-62227B312E4C}" destId="{42148653-B1C6-3945-A352-FFC40594B7D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91F8EB0-F867-8B4D-9CF5-94F173C7FB3D}" type="doc">
      <dgm:prSet loTypeId="urn:microsoft.com/office/officeart/2005/8/layout/hProcess7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70B11ED-21DB-D446-AFAD-F9BFECB4E50B}">
      <dgm:prSet phldrT="[Text]"/>
      <dgm:spPr/>
      <dgm:t>
        <a:bodyPr/>
        <a:lstStyle/>
        <a:p>
          <a:r>
            <a:rPr lang="de-DE" b="1" dirty="0" smtClean="0"/>
            <a:t>VERBUND</a:t>
          </a:r>
          <a:endParaRPr lang="de-DE" b="1" dirty="0"/>
        </a:p>
      </dgm:t>
    </dgm:pt>
    <dgm:pt modelId="{CDC00794-C2CE-0143-AFA8-B3C95BCC9639}" type="parTrans" cxnId="{C570FE35-E46F-054F-8901-9E12C78772C8}">
      <dgm:prSet/>
      <dgm:spPr/>
      <dgm:t>
        <a:bodyPr/>
        <a:lstStyle/>
        <a:p>
          <a:endParaRPr lang="de-DE"/>
        </a:p>
      </dgm:t>
    </dgm:pt>
    <dgm:pt modelId="{C6EA06A4-8972-4047-8B8B-8E095B95F733}" type="sibTrans" cxnId="{C570FE35-E46F-054F-8901-9E12C78772C8}">
      <dgm:prSet/>
      <dgm:spPr/>
      <dgm:t>
        <a:bodyPr/>
        <a:lstStyle/>
        <a:p>
          <a:endParaRPr lang="de-DE"/>
        </a:p>
      </dgm:t>
    </dgm:pt>
    <dgm:pt modelId="{1A8A121E-9C3B-3C46-9306-F7DB044FF154}">
      <dgm:prSet phldrT="[Text]"/>
      <dgm:spPr/>
      <dgm:t>
        <a:bodyPr/>
        <a:lstStyle/>
        <a:p>
          <a:r>
            <a:rPr lang="de-DE" dirty="0" smtClean="0"/>
            <a:t>Schaffung einer Clearingstelle für den standardisierten Datenaustausch.</a:t>
          </a:r>
        </a:p>
        <a:p>
          <a:r>
            <a:rPr lang="de-DE" dirty="0" smtClean="0"/>
            <a:t>Gewähr der Datenportabilität</a:t>
          </a:r>
          <a:endParaRPr lang="de-DE" dirty="0"/>
        </a:p>
      </dgm:t>
    </dgm:pt>
    <dgm:pt modelId="{A9B4361A-939E-F047-979F-3C7472FA5FD7}" type="parTrans" cxnId="{42F6609B-D514-F444-99F5-5EAA811C9549}">
      <dgm:prSet/>
      <dgm:spPr/>
      <dgm:t>
        <a:bodyPr/>
        <a:lstStyle/>
        <a:p>
          <a:endParaRPr lang="de-DE"/>
        </a:p>
      </dgm:t>
    </dgm:pt>
    <dgm:pt modelId="{1F9B52B9-FFEE-2F49-90CD-860D269E2FAB}" type="sibTrans" cxnId="{42F6609B-D514-F444-99F5-5EAA811C9549}">
      <dgm:prSet/>
      <dgm:spPr/>
      <dgm:t>
        <a:bodyPr/>
        <a:lstStyle/>
        <a:p>
          <a:endParaRPr lang="de-DE"/>
        </a:p>
      </dgm:t>
    </dgm:pt>
    <dgm:pt modelId="{1F6DE702-4B3D-1149-9B62-F5EBD71B98EA}">
      <dgm:prSet phldrT="[Text]"/>
      <dgm:spPr/>
      <dgm:t>
        <a:bodyPr/>
        <a:lstStyle/>
        <a:p>
          <a:r>
            <a:rPr lang="de-DE" b="1" dirty="0" smtClean="0"/>
            <a:t>INNOVATION</a:t>
          </a:r>
          <a:endParaRPr lang="de-DE" b="1" dirty="0"/>
        </a:p>
      </dgm:t>
    </dgm:pt>
    <dgm:pt modelId="{58E31420-175F-4F4F-BB6A-909189C6A986}" type="parTrans" cxnId="{6C8008A6-290C-9E42-9957-BEF5C86D1AF0}">
      <dgm:prSet/>
      <dgm:spPr/>
      <dgm:t>
        <a:bodyPr/>
        <a:lstStyle/>
        <a:p>
          <a:endParaRPr lang="de-DE"/>
        </a:p>
      </dgm:t>
    </dgm:pt>
    <dgm:pt modelId="{8385756B-DDDF-A047-8F66-DF2AF4FA52BC}" type="sibTrans" cxnId="{6C8008A6-290C-9E42-9957-BEF5C86D1AF0}">
      <dgm:prSet/>
      <dgm:spPr/>
      <dgm:t>
        <a:bodyPr/>
        <a:lstStyle/>
        <a:p>
          <a:endParaRPr lang="de-DE"/>
        </a:p>
      </dgm:t>
    </dgm:pt>
    <dgm:pt modelId="{8E0CB35F-A4C2-4B4A-B479-E225F07BB118}">
      <dgm:prSet phldrT="[Text]"/>
      <dgm:spPr/>
      <dgm:t>
        <a:bodyPr/>
        <a:lstStyle/>
        <a:p>
          <a:r>
            <a:rPr lang="de-DE" dirty="0" smtClean="0"/>
            <a:t>Präzisierung von Daten und Erstellung von Datenpaketen zur Analyse</a:t>
          </a:r>
        </a:p>
      </dgm:t>
    </dgm:pt>
    <dgm:pt modelId="{76A8AE25-ECFB-4440-A388-C6B71F8A040D}" type="parTrans" cxnId="{E2ADCFD8-6C83-5646-9CE1-7ABD123BC486}">
      <dgm:prSet/>
      <dgm:spPr/>
      <dgm:t>
        <a:bodyPr/>
        <a:lstStyle/>
        <a:p>
          <a:endParaRPr lang="de-DE"/>
        </a:p>
      </dgm:t>
    </dgm:pt>
    <dgm:pt modelId="{62978057-772F-3948-B2A1-370600B2DA2B}" type="sibTrans" cxnId="{E2ADCFD8-6C83-5646-9CE1-7ABD123BC486}">
      <dgm:prSet/>
      <dgm:spPr/>
      <dgm:t>
        <a:bodyPr/>
        <a:lstStyle/>
        <a:p>
          <a:endParaRPr lang="de-DE"/>
        </a:p>
      </dgm:t>
    </dgm:pt>
    <dgm:pt modelId="{A7318725-D918-BA49-AB2E-D2C7208A84A9}">
      <dgm:prSet phldrT="[Text]"/>
      <dgm:spPr/>
      <dgm:t>
        <a:bodyPr/>
        <a:lstStyle/>
        <a:p>
          <a:r>
            <a:rPr lang="de-DE" b="1" dirty="0" smtClean="0"/>
            <a:t>KONTROLLE</a:t>
          </a:r>
          <a:endParaRPr lang="de-DE" b="1" dirty="0"/>
        </a:p>
      </dgm:t>
    </dgm:pt>
    <dgm:pt modelId="{7D8189CF-F539-134E-803A-2EDF678F8D9A}" type="parTrans" cxnId="{3E19B52E-1D45-634C-805B-31D01F489CCD}">
      <dgm:prSet/>
      <dgm:spPr/>
      <dgm:t>
        <a:bodyPr/>
        <a:lstStyle/>
        <a:p>
          <a:endParaRPr lang="de-DE"/>
        </a:p>
      </dgm:t>
    </dgm:pt>
    <dgm:pt modelId="{2AA84706-69C8-9E4E-8B0A-0D6EF6813DBC}" type="sibTrans" cxnId="{3E19B52E-1D45-634C-805B-31D01F489CCD}">
      <dgm:prSet/>
      <dgm:spPr/>
      <dgm:t>
        <a:bodyPr/>
        <a:lstStyle/>
        <a:p>
          <a:endParaRPr lang="de-DE"/>
        </a:p>
      </dgm:t>
    </dgm:pt>
    <dgm:pt modelId="{B093BE62-DD80-5A4F-9D10-E684D46B56BC}">
      <dgm:prSet phldrT="[Text]"/>
      <dgm:spPr/>
      <dgm:t>
        <a:bodyPr/>
        <a:lstStyle/>
        <a:p>
          <a:r>
            <a:rPr lang="de-DE" dirty="0" smtClean="0"/>
            <a:t>Anonymisierung von Daten. Datenschutz-Richtlinien. Schaffung einer Vertrauensbasis.</a:t>
          </a:r>
        </a:p>
      </dgm:t>
    </dgm:pt>
    <dgm:pt modelId="{824B1A45-C07F-7F41-AC23-7BB70C9E30B0}" type="parTrans" cxnId="{3B6F0DBF-3C1C-4344-BDA5-BF9980AFEC5E}">
      <dgm:prSet/>
      <dgm:spPr/>
      <dgm:t>
        <a:bodyPr/>
        <a:lstStyle/>
        <a:p>
          <a:endParaRPr lang="de-DE"/>
        </a:p>
      </dgm:t>
    </dgm:pt>
    <dgm:pt modelId="{1207CB2F-C9E0-5242-853A-DEA3364B1450}" type="sibTrans" cxnId="{3B6F0DBF-3C1C-4344-BDA5-BF9980AFEC5E}">
      <dgm:prSet/>
      <dgm:spPr/>
      <dgm:t>
        <a:bodyPr/>
        <a:lstStyle/>
        <a:p>
          <a:endParaRPr lang="de-DE"/>
        </a:p>
      </dgm:t>
    </dgm:pt>
    <dgm:pt modelId="{AF361CC5-7E05-C049-88C1-7648EB723BEC}">
      <dgm:prSet phldrT="[Text]"/>
      <dgm:spPr/>
      <dgm:t>
        <a:bodyPr/>
        <a:lstStyle/>
        <a:p>
          <a:r>
            <a:rPr lang="de-DE" b="1" dirty="0" smtClean="0"/>
            <a:t>SKALIERUNG</a:t>
          </a:r>
          <a:endParaRPr lang="de-DE" b="1" dirty="0"/>
        </a:p>
      </dgm:t>
    </dgm:pt>
    <dgm:pt modelId="{94D91F32-CF8C-7E47-A6BF-C5AD794A92F5}" type="parTrans" cxnId="{DEFA5232-C156-A648-A0FA-79A4E33D5C90}">
      <dgm:prSet/>
      <dgm:spPr/>
      <dgm:t>
        <a:bodyPr/>
        <a:lstStyle/>
        <a:p>
          <a:endParaRPr lang="de-DE"/>
        </a:p>
      </dgm:t>
    </dgm:pt>
    <dgm:pt modelId="{B4569B98-83CC-1D4A-A2A0-1B430DE1F8F4}" type="sibTrans" cxnId="{DEFA5232-C156-A648-A0FA-79A4E33D5C90}">
      <dgm:prSet/>
      <dgm:spPr/>
      <dgm:t>
        <a:bodyPr/>
        <a:lstStyle/>
        <a:p>
          <a:endParaRPr lang="de-DE"/>
        </a:p>
      </dgm:t>
    </dgm:pt>
    <dgm:pt modelId="{6882F634-930A-1940-8281-9C936BFB42ED}">
      <dgm:prSet phldrT="[Text]"/>
      <dgm:spPr/>
      <dgm:t>
        <a:bodyPr/>
        <a:lstStyle/>
        <a:p>
          <a:r>
            <a:rPr lang="de-DE" dirty="0" smtClean="0"/>
            <a:t>Entwicklung und Betrieb einer Infrastruktur zum Erfassen, Normalisieren, Aggregieren, Speichern, Verarbeiten und für das Backup der Daten  </a:t>
          </a:r>
          <a:endParaRPr lang="de-DE" dirty="0"/>
        </a:p>
      </dgm:t>
    </dgm:pt>
    <dgm:pt modelId="{76430CA6-6BA9-2A48-99F3-FF97190BA975}" type="parTrans" cxnId="{496A8BED-5DB6-8446-800A-5AE7AB2EE02E}">
      <dgm:prSet/>
      <dgm:spPr/>
      <dgm:t>
        <a:bodyPr/>
        <a:lstStyle/>
        <a:p>
          <a:endParaRPr lang="de-DE"/>
        </a:p>
      </dgm:t>
    </dgm:pt>
    <dgm:pt modelId="{CB478A11-139B-B54B-9731-14E0A782CBDD}" type="sibTrans" cxnId="{496A8BED-5DB6-8446-800A-5AE7AB2EE02E}">
      <dgm:prSet/>
      <dgm:spPr/>
      <dgm:t>
        <a:bodyPr/>
        <a:lstStyle/>
        <a:p>
          <a:endParaRPr lang="de-DE"/>
        </a:p>
      </dgm:t>
    </dgm:pt>
    <dgm:pt modelId="{20637CDB-9EE5-6449-BA15-7DF211C82DB6}" type="pres">
      <dgm:prSet presAssocID="{B91F8EB0-F867-8B4D-9CF5-94F173C7FB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D24D877-DC28-4941-9393-42DA57101A3A}" type="pres">
      <dgm:prSet presAssocID="{C70B11ED-21DB-D446-AFAD-F9BFECB4E50B}" presName="compositeNode" presStyleCnt="0">
        <dgm:presLayoutVars>
          <dgm:bulletEnabled val="1"/>
        </dgm:presLayoutVars>
      </dgm:prSet>
      <dgm:spPr/>
    </dgm:pt>
    <dgm:pt modelId="{7C404CBA-3D8E-1247-81BF-E64E16288053}" type="pres">
      <dgm:prSet presAssocID="{C70B11ED-21DB-D446-AFAD-F9BFECB4E50B}" presName="bgRect" presStyleLbl="node1" presStyleIdx="0" presStyleCnt="4"/>
      <dgm:spPr/>
      <dgm:t>
        <a:bodyPr/>
        <a:lstStyle/>
        <a:p>
          <a:endParaRPr lang="de-DE"/>
        </a:p>
      </dgm:t>
    </dgm:pt>
    <dgm:pt modelId="{3547C948-3A0E-7E44-8D43-15BB323FE753}" type="pres">
      <dgm:prSet presAssocID="{C70B11ED-21DB-D446-AFAD-F9BFECB4E50B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D8F799-CDC2-C245-A6C1-1F2E1BFB0683}" type="pres">
      <dgm:prSet presAssocID="{C70B11ED-21DB-D446-AFAD-F9BFECB4E50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B0E015-A501-3046-89C0-BA1701293EC6}" type="pres">
      <dgm:prSet presAssocID="{C6EA06A4-8972-4047-8B8B-8E095B95F733}" presName="hSp" presStyleCnt="0"/>
      <dgm:spPr/>
    </dgm:pt>
    <dgm:pt modelId="{88804036-5960-D842-93FC-090641A0FFEA}" type="pres">
      <dgm:prSet presAssocID="{C6EA06A4-8972-4047-8B8B-8E095B95F733}" presName="vProcSp" presStyleCnt="0"/>
      <dgm:spPr/>
    </dgm:pt>
    <dgm:pt modelId="{72B8C32B-8313-EA43-8CCE-DEFE066E4DDF}" type="pres">
      <dgm:prSet presAssocID="{C6EA06A4-8972-4047-8B8B-8E095B95F733}" presName="vSp1" presStyleCnt="0"/>
      <dgm:spPr/>
    </dgm:pt>
    <dgm:pt modelId="{70E712B6-6E40-994E-8D1F-63F066281A33}" type="pres">
      <dgm:prSet presAssocID="{C6EA06A4-8972-4047-8B8B-8E095B95F733}" presName="simulatedConn" presStyleLbl="solidFgAcc1" presStyleIdx="0" presStyleCnt="3"/>
      <dgm:spPr/>
    </dgm:pt>
    <dgm:pt modelId="{607D3504-7E1B-F74B-BB43-9FF723098E9A}" type="pres">
      <dgm:prSet presAssocID="{C6EA06A4-8972-4047-8B8B-8E095B95F733}" presName="vSp2" presStyleCnt="0"/>
      <dgm:spPr/>
    </dgm:pt>
    <dgm:pt modelId="{642FD6A4-5BCA-0D46-A893-4A4D83877B69}" type="pres">
      <dgm:prSet presAssocID="{C6EA06A4-8972-4047-8B8B-8E095B95F733}" presName="sibTrans" presStyleCnt="0"/>
      <dgm:spPr/>
    </dgm:pt>
    <dgm:pt modelId="{4365EFD9-92C0-F34C-9D4D-2BF0A3A95533}" type="pres">
      <dgm:prSet presAssocID="{1F6DE702-4B3D-1149-9B62-F5EBD71B98EA}" presName="compositeNode" presStyleCnt="0">
        <dgm:presLayoutVars>
          <dgm:bulletEnabled val="1"/>
        </dgm:presLayoutVars>
      </dgm:prSet>
      <dgm:spPr/>
    </dgm:pt>
    <dgm:pt modelId="{7DE4970B-021A-5243-9800-A93B5B2AFA44}" type="pres">
      <dgm:prSet presAssocID="{1F6DE702-4B3D-1149-9B62-F5EBD71B98EA}" presName="bgRect" presStyleLbl="node1" presStyleIdx="1" presStyleCnt="4"/>
      <dgm:spPr/>
      <dgm:t>
        <a:bodyPr/>
        <a:lstStyle/>
        <a:p>
          <a:endParaRPr lang="de-DE"/>
        </a:p>
      </dgm:t>
    </dgm:pt>
    <dgm:pt modelId="{AD8ECAD1-2F56-BB4D-83A9-2D0D68CFD3A5}" type="pres">
      <dgm:prSet presAssocID="{1F6DE702-4B3D-1149-9B62-F5EBD71B98E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B3BEB3-B007-DA41-B3EF-084C4D9C553C}" type="pres">
      <dgm:prSet presAssocID="{1F6DE702-4B3D-1149-9B62-F5EBD71B98E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7BD695-FBCA-D84E-8443-4AD417B0EC81}" type="pres">
      <dgm:prSet presAssocID="{8385756B-DDDF-A047-8F66-DF2AF4FA52BC}" presName="hSp" presStyleCnt="0"/>
      <dgm:spPr/>
    </dgm:pt>
    <dgm:pt modelId="{CC20606D-4DAB-944C-A48E-5259D5A05F25}" type="pres">
      <dgm:prSet presAssocID="{8385756B-DDDF-A047-8F66-DF2AF4FA52BC}" presName="vProcSp" presStyleCnt="0"/>
      <dgm:spPr/>
    </dgm:pt>
    <dgm:pt modelId="{FBADE69E-18A8-2442-A36F-868B191F5A9A}" type="pres">
      <dgm:prSet presAssocID="{8385756B-DDDF-A047-8F66-DF2AF4FA52BC}" presName="vSp1" presStyleCnt="0"/>
      <dgm:spPr/>
    </dgm:pt>
    <dgm:pt modelId="{BEAD370D-7390-154D-84EE-F5D8CCB42820}" type="pres">
      <dgm:prSet presAssocID="{8385756B-DDDF-A047-8F66-DF2AF4FA52BC}" presName="simulatedConn" presStyleLbl="solidFgAcc1" presStyleIdx="1" presStyleCnt="3"/>
      <dgm:spPr/>
    </dgm:pt>
    <dgm:pt modelId="{FD8CADCE-6A94-F042-B85E-4CB90D3EA623}" type="pres">
      <dgm:prSet presAssocID="{8385756B-DDDF-A047-8F66-DF2AF4FA52BC}" presName="vSp2" presStyleCnt="0"/>
      <dgm:spPr/>
    </dgm:pt>
    <dgm:pt modelId="{F2A855B3-2835-7847-AD44-A8C1DBB3ECBC}" type="pres">
      <dgm:prSet presAssocID="{8385756B-DDDF-A047-8F66-DF2AF4FA52BC}" presName="sibTrans" presStyleCnt="0"/>
      <dgm:spPr/>
    </dgm:pt>
    <dgm:pt modelId="{3FA56E26-B8B9-F24D-B2DC-5A0246661F83}" type="pres">
      <dgm:prSet presAssocID="{A7318725-D918-BA49-AB2E-D2C7208A84A9}" presName="compositeNode" presStyleCnt="0">
        <dgm:presLayoutVars>
          <dgm:bulletEnabled val="1"/>
        </dgm:presLayoutVars>
      </dgm:prSet>
      <dgm:spPr/>
    </dgm:pt>
    <dgm:pt modelId="{160D72AF-594B-A54D-A913-469B5952F9CC}" type="pres">
      <dgm:prSet presAssocID="{A7318725-D918-BA49-AB2E-D2C7208A84A9}" presName="bgRect" presStyleLbl="node1" presStyleIdx="2" presStyleCnt="4"/>
      <dgm:spPr/>
      <dgm:t>
        <a:bodyPr/>
        <a:lstStyle/>
        <a:p>
          <a:endParaRPr lang="de-DE"/>
        </a:p>
      </dgm:t>
    </dgm:pt>
    <dgm:pt modelId="{FF9553E7-9769-F54A-A4B7-A68C2E1213C9}" type="pres">
      <dgm:prSet presAssocID="{A7318725-D918-BA49-AB2E-D2C7208A84A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2E4DDD-2F90-954F-9EA1-7B9545D8E14D}" type="pres">
      <dgm:prSet presAssocID="{A7318725-D918-BA49-AB2E-D2C7208A84A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6E964E-4266-D740-8A3C-86EE449462D9}" type="pres">
      <dgm:prSet presAssocID="{2AA84706-69C8-9E4E-8B0A-0D6EF6813DBC}" presName="hSp" presStyleCnt="0"/>
      <dgm:spPr/>
    </dgm:pt>
    <dgm:pt modelId="{1285A197-9DA1-A94D-85A3-8F770CBD20B1}" type="pres">
      <dgm:prSet presAssocID="{2AA84706-69C8-9E4E-8B0A-0D6EF6813DBC}" presName="vProcSp" presStyleCnt="0"/>
      <dgm:spPr/>
    </dgm:pt>
    <dgm:pt modelId="{D134DB8E-C14B-A942-86C9-5C200143EDB4}" type="pres">
      <dgm:prSet presAssocID="{2AA84706-69C8-9E4E-8B0A-0D6EF6813DBC}" presName="vSp1" presStyleCnt="0"/>
      <dgm:spPr/>
    </dgm:pt>
    <dgm:pt modelId="{C5E00800-9684-054D-961B-E871131971EF}" type="pres">
      <dgm:prSet presAssocID="{2AA84706-69C8-9E4E-8B0A-0D6EF6813DBC}" presName="simulatedConn" presStyleLbl="solidFgAcc1" presStyleIdx="2" presStyleCnt="3"/>
      <dgm:spPr/>
    </dgm:pt>
    <dgm:pt modelId="{D3E1D7EE-F18B-1544-8D2E-1FE18DDF5D62}" type="pres">
      <dgm:prSet presAssocID="{2AA84706-69C8-9E4E-8B0A-0D6EF6813DBC}" presName="vSp2" presStyleCnt="0"/>
      <dgm:spPr/>
    </dgm:pt>
    <dgm:pt modelId="{BDC78651-2A2A-AC4F-91EE-17A455A895C4}" type="pres">
      <dgm:prSet presAssocID="{2AA84706-69C8-9E4E-8B0A-0D6EF6813DBC}" presName="sibTrans" presStyleCnt="0"/>
      <dgm:spPr/>
    </dgm:pt>
    <dgm:pt modelId="{2DDFC38E-848A-7442-8A69-2718668DF4FB}" type="pres">
      <dgm:prSet presAssocID="{AF361CC5-7E05-C049-88C1-7648EB723BEC}" presName="compositeNode" presStyleCnt="0">
        <dgm:presLayoutVars>
          <dgm:bulletEnabled val="1"/>
        </dgm:presLayoutVars>
      </dgm:prSet>
      <dgm:spPr/>
    </dgm:pt>
    <dgm:pt modelId="{B781470B-8970-F344-9382-9ECCDBB40B7C}" type="pres">
      <dgm:prSet presAssocID="{AF361CC5-7E05-C049-88C1-7648EB723BEC}" presName="bgRect" presStyleLbl="node1" presStyleIdx="3" presStyleCnt="4"/>
      <dgm:spPr/>
      <dgm:t>
        <a:bodyPr/>
        <a:lstStyle/>
        <a:p>
          <a:endParaRPr lang="de-DE"/>
        </a:p>
      </dgm:t>
    </dgm:pt>
    <dgm:pt modelId="{342B65C0-619A-3D41-A053-2DC3CBB77266}" type="pres">
      <dgm:prSet presAssocID="{AF361CC5-7E05-C049-88C1-7648EB723BEC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1091C-8F22-2140-965F-DB5788A39402}" type="pres">
      <dgm:prSet presAssocID="{AF361CC5-7E05-C049-88C1-7648EB723BE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D8DA28-E91E-1F43-A033-956293332150}" type="presOf" srcId="{AF361CC5-7E05-C049-88C1-7648EB723BEC}" destId="{342B65C0-619A-3D41-A053-2DC3CBB77266}" srcOrd="1" destOrd="0" presId="urn:microsoft.com/office/officeart/2005/8/layout/hProcess7"/>
    <dgm:cxn modelId="{C570FE35-E46F-054F-8901-9E12C78772C8}" srcId="{B91F8EB0-F867-8B4D-9CF5-94F173C7FB3D}" destId="{C70B11ED-21DB-D446-AFAD-F9BFECB4E50B}" srcOrd="0" destOrd="0" parTransId="{CDC00794-C2CE-0143-AFA8-B3C95BCC9639}" sibTransId="{C6EA06A4-8972-4047-8B8B-8E095B95F733}"/>
    <dgm:cxn modelId="{DEFA5232-C156-A648-A0FA-79A4E33D5C90}" srcId="{B91F8EB0-F867-8B4D-9CF5-94F173C7FB3D}" destId="{AF361CC5-7E05-C049-88C1-7648EB723BEC}" srcOrd="3" destOrd="0" parTransId="{94D91F32-CF8C-7E47-A6BF-C5AD794A92F5}" sibTransId="{B4569B98-83CC-1D4A-A2A0-1B430DE1F8F4}"/>
    <dgm:cxn modelId="{E2ADCFD8-6C83-5646-9CE1-7ABD123BC486}" srcId="{1F6DE702-4B3D-1149-9B62-F5EBD71B98EA}" destId="{8E0CB35F-A4C2-4B4A-B479-E225F07BB118}" srcOrd="0" destOrd="0" parTransId="{76A8AE25-ECFB-4440-A388-C6B71F8A040D}" sibTransId="{62978057-772F-3948-B2A1-370600B2DA2B}"/>
    <dgm:cxn modelId="{5C52E3A2-C28A-9A47-84ED-E7F00874AEB7}" type="presOf" srcId="{C70B11ED-21DB-D446-AFAD-F9BFECB4E50B}" destId="{7C404CBA-3D8E-1247-81BF-E64E16288053}" srcOrd="0" destOrd="0" presId="urn:microsoft.com/office/officeart/2005/8/layout/hProcess7"/>
    <dgm:cxn modelId="{D8524C20-C6E3-C64C-BA86-90AC9BAD7190}" type="presOf" srcId="{A7318725-D918-BA49-AB2E-D2C7208A84A9}" destId="{FF9553E7-9769-F54A-A4B7-A68C2E1213C9}" srcOrd="1" destOrd="0" presId="urn:microsoft.com/office/officeart/2005/8/layout/hProcess7"/>
    <dgm:cxn modelId="{AB49B590-82B5-0448-B3C8-6BF0E5D6F87C}" type="presOf" srcId="{B093BE62-DD80-5A4F-9D10-E684D46B56BC}" destId="{AC2E4DDD-2F90-954F-9EA1-7B9545D8E14D}" srcOrd="0" destOrd="0" presId="urn:microsoft.com/office/officeart/2005/8/layout/hProcess7"/>
    <dgm:cxn modelId="{3B6F0DBF-3C1C-4344-BDA5-BF9980AFEC5E}" srcId="{A7318725-D918-BA49-AB2E-D2C7208A84A9}" destId="{B093BE62-DD80-5A4F-9D10-E684D46B56BC}" srcOrd="0" destOrd="0" parTransId="{824B1A45-C07F-7F41-AC23-7BB70C9E30B0}" sibTransId="{1207CB2F-C9E0-5242-853A-DEA3364B1450}"/>
    <dgm:cxn modelId="{67FF04E5-9275-344B-96C4-A04A99969DD0}" type="presOf" srcId="{B91F8EB0-F867-8B4D-9CF5-94F173C7FB3D}" destId="{20637CDB-9EE5-6449-BA15-7DF211C82DB6}" srcOrd="0" destOrd="0" presId="urn:microsoft.com/office/officeart/2005/8/layout/hProcess7"/>
    <dgm:cxn modelId="{09EF6735-0826-5A47-897D-6AF69F5D9C00}" type="presOf" srcId="{1F6DE702-4B3D-1149-9B62-F5EBD71B98EA}" destId="{7DE4970B-021A-5243-9800-A93B5B2AFA44}" srcOrd="0" destOrd="0" presId="urn:microsoft.com/office/officeart/2005/8/layout/hProcess7"/>
    <dgm:cxn modelId="{496A8BED-5DB6-8446-800A-5AE7AB2EE02E}" srcId="{AF361CC5-7E05-C049-88C1-7648EB723BEC}" destId="{6882F634-930A-1940-8281-9C936BFB42ED}" srcOrd="0" destOrd="0" parTransId="{76430CA6-6BA9-2A48-99F3-FF97190BA975}" sibTransId="{CB478A11-139B-B54B-9731-14E0A782CBDD}"/>
    <dgm:cxn modelId="{42F6609B-D514-F444-99F5-5EAA811C9549}" srcId="{C70B11ED-21DB-D446-AFAD-F9BFECB4E50B}" destId="{1A8A121E-9C3B-3C46-9306-F7DB044FF154}" srcOrd="0" destOrd="0" parTransId="{A9B4361A-939E-F047-979F-3C7472FA5FD7}" sibTransId="{1F9B52B9-FFEE-2F49-90CD-860D269E2FAB}"/>
    <dgm:cxn modelId="{B1A476BD-E97F-7C44-A76C-F749141E4FE9}" type="presOf" srcId="{1A8A121E-9C3B-3C46-9306-F7DB044FF154}" destId="{67D8F799-CDC2-C245-A6C1-1F2E1BFB0683}" srcOrd="0" destOrd="0" presId="urn:microsoft.com/office/officeart/2005/8/layout/hProcess7"/>
    <dgm:cxn modelId="{326F6D96-E94A-B244-9808-4A289C34CDBF}" type="presOf" srcId="{AF361CC5-7E05-C049-88C1-7648EB723BEC}" destId="{B781470B-8970-F344-9382-9ECCDBB40B7C}" srcOrd="0" destOrd="0" presId="urn:microsoft.com/office/officeart/2005/8/layout/hProcess7"/>
    <dgm:cxn modelId="{056FAD51-4D98-E94C-B4C1-2C2940B6BCB6}" type="presOf" srcId="{A7318725-D918-BA49-AB2E-D2C7208A84A9}" destId="{160D72AF-594B-A54D-A913-469B5952F9CC}" srcOrd="0" destOrd="0" presId="urn:microsoft.com/office/officeart/2005/8/layout/hProcess7"/>
    <dgm:cxn modelId="{6C8008A6-290C-9E42-9957-BEF5C86D1AF0}" srcId="{B91F8EB0-F867-8B4D-9CF5-94F173C7FB3D}" destId="{1F6DE702-4B3D-1149-9B62-F5EBD71B98EA}" srcOrd="1" destOrd="0" parTransId="{58E31420-175F-4F4F-BB6A-909189C6A986}" sibTransId="{8385756B-DDDF-A047-8F66-DF2AF4FA52BC}"/>
    <dgm:cxn modelId="{74E449EB-DAD0-4C4B-B9CE-097A10839401}" type="presOf" srcId="{1F6DE702-4B3D-1149-9B62-F5EBD71B98EA}" destId="{AD8ECAD1-2F56-BB4D-83A9-2D0D68CFD3A5}" srcOrd="1" destOrd="0" presId="urn:microsoft.com/office/officeart/2005/8/layout/hProcess7"/>
    <dgm:cxn modelId="{F678FCA3-2398-C24E-97AD-76B2A7229ADA}" type="presOf" srcId="{C70B11ED-21DB-D446-AFAD-F9BFECB4E50B}" destId="{3547C948-3A0E-7E44-8D43-15BB323FE753}" srcOrd="1" destOrd="0" presId="urn:microsoft.com/office/officeart/2005/8/layout/hProcess7"/>
    <dgm:cxn modelId="{C50ABD50-8508-5243-940B-1A209F9F9ADD}" type="presOf" srcId="{6882F634-930A-1940-8281-9C936BFB42ED}" destId="{EF31091C-8F22-2140-965F-DB5788A39402}" srcOrd="0" destOrd="0" presId="urn:microsoft.com/office/officeart/2005/8/layout/hProcess7"/>
    <dgm:cxn modelId="{3E19B52E-1D45-634C-805B-31D01F489CCD}" srcId="{B91F8EB0-F867-8B4D-9CF5-94F173C7FB3D}" destId="{A7318725-D918-BA49-AB2E-D2C7208A84A9}" srcOrd="2" destOrd="0" parTransId="{7D8189CF-F539-134E-803A-2EDF678F8D9A}" sibTransId="{2AA84706-69C8-9E4E-8B0A-0D6EF6813DBC}"/>
    <dgm:cxn modelId="{EE3172F5-5800-A649-A4ED-2D2EB7C4247F}" type="presOf" srcId="{8E0CB35F-A4C2-4B4A-B479-E225F07BB118}" destId="{56B3BEB3-B007-DA41-B3EF-084C4D9C553C}" srcOrd="0" destOrd="0" presId="urn:microsoft.com/office/officeart/2005/8/layout/hProcess7"/>
    <dgm:cxn modelId="{359F723F-D49D-3949-9E64-551FA01665E4}" type="presParOf" srcId="{20637CDB-9EE5-6449-BA15-7DF211C82DB6}" destId="{BD24D877-DC28-4941-9393-42DA57101A3A}" srcOrd="0" destOrd="0" presId="urn:microsoft.com/office/officeart/2005/8/layout/hProcess7"/>
    <dgm:cxn modelId="{86F84383-6358-1740-8301-B25847BFDF22}" type="presParOf" srcId="{BD24D877-DC28-4941-9393-42DA57101A3A}" destId="{7C404CBA-3D8E-1247-81BF-E64E16288053}" srcOrd="0" destOrd="0" presId="urn:microsoft.com/office/officeart/2005/8/layout/hProcess7"/>
    <dgm:cxn modelId="{83562780-8FC4-3742-A773-5F376217E7E0}" type="presParOf" srcId="{BD24D877-DC28-4941-9393-42DA57101A3A}" destId="{3547C948-3A0E-7E44-8D43-15BB323FE753}" srcOrd="1" destOrd="0" presId="urn:microsoft.com/office/officeart/2005/8/layout/hProcess7"/>
    <dgm:cxn modelId="{8F6DA609-064E-4D42-8995-3D60C78B06ED}" type="presParOf" srcId="{BD24D877-DC28-4941-9393-42DA57101A3A}" destId="{67D8F799-CDC2-C245-A6C1-1F2E1BFB0683}" srcOrd="2" destOrd="0" presId="urn:microsoft.com/office/officeart/2005/8/layout/hProcess7"/>
    <dgm:cxn modelId="{EA6234DA-B1F9-FA4E-A208-0C3EA98A3E4C}" type="presParOf" srcId="{20637CDB-9EE5-6449-BA15-7DF211C82DB6}" destId="{C6B0E015-A501-3046-89C0-BA1701293EC6}" srcOrd="1" destOrd="0" presId="urn:microsoft.com/office/officeart/2005/8/layout/hProcess7"/>
    <dgm:cxn modelId="{47FA0BE5-CBCA-4245-8F16-D5F9B3A28EBF}" type="presParOf" srcId="{20637CDB-9EE5-6449-BA15-7DF211C82DB6}" destId="{88804036-5960-D842-93FC-090641A0FFEA}" srcOrd="2" destOrd="0" presId="urn:microsoft.com/office/officeart/2005/8/layout/hProcess7"/>
    <dgm:cxn modelId="{571CFD95-433A-9E47-94A5-5CBEA23D256E}" type="presParOf" srcId="{88804036-5960-D842-93FC-090641A0FFEA}" destId="{72B8C32B-8313-EA43-8CCE-DEFE066E4DDF}" srcOrd="0" destOrd="0" presId="urn:microsoft.com/office/officeart/2005/8/layout/hProcess7"/>
    <dgm:cxn modelId="{35123592-3C2F-144D-A167-3B7CECC8BC4B}" type="presParOf" srcId="{88804036-5960-D842-93FC-090641A0FFEA}" destId="{70E712B6-6E40-994E-8D1F-63F066281A33}" srcOrd="1" destOrd="0" presId="urn:microsoft.com/office/officeart/2005/8/layout/hProcess7"/>
    <dgm:cxn modelId="{24A4E4AD-B9E9-B445-9E96-ABD929181B44}" type="presParOf" srcId="{88804036-5960-D842-93FC-090641A0FFEA}" destId="{607D3504-7E1B-F74B-BB43-9FF723098E9A}" srcOrd="2" destOrd="0" presId="urn:microsoft.com/office/officeart/2005/8/layout/hProcess7"/>
    <dgm:cxn modelId="{20FA12E9-82A5-6743-BE10-71AEF3D33ECD}" type="presParOf" srcId="{20637CDB-9EE5-6449-BA15-7DF211C82DB6}" destId="{642FD6A4-5BCA-0D46-A893-4A4D83877B69}" srcOrd="3" destOrd="0" presId="urn:microsoft.com/office/officeart/2005/8/layout/hProcess7"/>
    <dgm:cxn modelId="{80987CB2-50EE-8248-90B4-704F3C7CAF28}" type="presParOf" srcId="{20637CDB-9EE5-6449-BA15-7DF211C82DB6}" destId="{4365EFD9-92C0-F34C-9D4D-2BF0A3A95533}" srcOrd="4" destOrd="0" presId="urn:microsoft.com/office/officeart/2005/8/layout/hProcess7"/>
    <dgm:cxn modelId="{35D0A997-7C22-4346-B423-87BB6A883BAA}" type="presParOf" srcId="{4365EFD9-92C0-F34C-9D4D-2BF0A3A95533}" destId="{7DE4970B-021A-5243-9800-A93B5B2AFA44}" srcOrd="0" destOrd="0" presId="urn:microsoft.com/office/officeart/2005/8/layout/hProcess7"/>
    <dgm:cxn modelId="{CF16BD6B-3B8C-F640-BDCD-DD1591EBBC2F}" type="presParOf" srcId="{4365EFD9-92C0-F34C-9D4D-2BF0A3A95533}" destId="{AD8ECAD1-2F56-BB4D-83A9-2D0D68CFD3A5}" srcOrd="1" destOrd="0" presId="urn:microsoft.com/office/officeart/2005/8/layout/hProcess7"/>
    <dgm:cxn modelId="{A24B4017-59F2-DA4B-8D7D-5763AEE1D2EC}" type="presParOf" srcId="{4365EFD9-92C0-F34C-9D4D-2BF0A3A95533}" destId="{56B3BEB3-B007-DA41-B3EF-084C4D9C553C}" srcOrd="2" destOrd="0" presId="urn:microsoft.com/office/officeart/2005/8/layout/hProcess7"/>
    <dgm:cxn modelId="{359F374C-0315-3248-9CDF-7DCA9DAAE879}" type="presParOf" srcId="{20637CDB-9EE5-6449-BA15-7DF211C82DB6}" destId="{737BD695-FBCA-D84E-8443-4AD417B0EC81}" srcOrd="5" destOrd="0" presId="urn:microsoft.com/office/officeart/2005/8/layout/hProcess7"/>
    <dgm:cxn modelId="{09C5FA2D-F64B-BF41-8FB0-9F847B457896}" type="presParOf" srcId="{20637CDB-9EE5-6449-BA15-7DF211C82DB6}" destId="{CC20606D-4DAB-944C-A48E-5259D5A05F25}" srcOrd="6" destOrd="0" presId="urn:microsoft.com/office/officeart/2005/8/layout/hProcess7"/>
    <dgm:cxn modelId="{E4B0D0AF-D7A5-744A-8971-D79D598DC04C}" type="presParOf" srcId="{CC20606D-4DAB-944C-A48E-5259D5A05F25}" destId="{FBADE69E-18A8-2442-A36F-868B191F5A9A}" srcOrd="0" destOrd="0" presId="urn:microsoft.com/office/officeart/2005/8/layout/hProcess7"/>
    <dgm:cxn modelId="{F72BEBEA-C291-914B-9C8A-E321F8827894}" type="presParOf" srcId="{CC20606D-4DAB-944C-A48E-5259D5A05F25}" destId="{BEAD370D-7390-154D-84EE-F5D8CCB42820}" srcOrd="1" destOrd="0" presId="urn:microsoft.com/office/officeart/2005/8/layout/hProcess7"/>
    <dgm:cxn modelId="{5D015A33-783E-2A4C-8BB9-1FC0282C3745}" type="presParOf" srcId="{CC20606D-4DAB-944C-A48E-5259D5A05F25}" destId="{FD8CADCE-6A94-F042-B85E-4CB90D3EA623}" srcOrd="2" destOrd="0" presId="urn:microsoft.com/office/officeart/2005/8/layout/hProcess7"/>
    <dgm:cxn modelId="{4E81C1CF-63AB-1543-8D8C-416B87674ABA}" type="presParOf" srcId="{20637CDB-9EE5-6449-BA15-7DF211C82DB6}" destId="{F2A855B3-2835-7847-AD44-A8C1DBB3ECBC}" srcOrd="7" destOrd="0" presId="urn:microsoft.com/office/officeart/2005/8/layout/hProcess7"/>
    <dgm:cxn modelId="{666A4A5B-FB7D-5740-ACCA-FF7B2DB9EBFC}" type="presParOf" srcId="{20637CDB-9EE5-6449-BA15-7DF211C82DB6}" destId="{3FA56E26-B8B9-F24D-B2DC-5A0246661F83}" srcOrd="8" destOrd="0" presId="urn:microsoft.com/office/officeart/2005/8/layout/hProcess7"/>
    <dgm:cxn modelId="{7D31F522-D834-BC44-BEF4-ED0478D48EF6}" type="presParOf" srcId="{3FA56E26-B8B9-F24D-B2DC-5A0246661F83}" destId="{160D72AF-594B-A54D-A913-469B5952F9CC}" srcOrd="0" destOrd="0" presId="urn:microsoft.com/office/officeart/2005/8/layout/hProcess7"/>
    <dgm:cxn modelId="{AF94B503-EC44-E44B-934B-1658434AB262}" type="presParOf" srcId="{3FA56E26-B8B9-F24D-B2DC-5A0246661F83}" destId="{FF9553E7-9769-F54A-A4B7-A68C2E1213C9}" srcOrd="1" destOrd="0" presId="urn:microsoft.com/office/officeart/2005/8/layout/hProcess7"/>
    <dgm:cxn modelId="{229BF12C-E2DD-C84D-85D4-76CFB18B73F5}" type="presParOf" srcId="{3FA56E26-B8B9-F24D-B2DC-5A0246661F83}" destId="{AC2E4DDD-2F90-954F-9EA1-7B9545D8E14D}" srcOrd="2" destOrd="0" presId="urn:microsoft.com/office/officeart/2005/8/layout/hProcess7"/>
    <dgm:cxn modelId="{37820FF9-57A9-324C-8A02-445CCD1795CA}" type="presParOf" srcId="{20637CDB-9EE5-6449-BA15-7DF211C82DB6}" destId="{9F6E964E-4266-D740-8A3C-86EE449462D9}" srcOrd="9" destOrd="0" presId="urn:microsoft.com/office/officeart/2005/8/layout/hProcess7"/>
    <dgm:cxn modelId="{970988FB-08CB-C441-A3FC-349C13F2D68D}" type="presParOf" srcId="{20637CDB-9EE5-6449-BA15-7DF211C82DB6}" destId="{1285A197-9DA1-A94D-85A3-8F770CBD20B1}" srcOrd="10" destOrd="0" presId="urn:microsoft.com/office/officeart/2005/8/layout/hProcess7"/>
    <dgm:cxn modelId="{BE9D0757-175B-8848-9097-66B11E700C05}" type="presParOf" srcId="{1285A197-9DA1-A94D-85A3-8F770CBD20B1}" destId="{D134DB8E-C14B-A942-86C9-5C200143EDB4}" srcOrd="0" destOrd="0" presId="urn:microsoft.com/office/officeart/2005/8/layout/hProcess7"/>
    <dgm:cxn modelId="{0706CFC9-36FD-394E-916C-B1FB941D79A4}" type="presParOf" srcId="{1285A197-9DA1-A94D-85A3-8F770CBD20B1}" destId="{C5E00800-9684-054D-961B-E871131971EF}" srcOrd="1" destOrd="0" presId="urn:microsoft.com/office/officeart/2005/8/layout/hProcess7"/>
    <dgm:cxn modelId="{BBA470EE-7A7A-AC46-B4CC-99EF4CD181F7}" type="presParOf" srcId="{1285A197-9DA1-A94D-85A3-8F770CBD20B1}" destId="{D3E1D7EE-F18B-1544-8D2E-1FE18DDF5D62}" srcOrd="2" destOrd="0" presId="urn:microsoft.com/office/officeart/2005/8/layout/hProcess7"/>
    <dgm:cxn modelId="{B3AFCCB9-33B2-924D-8157-28DC474213EA}" type="presParOf" srcId="{20637CDB-9EE5-6449-BA15-7DF211C82DB6}" destId="{BDC78651-2A2A-AC4F-91EE-17A455A895C4}" srcOrd="11" destOrd="0" presId="urn:microsoft.com/office/officeart/2005/8/layout/hProcess7"/>
    <dgm:cxn modelId="{BF45C463-0B81-A247-91D5-31C9C8D3BBEE}" type="presParOf" srcId="{20637CDB-9EE5-6449-BA15-7DF211C82DB6}" destId="{2DDFC38E-848A-7442-8A69-2718668DF4FB}" srcOrd="12" destOrd="0" presId="urn:microsoft.com/office/officeart/2005/8/layout/hProcess7"/>
    <dgm:cxn modelId="{7DD73E48-FCD3-7749-ADC9-0B78B960693C}" type="presParOf" srcId="{2DDFC38E-848A-7442-8A69-2718668DF4FB}" destId="{B781470B-8970-F344-9382-9ECCDBB40B7C}" srcOrd="0" destOrd="0" presId="urn:microsoft.com/office/officeart/2005/8/layout/hProcess7"/>
    <dgm:cxn modelId="{C3FFC537-68B8-4E41-A0D7-99A0B7A20D87}" type="presParOf" srcId="{2DDFC38E-848A-7442-8A69-2718668DF4FB}" destId="{342B65C0-619A-3D41-A053-2DC3CBB77266}" srcOrd="1" destOrd="0" presId="urn:microsoft.com/office/officeart/2005/8/layout/hProcess7"/>
    <dgm:cxn modelId="{7C4EE6DE-09DC-3B44-9522-2AB5C2EE79CB}" type="presParOf" srcId="{2DDFC38E-848A-7442-8A69-2718668DF4FB}" destId="{EF31091C-8F22-2140-965F-DB5788A3940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66EFE1-A025-3144-BF1D-E2E5CE517FC7}" type="doc">
      <dgm:prSet loTypeId="urn:microsoft.com/office/officeart/2005/8/layout/orgChart1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926FC4CC-7731-B34B-836E-2F2F4446757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b="1" dirty="0" smtClean="0"/>
            <a:t>Community Oversight Committee </a:t>
          </a:r>
          <a:r>
            <a:rPr lang="de-DE" dirty="0" smtClean="0"/>
            <a:t>(Überwachungsfunktion)</a:t>
          </a:r>
          <a:endParaRPr lang="de-DE" dirty="0"/>
        </a:p>
      </dgm:t>
    </dgm:pt>
    <dgm:pt modelId="{ADC6DC2D-84AB-6A4E-8C8E-47BD4D462EB8}" type="parTrans" cxnId="{C5DF1280-F450-E948-B601-4C8F58E66BE4}">
      <dgm:prSet/>
      <dgm:spPr/>
      <dgm:t>
        <a:bodyPr/>
        <a:lstStyle/>
        <a:p>
          <a:endParaRPr lang="de-DE"/>
        </a:p>
      </dgm:t>
    </dgm:pt>
    <dgm:pt modelId="{DE8A397C-DDCF-4B4D-8CFC-AB56E764F533}" type="sibTrans" cxnId="{C5DF1280-F450-E948-B601-4C8F58E66BE4}">
      <dgm:prSet/>
      <dgm:spPr/>
      <dgm:t>
        <a:bodyPr/>
        <a:lstStyle/>
        <a:p>
          <a:endParaRPr lang="de-DE"/>
        </a:p>
      </dgm:t>
    </dgm:pt>
    <dgm:pt modelId="{608F8454-3F4E-9543-937C-F6F8E49B33BE}" type="asst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JUVANTIS Stiftung         (stellt Infrastruktur her)</a:t>
          </a:r>
          <a:endParaRPr lang="de-DE" dirty="0"/>
        </a:p>
      </dgm:t>
    </dgm:pt>
    <dgm:pt modelId="{45A26C93-1D3E-294C-8322-B50E175E70C1}" type="parTrans" cxnId="{E4883C2D-F939-8049-9737-1A55BE9BABA1}">
      <dgm:prSet/>
      <dgm:spPr/>
      <dgm:t>
        <a:bodyPr/>
        <a:lstStyle/>
        <a:p>
          <a:endParaRPr lang="de-DE"/>
        </a:p>
      </dgm:t>
    </dgm:pt>
    <dgm:pt modelId="{D3D0C548-0787-8343-9F7F-B72C030C8862}" type="sibTrans" cxnId="{E4883C2D-F939-8049-9737-1A55BE9BABA1}">
      <dgm:prSet/>
      <dgm:spPr/>
      <dgm:t>
        <a:bodyPr/>
        <a:lstStyle/>
        <a:p>
          <a:endParaRPr lang="de-DE"/>
        </a:p>
      </dgm:t>
    </dgm:pt>
    <dgm:pt modelId="{1721B7F1-A363-214B-82D0-2C06CD4B117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DEVELOPER-Group                      (vom Team berufene Mitglieder)</a:t>
          </a:r>
          <a:endParaRPr lang="de-DE" dirty="0"/>
        </a:p>
      </dgm:t>
    </dgm:pt>
    <dgm:pt modelId="{FEEAF140-86E1-FF4E-AA6D-864B063A799C}" type="parTrans" cxnId="{F261B24C-C2E2-A344-8333-924D37833320}">
      <dgm:prSet/>
      <dgm:spPr/>
      <dgm:t>
        <a:bodyPr/>
        <a:lstStyle/>
        <a:p>
          <a:endParaRPr lang="de-DE"/>
        </a:p>
      </dgm:t>
    </dgm:pt>
    <dgm:pt modelId="{27A1F1B2-2628-D34F-B965-956D821F352C}" type="sibTrans" cxnId="{F261B24C-C2E2-A344-8333-924D37833320}">
      <dgm:prSet/>
      <dgm:spPr/>
      <dgm:t>
        <a:bodyPr/>
        <a:lstStyle/>
        <a:p>
          <a:endParaRPr lang="de-DE"/>
        </a:p>
      </dgm:t>
    </dgm:pt>
    <dgm:pt modelId="{A14E153E-9B67-4641-9A4C-79E37114495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Leadership Team </a:t>
          </a:r>
          <a:r>
            <a:rPr lang="de-DE" b="0" dirty="0" smtClean="0"/>
            <a:t>(Steuerungsgremium bestehend aus Community und Developer-Group)</a:t>
          </a:r>
          <a:endParaRPr lang="de-DE" b="0" dirty="0"/>
        </a:p>
      </dgm:t>
    </dgm:pt>
    <dgm:pt modelId="{77DD9E6A-4F5F-964E-A77C-2640387D5285}" type="parTrans" cxnId="{2A344B10-4D22-9148-8B39-418971F126D7}">
      <dgm:prSet/>
      <dgm:spPr/>
      <dgm:t>
        <a:bodyPr/>
        <a:lstStyle/>
        <a:p>
          <a:endParaRPr lang="de-DE"/>
        </a:p>
      </dgm:t>
    </dgm:pt>
    <dgm:pt modelId="{EB110171-9654-E040-81FD-54CF15795146}" type="sibTrans" cxnId="{2A344B10-4D22-9148-8B39-418971F126D7}">
      <dgm:prSet/>
      <dgm:spPr/>
      <dgm:t>
        <a:bodyPr/>
        <a:lstStyle/>
        <a:p>
          <a:endParaRPr lang="de-DE"/>
        </a:p>
      </dgm:t>
    </dgm:pt>
    <dgm:pt modelId="{D62775A7-6B10-7841-A6E3-2E99C133996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COMMUNITY-Group      (vom Netz gewählte Teilnehmer)</a:t>
          </a:r>
          <a:endParaRPr lang="de-DE" dirty="0"/>
        </a:p>
      </dgm:t>
    </dgm:pt>
    <dgm:pt modelId="{9EF81C42-384E-1848-BFEB-AB0008526365}" type="parTrans" cxnId="{370E8D89-E63B-C845-8A4E-63B14058FC3F}">
      <dgm:prSet/>
      <dgm:spPr/>
      <dgm:t>
        <a:bodyPr/>
        <a:lstStyle/>
        <a:p>
          <a:endParaRPr lang="de-DE"/>
        </a:p>
      </dgm:t>
    </dgm:pt>
    <dgm:pt modelId="{8DEE31D3-F7DF-B545-A6D8-D852FABE14FD}" type="sibTrans" cxnId="{370E8D89-E63B-C845-8A4E-63B14058FC3F}">
      <dgm:prSet/>
      <dgm:spPr/>
      <dgm:t>
        <a:bodyPr/>
        <a:lstStyle/>
        <a:p>
          <a:endParaRPr lang="de-DE"/>
        </a:p>
      </dgm:t>
    </dgm:pt>
    <dgm:pt modelId="{D68E3940-7192-EB4A-A65F-124C422EC25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JUVANTIS                      (Open Source Plattform)</a:t>
          </a:r>
          <a:endParaRPr lang="de-DE" b="1" dirty="0"/>
        </a:p>
      </dgm:t>
    </dgm:pt>
    <dgm:pt modelId="{2E10CE04-0862-E449-B41B-FBF6D4427ADF}" type="parTrans" cxnId="{3CE0688E-3267-2642-90BF-0DFB595AAFD6}">
      <dgm:prSet/>
      <dgm:spPr/>
      <dgm:t>
        <a:bodyPr/>
        <a:lstStyle/>
        <a:p>
          <a:endParaRPr lang="de-DE"/>
        </a:p>
      </dgm:t>
    </dgm:pt>
    <dgm:pt modelId="{FD609736-D2EA-364F-887D-0EF9301CC0C4}" type="sibTrans" cxnId="{3CE0688E-3267-2642-90BF-0DFB595AAFD6}">
      <dgm:prSet/>
      <dgm:spPr/>
      <dgm:t>
        <a:bodyPr/>
        <a:lstStyle/>
        <a:p>
          <a:endParaRPr lang="de-DE"/>
        </a:p>
      </dgm:t>
    </dgm:pt>
    <dgm:pt modelId="{AE747EAC-35A5-474B-AF12-BB498916F49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SANEXIO:          </a:t>
          </a:r>
          <a:r>
            <a:rPr lang="de-DE" dirty="0" smtClean="0"/>
            <a:t>Datenanalyse Studiencenter</a:t>
          </a:r>
          <a:endParaRPr lang="de-DE" dirty="0"/>
        </a:p>
      </dgm:t>
    </dgm:pt>
    <dgm:pt modelId="{AA80E2AF-74F3-B248-863A-A6FE2E1D1D25}" type="parTrans" cxnId="{0DD47F83-0871-FF42-8C7F-783430F62821}">
      <dgm:prSet/>
      <dgm:spPr/>
      <dgm:t>
        <a:bodyPr/>
        <a:lstStyle/>
        <a:p>
          <a:endParaRPr lang="de-DE"/>
        </a:p>
      </dgm:t>
    </dgm:pt>
    <dgm:pt modelId="{371DF80C-8167-094F-BEBF-8AB747E2F05D}" type="sibTrans" cxnId="{0DD47F83-0871-FF42-8C7F-783430F62821}">
      <dgm:prSet/>
      <dgm:spPr/>
      <dgm:t>
        <a:bodyPr/>
        <a:lstStyle/>
        <a:p>
          <a:endParaRPr lang="de-DE"/>
        </a:p>
      </dgm:t>
    </dgm:pt>
    <dgm:pt modelId="{95D6D600-24F8-9C45-B45B-C358203C206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SEBaNA (S</a:t>
          </a:r>
          <a:r>
            <a:rPr lang="de-DE" dirty="0" smtClean="0"/>
            <a:t>mart </a:t>
          </a:r>
          <a:r>
            <a:rPr lang="de-DE" b="1" dirty="0" smtClean="0"/>
            <a:t>E</a:t>
          </a:r>
          <a:r>
            <a:rPr lang="de-DE" dirty="0" smtClean="0"/>
            <a:t>vidence </a:t>
          </a:r>
          <a:r>
            <a:rPr lang="de-DE" b="1" dirty="0" smtClean="0"/>
            <a:t>Ba</a:t>
          </a:r>
          <a:r>
            <a:rPr lang="de-DE" dirty="0" smtClean="0"/>
            <a:t>sed </a:t>
          </a:r>
          <a:r>
            <a:rPr lang="de-DE" b="1" dirty="0" smtClean="0"/>
            <a:t>N</a:t>
          </a:r>
          <a:r>
            <a:rPr lang="de-DE" dirty="0" smtClean="0"/>
            <a:t>etwork </a:t>
          </a:r>
          <a:r>
            <a:rPr lang="de-DE" b="1" dirty="0" smtClean="0"/>
            <a:t>A</a:t>
          </a:r>
          <a:r>
            <a:rPr lang="de-DE" dirty="0" smtClean="0"/>
            <a:t>nalytics</a:t>
          </a:r>
          <a:endParaRPr lang="de-DE" b="1" dirty="0"/>
        </a:p>
      </dgm:t>
    </dgm:pt>
    <dgm:pt modelId="{C9E05653-CC04-EB40-B36B-41401D0FA471}" type="parTrans" cxnId="{5831AAF2-CADD-834D-9437-5D3E24865151}">
      <dgm:prSet/>
      <dgm:spPr/>
      <dgm:t>
        <a:bodyPr/>
        <a:lstStyle/>
        <a:p>
          <a:endParaRPr lang="de-DE"/>
        </a:p>
      </dgm:t>
    </dgm:pt>
    <dgm:pt modelId="{911DDDAB-128A-FF49-A67C-5B306FBD74A2}" type="sibTrans" cxnId="{5831AAF2-CADD-834D-9437-5D3E24865151}">
      <dgm:prSet/>
      <dgm:spPr/>
      <dgm:t>
        <a:bodyPr/>
        <a:lstStyle/>
        <a:p>
          <a:endParaRPr lang="de-DE"/>
        </a:p>
      </dgm:t>
    </dgm:pt>
    <dgm:pt modelId="{96646514-56C5-8848-AF32-835D8CB1F0BA}" type="pres">
      <dgm:prSet presAssocID="{D366EFE1-A025-3144-BF1D-E2E5CE517F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7D5B68F-6DAE-FA4B-9B16-535805551B28}" type="pres">
      <dgm:prSet presAssocID="{926FC4CC-7731-B34B-836E-2F2F44467577}" presName="hierRoot1" presStyleCnt="0">
        <dgm:presLayoutVars>
          <dgm:hierBranch val="init"/>
        </dgm:presLayoutVars>
      </dgm:prSet>
      <dgm:spPr/>
    </dgm:pt>
    <dgm:pt modelId="{ED20A681-59DA-574B-BA00-8A4D561D2E4B}" type="pres">
      <dgm:prSet presAssocID="{926FC4CC-7731-B34B-836E-2F2F44467577}" presName="rootComposite1" presStyleCnt="0"/>
      <dgm:spPr/>
    </dgm:pt>
    <dgm:pt modelId="{5163FC29-3C6F-8044-8381-655C2A150EEF}" type="pres">
      <dgm:prSet presAssocID="{926FC4CC-7731-B34B-836E-2F2F444675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C03709-87C3-0A4B-8C28-8D2DB0826F12}" type="pres">
      <dgm:prSet presAssocID="{926FC4CC-7731-B34B-836E-2F2F444675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F449FFC-906E-4844-A419-2B31A969522E}" type="pres">
      <dgm:prSet presAssocID="{926FC4CC-7731-B34B-836E-2F2F44467577}" presName="hierChild2" presStyleCnt="0"/>
      <dgm:spPr/>
    </dgm:pt>
    <dgm:pt modelId="{4D53B8B8-D636-8445-9B42-2975B4CCD7D6}" type="pres">
      <dgm:prSet presAssocID="{FEEAF140-86E1-FF4E-AA6D-864B063A799C}" presName="Name37" presStyleLbl="parChTrans1D2" presStyleIdx="0" presStyleCnt="4"/>
      <dgm:spPr/>
      <dgm:t>
        <a:bodyPr/>
        <a:lstStyle/>
        <a:p>
          <a:endParaRPr lang="de-DE"/>
        </a:p>
      </dgm:t>
    </dgm:pt>
    <dgm:pt modelId="{4CF983DE-CF70-AD48-A1A2-77B5CFB5A1BB}" type="pres">
      <dgm:prSet presAssocID="{1721B7F1-A363-214B-82D0-2C06CD4B1173}" presName="hierRoot2" presStyleCnt="0">
        <dgm:presLayoutVars>
          <dgm:hierBranch val="init"/>
        </dgm:presLayoutVars>
      </dgm:prSet>
      <dgm:spPr/>
    </dgm:pt>
    <dgm:pt modelId="{C95AEACE-CA17-124C-AC48-FF5F21DA813D}" type="pres">
      <dgm:prSet presAssocID="{1721B7F1-A363-214B-82D0-2C06CD4B1173}" presName="rootComposite" presStyleCnt="0"/>
      <dgm:spPr/>
    </dgm:pt>
    <dgm:pt modelId="{91D5D8BA-21BA-644E-8F8F-771A7E4D63D4}" type="pres">
      <dgm:prSet presAssocID="{1721B7F1-A363-214B-82D0-2C06CD4B11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3FF5DE-1822-FB4B-8319-1D6488540E8E}" type="pres">
      <dgm:prSet presAssocID="{1721B7F1-A363-214B-82D0-2C06CD4B117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D1360F0-37F2-8545-9D27-D631985D1F11}" type="pres">
      <dgm:prSet presAssocID="{1721B7F1-A363-214B-82D0-2C06CD4B1173}" presName="hierChild4" presStyleCnt="0"/>
      <dgm:spPr/>
    </dgm:pt>
    <dgm:pt modelId="{DE1F0619-58AD-3E45-9D7E-5C99E655D37D}" type="pres">
      <dgm:prSet presAssocID="{AA80E2AF-74F3-B248-863A-A6FE2E1D1D25}" presName="Name37" presStyleLbl="parChTrans1D3" presStyleIdx="0" presStyleCnt="2"/>
      <dgm:spPr/>
      <dgm:t>
        <a:bodyPr/>
        <a:lstStyle/>
        <a:p>
          <a:endParaRPr lang="de-DE"/>
        </a:p>
      </dgm:t>
    </dgm:pt>
    <dgm:pt modelId="{89505D20-30A4-7549-BFA4-06F926897129}" type="pres">
      <dgm:prSet presAssocID="{AE747EAC-35A5-474B-AF12-BB498916F49D}" presName="hierRoot2" presStyleCnt="0">
        <dgm:presLayoutVars>
          <dgm:hierBranch val="init"/>
        </dgm:presLayoutVars>
      </dgm:prSet>
      <dgm:spPr/>
    </dgm:pt>
    <dgm:pt modelId="{27F4F916-2841-D54C-8410-78A9096B84FF}" type="pres">
      <dgm:prSet presAssocID="{AE747EAC-35A5-474B-AF12-BB498916F49D}" presName="rootComposite" presStyleCnt="0"/>
      <dgm:spPr/>
    </dgm:pt>
    <dgm:pt modelId="{D6A6CC20-1DE3-2942-8C92-A9D3BF8A212C}" type="pres">
      <dgm:prSet presAssocID="{AE747EAC-35A5-474B-AF12-BB498916F49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208E50A-0A57-7F4E-A7EB-7ACF012A6BF5}" type="pres">
      <dgm:prSet presAssocID="{AE747EAC-35A5-474B-AF12-BB498916F49D}" presName="rootConnector" presStyleLbl="node3" presStyleIdx="0" presStyleCnt="2"/>
      <dgm:spPr/>
      <dgm:t>
        <a:bodyPr/>
        <a:lstStyle/>
        <a:p>
          <a:endParaRPr lang="de-DE"/>
        </a:p>
      </dgm:t>
    </dgm:pt>
    <dgm:pt modelId="{02E8C537-6948-DF43-A277-B22DD3DFA8DA}" type="pres">
      <dgm:prSet presAssocID="{AE747EAC-35A5-474B-AF12-BB498916F49D}" presName="hierChild4" presStyleCnt="0"/>
      <dgm:spPr/>
    </dgm:pt>
    <dgm:pt modelId="{7059B543-FAFB-8B4B-9BE0-4C542F2E3255}" type="pres">
      <dgm:prSet presAssocID="{AE747EAC-35A5-474B-AF12-BB498916F49D}" presName="hierChild5" presStyleCnt="0"/>
      <dgm:spPr/>
    </dgm:pt>
    <dgm:pt modelId="{D841076C-CB2E-BE4C-91EF-23965FBC3CF1}" type="pres">
      <dgm:prSet presAssocID="{1721B7F1-A363-214B-82D0-2C06CD4B1173}" presName="hierChild5" presStyleCnt="0"/>
      <dgm:spPr/>
    </dgm:pt>
    <dgm:pt modelId="{19AE3B28-BE16-6F4A-99E6-BF072C29D314}" type="pres">
      <dgm:prSet presAssocID="{77DD9E6A-4F5F-964E-A77C-2640387D52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431FDDD9-8555-C441-AB71-5A279D809B3A}" type="pres">
      <dgm:prSet presAssocID="{A14E153E-9B67-4641-9A4C-79E371144958}" presName="hierRoot2" presStyleCnt="0">
        <dgm:presLayoutVars>
          <dgm:hierBranch val="init"/>
        </dgm:presLayoutVars>
      </dgm:prSet>
      <dgm:spPr/>
    </dgm:pt>
    <dgm:pt modelId="{4689D372-FDCB-0845-81F1-EDF1F349F995}" type="pres">
      <dgm:prSet presAssocID="{A14E153E-9B67-4641-9A4C-79E371144958}" presName="rootComposite" presStyleCnt="0"/>
      <dgm:spPr/>
    </dgm:pt>
    <dgm:pt modelId="{7F5B862B-7F6B-884B-BCE2-075A850C8062}" type="pres">
      <dgm:prSet presAssocID="{A14E153E-9B67-4641-9A4C-79E37114495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4D630A-CB12-E543-BAB5-C8D49DFC64E5}" type="pres">
      <dgm:prSet presAssocID="{A14E153E-9B67-4641-9A4C-79E371144958}" presName="rootConnector" presStyleLbl="node2" presStyleIdx="1" presStyleCnt="3"/>
      <dgm:spPr/>
      <dgm:t>
        <a:bodyPr/>
        <a:lstStyle/>
        <a:p>
          <a:endParaRPr lang="de-DE"/>
        </a:p>
      </dgm:t>
    </dgm:pt>
    <dgm:pt modelId="{E0616975-D754-DB47-B371-F873FC273779}" type="pres">
      <dgm:prSet presAssocID="{A14E153E-9B67-4641-9A4C-79E371144958}" presName="hierChild4" presStyleCnt="0"/>
      <dgm:spPr/>
    </dgm:pt>
    <dgm:pt modelId="{AA097537-0458-9C48-B3F4-82CAA8FC2AAC}" type="pres">
      <dgm:prSet presAssocID="{2E10CE04-0862-E449-B41B-FBF6D4427ADF}" presName="Name37" presStyleLbl="parChTrans1D3" presStyleIdx="1" presStyleCnt="2"/>
      <dgm:spPr/>
      <dgm:t>
        <a:bodyPr/>
        <a:lstStyle/>
        <a:p>
          <a:endParaRPr lang="de-DE"/>
        </a:p>
      </dgm:t>
    </dgm:pt>
    <dgm:pt modelId="{EA1D4F27-9F09-FA4F-B170-5BAC538FFBD1}" type="pres">
      <dgm:prSet presAssocID="{D68E3940-7192-EB4A-A65F-124C422EC25A}" presName="hierRoot2" presStyleCnt="0">
        <dgm:presLayoutVars>
          <dgm:hierBranch val="init"/>
        </dgm:presLayoutVars>
      </dgm:prSet>
      <dgm:spPr/>
    </dgm:pt>
    <dgm:pt modelId="{F3489E83-E184-BE48-8FD3-3AEBF6FB75BC}" type="pres">
      <dgm:prSet presAssocID="{D68E3940-7192-EB4A-A65F-124C422EC25A}" presName="rootComposite" presStyleCnt="0"/>
      <dgm:spPr/>
    </dgm:pt>
    <dgm:pt modelId="{212E9F98-FF3D-7C4F-909E-B73C47F79441}" type="pres">
      <dgm:prSet presAssocID="{D68E3940-7192-EB4A-A65F-124C422EC25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076FBE6-E152-344B-88DA-C4CF14779FF4}" type="pres">
      <dgm:prSet presAssocID="{D68E3940-7192-EB4A-A65F-124C422EC25A}" presName="rootConnector" presStyleLbl="node3" presStyleIdx="1" presStyleCnt="2"/>
      <dgm:spPr/>
      <dgm:t>
        <a:bodyPr/>
        <a:lstStyle/>
        <a:p>
          <a:endParaRPr lang="de-DE"/>
        </a:p>
      </dgm:t>
    </dgm:pt>
    <dgm:pt modelId="{2FBB950A-9AF0-B54A-84DF-85F1BD854818}" type="pres">
      <dgm:prSet presAssocID="{D68E3940-7192-EB4A-A65F-124C422EC25A}" presName="hierChild4" presStyleCnt="0"/>
      <dgm:spPr/>
    </dgm:pt>
    <dgm:pt modelId="{A0F0174B-5CAC-F44E-AFC6-24629B44633B}" type="pres">
      <dgm:prSet presAssocID="{C9E05653-CC04-EB40-B36B-41401D0FA471}" presName="Name37" presStyleLbl="parChTrans1D4" presStyleIdx="0" presStyleCnt="1"/>
      <dgm:spPr/>
      <dgm:t>
        <a:bodyPr/>
        <a:lstStyle/>
        <a:p>
          <a:endParaRPr lang="de-DE"/>
        </a:p>
      </dgm:t>
    </dgm:pt>
    <dgm:pt modelId="{EE38F18C-770C-834F-80E1-C0B23A819F55}" type="pres">
      <dgm:prSet presAssocID="{95D6D600-24F8-9C45-B45B-C358203C2061}" presName="hierRoot2" presStyleCnt="0">
        <dgm:presLayoutVars>
          <dgm:hierBranch val="init"/>
        </dgm:presLayoutVars>
      </dgm:prSet>
      <dgm:spPr/>
    </dgm:pt>
    <dgm:pt modelId="{5138C848-27E0-DD41-9D9C-38D5D8F58C23}" type="pres">
      <dgm:prSet presAssocID="{95D6D600-24F8-9C45-B45B-C358203C2061}" presName="rootComposite" presStyleCnt="0"/>
      <dgm:spPr/>
    </dgm:pt>
    <dgm:pt modelId="{6410C358-87F6-E049-B597-F01ECDB0275A}" type="pres">
      <dgm:prSet presAssocID="{95D6D600-24F8-9C45-B45B-C358203C2061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0B632E-2A9F-3546-8F4A-6367EB854D14}" type="pres">
      <dgm:prSet presAssocID="{95D6D600-24F8-9C45-B45B-C358203C2061}" presName="rootConnector" presStyleLbl="node4" presStyleIdx="0" presStyleCnt="1"/>
      <dgm:spPr/>
      <dgm:t>
        <a:bodyPr/>
        <a:lstStyle/>
        <a:p>
          <a:endParaRPr lang="de-DE"/>
        </a:p>
      </dgm:t>
    </dgm:pt>
    <dgm:pt modelId="{DE1AA567-9A74-EE46-B7DA-B76FA726602A}" type="pres">
      <dgm:prSet presAssocID="{95D6D600-24F8-9C45-B45B-C358203C2061}" presName="hierChild4" presStyleCnt="0"/>
      <dgm:spPr/>
    </dgm:pt>
    <dgm:pt modelId="{96101763-3805-B647-90C4-F74FB165C9D5}" type="pres">
      <dgm:prSet presAssocID="{95D6D600-24F8-9C45-B45B-C358203C2061}" presName="hierChild5" presStyleCnt="0"/>
      <dgm:spPr/>
    </dgm:pt>
    <dgm:pt modelId="{254A77A3-A31B-2341-9F78-FEB91531995E}" type="pres">
      <dgm:prSet presAssocID="{D68E3940-7192-EB4A-A65F-124C422EC25A}" presName="hierChild5" presStyleCnt="0"/>
      <dgm:spPr/>
    </dgm:pt>
    <dgm:pt modelId="{6853003E-F295-CC49-9E3C-F21F59BFA763}" type="pres">
      <dgm:prSet presAssocID="{A14E153E-9B67-4641-9A4C-79E371144958}" presName="hierChild5" presStyleCnt="0"/>
      <dgm:spPr/>
    </dgm:pt>
    <dgm:pt modelId="{581C4A72-7DCF-BC43-BEE6-2AA51C27050A}" type="pres">
      <dgm:prSet presAssocID="{9EF81C42-384E-1848-BFEB-AB0008526365}" presName="Name37" presStyleLbl="parChTrans1D2" presStyleIdx="2" presStyleCnt="4"/>
      <dgm:spPr/>
      <dgm:t>
        <a:bodyPr/>
        <a:lstStyle/>
        <a:p>
          <a:endParaRPr lang="de-DE"/>
        </a:p>
      </dgm:t>
    </dgm:pt>
    <dgm:pt modelId="{A57E2ABB-3D15-EE48-9877-D7E45C79B87D}" type="pres">
      <dgm:prSet presAssocID="{D62775A7-6B10-7841-A6E3-2E99C1339968}" presName="hierRoot2" presStyleCnt="0">
        <dgm:presLayoutVars>
          <dgm:hierBranch val="init"/>
        </dgm:presLayoutVars>
      </dgm:prSet>
      <dgm:spPr/>
    </dgm:pt>
    <dgm:pt modelId="{57CD9948-1B09-F545-9CC5-EDB589360754}" type="pres">
      <dgm:prSet presAssocID="{D62775A7-6B10-7841-A6E3-2E99C1339968}" presName="rootComposite" presStyleCnt="0"/>
      <dgm:spPr/>
    </dgm:pt>
    <dgm:pt modelId="{671A98CB-3A6F-8343-A129-90C53C0CB04C}" type="pres">
      <dgm:prSet presAssocID="{D62775A7-6B10-7841-A6E3-2E99C133996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AC4B25-9E51-5B43-8C2A-809DBD4EE84F}" type="pres">
      <dgm:prSet presAssocID="{D62775A7-6B10-7841-A6E3-2E99C1339968}" presName="rootConnector" presStyleLbl="node2" presStyleIdx="2" presStyleCnt="3"/>
      <dgm:spPr/>
      <dgm:t>
        <a:bodyPr/>
        <a:lstStyle/>
        <a:p>
          <a:endParaRPr lang="de-DE"/>
        </a:p>
      </dgm:t>
    </dgm:pt>
    <dgm:pt modelId="{EBE1D9E7-E761-D64E-8EA8-B297C76D1A48}" type="pres">
      <dgm:prSet presAssocID="{D62775A7-6B10-7841-A6E3-2E99C1339968}" presName="hierChild4" presStyleCnt="0"/>
      <dgm:spPr/>
    </dgm:pt>
    <dgm:pt modelId="{3C29361A-0752-5E4A-BCDC-518318DD6599}" type="pres">
      <dgm:prSet presAssocID="{D62775A7-6B10-7841-A6E3-2E99C1339968}" presName="hierChild5" presStyleCnt="0"/>
      <dgm:spPr/>
    </dgm:pt>
    <dgm:pt modelId="{B4DD7CDB-8E19-6343-9647-5548D7887B68}" type="pres">
      <dgm:prSet presAssocID="{926FC4CC-7731-B34B-836E-2F2F44467577}" presName="hierChild3" presStyleCnt="0"/>
      <dgm:spPr/>
    </dgm:pt>
    <dgm:pt modelId="{E8609005-8932-3F47-9253-134BE32242D3}" type="pres">
      <dgm:prSet presAssocID="{45A26C93-1D3E-294C-8322-B50E175E70C1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55F46C36-EE17-604B-8762-60A3620D4EAC}" type="pres">
      <dgm:prSet presAssocID="{608F8454-3F4E-9543-937C-F6F8E49B33BE}" presName="hierRoot3" presStyleCnt="0">
        <dgm:presLayoutVars>
          <dgm:hierBranch val="init"/>
        </dgm:presLayoutVars>
      </dgm:prSet>
      <dgm:spPr/>
    </dgm:pt>
    <dgm:pt modelId="{84DBCAC2-1989-044A-BB00-D4DDEAE70B29}" type="pres">
      <dgm:prSet presAssocID="{608F8454-3F4E-9543-937C-F6F8E49B33BE}" presName="rootComposite3" presStyleCnt="0"/>
      <dgm:spPr/>
    </dgm:pt>
    <dgm:pt modelId="{FF5C409B-DF1F-484C-AD85-FFF7855B1AC7}" type="pres">
      <dgm:prSet presAssocID="{608F8454-3F4E-9543-937C-F6F8E49B33B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344F57-539A-C347-BB0F-264E35CF3D15}" type="pres">
      <dgm:prSet presAssocID="{608F8454-3F4E-9543-937C-F6F8E49B33BE}" presName="rootConnector3" presStyleLbl="asst1" presStyleIdx="0" presStyleCnt="1"/>
      <dgm:spPr/>
      <dgm:t>
        <a:bodyPr/>
        <a:lstStyle/>
        <a:p>
          <a:endParaRPr lang="de-DE"/>
        </a:p>
      </dgm:t>
    </dgm:pt>
    <dgm:pt modelId="{2C31F4C3-7CA6-E641-BCDB-F50C8A58D51C}" type="pres">
      <dgm:prSet presAssocID="{608F8454-3F4E-9543-937C-F6F8E49B33BE}" presName="hierChild6" presStyleCnt="0"/>
      <dgm:spPr/>
    </dgm:pt>
    <dgm:pt modelId="{0F392C97-8840-064C-9468-807181482CAF}" type="pres">
      <dgm:prSet presAssocID="{608F8454-3F4E-9543-937C-F6F8E49B33BE}" presName="hierChild7" presStyleCnt="0"/>
      <dgm:spPr/>
    </dgm:pt>
  </dgm:ptLst>
  <dgm:cxnLst>
    <dgm:cxn modelId="{E9B53383-74B6-DA46-AFD3-396D9CCF367E}" type="presOf" srcId="{AE747EAC-35A5-474B-AF12-BB498916F49D}" destId="{C208E50A-0A57-7F4E-A7EB-7ACF012A6BF5}" srcOrd="1" destOrd="0" presId="urn:microsoft.com/office/officeart/2005/8/layout/orgChart1"/>
    <dgm:cxn modelId="{370E8D89-E63B-C845-8A4E-63B14058FC3F}" srcId="{926FC4CC-7731-B34B-836E-2F2F44467577}" destId="{D62775A7-6B10-7841-A6E3-2E99C1339968}" srcOrd="3" destOrd="0" parTransId="{9EF81C42-384E-1848-BFEB-AB0008526365}" sibTransId="{8DEE31D3-F7DF-B545-A6D8-D852FABE14FD}"/>
    <dgm:cxn modelId="{2A344B10-4D22-9148-8B39-418971F126D7}" srcId="{926FC4CC-7731-B34B-836E-2F2F44467577}" destId="{A14E153E-9B67-4641-9A4C-79E371144958}" srcOrd="2" destOrd="0" parTransId="{77DD9E6A-4F5F-964E-A77C-2640387D5285}" sibTransId="{EB110171-9654-E040-81FD-54CF15795146}"/>
    <dgm:cxn modelId="{BF58A649-35DE-1D48-B76B-D18B92C4B521}" type="presOf" srcId="{C9E05653-CC04-EB40-B36B-41401D0FA471}" destId="{A0F0174B-5CAC-F44E-AFC6-24629B44633B}" srcOrd="0" destOrd="0" presId="urn:microsoft.com/office/officeart/2005/8/layout/orgChart1"/>
    <dgm:cxn modelId="{B19D1C0D-68A5-7F47-8666-6342562B5E81}" type="presOf" srcId="{1721B7F1-A363-214B-82D0-2C06CD4B1173}" destId="{523FF5DE-1822-FB4B-8319-1D6488540E8E}" srcOrd="1" destOrd="0" presId="urn:microsoft.com/office/officeart/2005/8/layout/orgChart1"/>
    <dgm:cxn modelId="{4E9E95C8-41A4-4D41-8781-928E8C3C7651}" type="presOf" srcId="{D366EFE1-A025-3144-BF1D-E2E5CE517FC7}" destId="{96646514-56C5-8848-AF32-835D8CB1F0BA}" srcOrd="0" destOrd="0" presId="urn:microsoft.com/office/officeart/2005/8/layout/orgChart1"/>
    <dgm:cxn modelId="{F261B24C-C2E2-A344-8333-924D37833320}" srcId="{926FC4CC-7731-B34B-836E-2F2F44467577}" destId="{1721B7F1-A363-214B-82D0-2C06CD4B1173}" srcOrd="1" destOrd="0" parTransId="{FEEAF140-86E1-FF4E-AA6D-864B063A799C}" sibTransId="{27A1F1B2-2628-D34F-B965-956D821F352C}"/>
    <dgm:cxn modelId="{43C6DE25-06FD-5D44-AF1A-E8121E878BC5}" type="presOf" srcId="{AE747EAC-35A5-474B-AF12-BB498916F49D}" destId="{D6A6CC20-1DE3-2942-8C92-A9D3BF8A212C}" srcOrd="0" destOrd="0" presId="urn:microsoft.com/office/officeart/2005/8/layout/orgChart1"/>
    <dgm:cxn modelId="{EBD113AB-CDCD-CB4B-B87C-F0EF936D9644}" type="presOf" srcId="{A14E153E-9B67-4641-9A4C-79E371144958}" destId="{AE4D630A-CB12-E543-BAB5-C8D49DFC64E5}" srcOrd="1" destOrd="0" presId="urn:microsoft.com/office/officeart/2005/8/layout/orgChart1"/>
    <dgm:cxn modelId="{39718DAA-C951-574B-95FA-1A3AC1D04B12}" type="presOf" srcId="{FEEAF140-86E1-FF4E-AA6D-864B063A799C}" destId="{4D53B8B8-D636-8445-9B42-2975B4CCD7D6}" srcOrd="0" destOrd="0" presId="urn:microsoft.com/office/officeart/2005/8/layout/orgChart1"/>
    <dgm:cxn modelId="{3B3D9777-7194-CE41-B9A4-CF86B2AA1854}" type="presOf" srcId="{77DD9E6A-4F5F-964E-A77C-2640387D5285}" destId="{19AE3B28-BE16-6F4A-99E6-BF072C29D314}" srcOrd="0" destOrd="0" presId="urn:microsoft.com/office/officeart/2005/8/layout/orgChart1"/>
    <dgm:cxn modelId="{413B7857-633E-9843-96DA-0CF8CA095168}" type="presOf" srcId="{95D6D600-24F8-9C45-B45B-C358203C2061}" destId="{320B632E-2A9F-3546-8F4A-6367EB854D14}" srcOrd="1" destOrd="0" presId="urn:microsoft.com/office/officeart/2005/8/layout/orgChart1"/>
    <dgm:cxn modelId="{ABFCA33E-11B7-C348-AA0A-FCB04F84DACA}" type="presOf" srcId="{D62775A7-6B10-7841-A6E3-2E99C1339968}" destId="{8BAC4B25-9E51-5B43-8C2A-809DBD4EE84F}" srcOrd="1" destOrd="0" presId="urn:microsoft.com/office/officeart/2005/8/layout/orgChart1"/>
    <dgm:cxn modelId="{BB383108-66B3-9B49-AB95-238B5620D98B}" type="presOf" srcId="{D68E3940-7192-EB4A-A65F-124C422EC25A}" destId="{1076FBE6-E152-344B-88DA-C4CF14779FF4}" srcOrd="1" destOrd="0" presId="urn:microsoft.com/office/officeart/2005/8/layout/orgChart1"/>
    <dgm:cxn modelId="{0DD47F83-0871-FF42-8C7F-783430F62821}" srcId="{1721B7F1-A363-214B-82D0-2C06CD4B1173}" destId="{AE747EAC-35A5-474B-AF12-BB498916F49D}" srcOrd="0" destOrd="0" parTransId="{AA80E2AF-74F3-B248-863A-A6FE2E1D1D25}" sibTransId="{371DF80C-8167-094F-BEBF-8AB747E2F05D}"/>
    <dgm:cxn modelId="{0451CDD5-7D22-CF44-92BB-944E4AF649F5}" type="presOf" srcId="{A14E153E-9B67-4641-9A4C-79E371144958}" destId="{7F5B862B-7F6B-884B-BCE2-075A850C8062}" srcOrd="0" destOrd="0" presId="urn:microsoft.com/office/officeart/2005/8/layout/orgChart1"/>
    <dgm:cxn modelId="{F57F7509-7AC2-AF4C-92E1-7A49094AD63B}" type="presOf" srcId="{95D6D600-24F8-9C45-B45B-C358203C2061}" destId="{6410C358-87F6-E049-B597-F01ECDB0275A}" srcOrd="0" destOrd="0" presId="urn:microsoft.com/office/officeart/2005/8/layout/orgChart1"/>
    <dgm:cxn modelId="{9F73B227-EFF9-EA40-BC1A-77B644D05BDF}" type="presOf" srcId="{1721B7F1-A363-214B-82D0-2C06CD4B1173}" destId="{91D5D8BA-21BA-644E-8F8F-771A7E4D63D4}" srcOrd="0" destOrd="0" presId="urn:microsoft.com/office/officeart/2005/8/layout/orgChart1"/>
    <dgm:cxn modelId="{C5DF1280-F450-E948-B601-4C8F58E66BE4}" srcId="{D366EFE1-A025-3144-BF1D-E2E5CE517FC7}" destId="{926FC4CC-7731-B34B-836E-2F2F44467577}" srcOrd="0" destOrd="0" parTransId="{ADC6DC2D-84AB-6A4E-8C8E-47BD4D462EB8}" sibTransId="{DE8A397C-DDCF-4B4D-8CFC-AB56E764F533}"/>
    <dgm:cxn modelId="{066CCD1B-B89A-EF46-B7EC-8A6A3A8AF087}" type="presOf" srcId="{9EF81C42-384E-1848-BFEB-AB0008526365}" destId="{581C4A72-7DCF-BC43-BEE6-2AA51C27050A}" srcOrd="0" destOrd="0" presId="urn:microsoft.com/office/officeart/2005/8/layout/orgChart1"/>
    <dgm:cxn modelId="{3CE0688E-3267-2642-90BF-0DFB595AAFD6}" srcId="{A14E153E-9B67-4641-9A4C-79E371144958}" destId="{D68E3940-7192-EB4A-A65F-124C422EC25A}" srcOrd="0" destOrd="0" parTransId="{2E10CE04-0862-E449-B41B-FBF6D4427ADF}" sibTransId="{FD609736-D2EA-364F-887D-0EF9301CC0C4}"/>
    <dgm:cxn modelId="{AE613B5D-760D-A747-ABBF-BE72EA82E1E2}" type="presOf" srcId="{D68E3940-7192-EB4A-A65F-124C422EC25A}" destId="{212E9F98-FF3D-7C4F-909E-B73C47F79441}" srcOrd="0" destOrd="0" presId="urn:microsoft.com/office/officeart/2005/8/layout/orgChart1"/>
    <dgm:cxn modelId="{74426E52-3799-CE48-B7E1-758279D1A117}" type="presOf" srcId="{2E10CE04-0862-E449-B41B-FBF6D4427ADF}" destId="{AA097537-0458-9C48-B3F4-82CAA8FC2AAC}" srcOrd="0" destOrd="0" presId="urn:microsoft.com/office/officeart/2005/8/layout/orgChart1"/>
    <dgm:cxn modelId="{675D86AC-AEDB-D543-B2C9-3236154EBE53}" type="presOf" srcId="{D62775A7-6B10-7841-A6E3-2E99C1339968}" destId="{671A98CB-3A6F-8343-A129-90C53C0CB04C}" srcOrd="0" destOrd="0" presId="urn:microsoft.com/office/officeart/2005/8/layout/orgChart1"/>
    <dgm:cxn modelId="{B7344AF0-FB57-F447-ABCE-4777C0B3C892}" type="presOf" srcId="{608F8454-3F4E-9543-937C-F6F8E49B33BE}" destId="{3F344F57-539A-C347-BB0F-264E35CF3D15}" srcOrd="1" destOrd="0" presId="urn:microsoft.com/office/officeart/2005/8/layout/orgChart1"/>
    <dgm:cxn modelId="{E4883C2D-F939-8049-9737-1A55BE9BABA1}" srcId="{926FC4CC-7731-B34B-836E-2F2F44467577}" destId="{608F8454-3F4E-9543-937C-F6F8E49B33BE}" srcOrd="0" destOrd="0" parTransId="{45A26C93-1D3E-294C-8322-B50E175E70C1}" sibTransId="{D3D0C548-0787-8343-9F7F-B72C030C8862}"/>
    <dgm:cxn modelId="{24841972-FA1A-3142-9656-7EF6D0593748}" type="presOf" srcId="{45A26C93-1D3E-294C-8322-B50E175E70C1}" destId="{E8609005-8932-3F47-9253-134BE32242D3}" srcOrd="0" destOrd="0" presId="urn:microsoft.com/office/officeart/2005/8/layout/orgChart1"/>
    <dgm:cxn modelId="{1A0B23DF-AA1A-B740-9FF7-67BC683DFBDB}" type="presOf" srcId="{926FC4CC-7731-B34B-836E-2F2F44467577}" destId="{5163FC29-3C6F-8044-8381-655C2A150EEF}" srcOrd="0" destOrd="0" presId="urn:microsoft.com/office/officeart/2005/8/layout/orgChart1"/>
    <dgm:cxn modelId="{78EF78FB-0C8E-2D4E-BAF4-87EDB03E6CB0}" type="presOf" srcId="{608F8454-3F4E-9543-937C-F6F8E49B33BE}" destId="{FF5C409B-DF1F-484C-AD85-FFF7855B1AC7}" srcOrd="0" destOrd="0" presId="urn:microsoft.com/office/officeart/2005/8/layout/orgChart1"/>
    <dgm:cxn modelId="{9DB624C4-07F9-804A-825C-2D2E31F84866}" type="presOf" srcId="{926FC4CC-7731-B34B-836E-2F2F44467577}" destId="{69C03709-87C3-0A4B-8C28-8D2DB0826F12}" srcOrd="1" destOrd="0" presId="urn:microsoft.com/office/officeart/2005/8/layout/orgChart1"/>
    <dgm:cxn modelId="{5831AAF2-CADD-834D-9437-5D3E24865151}" srcId="{D68E3940-7192-EB4A-A65F-124C422EC25A}" destId="{95D6D600-24F8-9C45-B45B-C358203C2061}" srcOrd="0" destOrd="0" parTransId="{C9E05653-CC04-EB40-B36B-41401D0FA471}" sibTransId="{911DDDAB-128A-FF49-A67C-5B306FBD74A2}"/>
    <dgm:cxn modelId="{8190B8BA-CF33-1340-9BFC-F5F376EA391F}" type="presOf" srcId="{AA80E2AF-74F3-B248-863A-A6FE2E1D1D25}" destId="{DE1F0619-58AD-3E45-9D7E-5C99E655D37D}" srcOrd="0" destOrd="0" presId="urn:microsoft.com/office/officeart/2005/8/layout/orgChart1"/>
    <dgm:cxn modelId="{5C09C435-616F-5149-B91E-8F41D8F45C15}" type="presParOf" srcId="{96646514-56C5-8848-AF32-835D8CB1F0BA}" destId="{07D5B68F-6DAE-FA4B-9B16-535805551B28}" srcOrd="0" destOrd="0" presId="urn:microsoft.com/office/officeart/2005/8/layout/orgChart1"/>
    <dgm:cxn modelId="{BC3C75AF-70AB-A14B-A838-7F1C04F475B2}" type="presParOf" srcId="{07D5B68F-6DAE-FA4B-9B16-535805551B28}" destId="{ED20A681-59DA-574B-BA00-8A4D561D2E4B}" srcOrd="0" destOrd="0" presId="urn:microsoft.com/office/officeart/2005/8/layout/orgChart1"/>
    <dgm:cxn modelId="{FDEDC93C-CD09-D646-A2C5-03B15F3AD52A}" type="presParOf" srcId="{ED20A681-59DA-574B-BA00-8A4D561D2E4B}" destId="{5163FC29-3C6F-8044-8381-655C2A150EEF}" srcOrd="0" destOrd="0" presId="urn:microsoft.com/office/officeart/2005/8/layout/orgChart1"/>
    <dgm:cxn modelId="{BAD0D5BC-4CC1-A746-9360-8AD1DADD3CC6}" type="presParOf" srcId="{ED20A681-59DA-574B-BA00-8A4D561D2E4B}" destId="{69C03709-87C3-0A4B-8C28-8D2DB0826F12}" srcOrd="1" destOrd="0" presId="urn:microsoft.com/office/officeart/2005/8/layout/orgChart1"/>
    <dgm:cxn modelId="{8468AAC3-4E67-2D4A-BBB9-2F942DEA11B6}" type="presParOf" srcId="{07D5B68F-6DAE-FA4B-9B16-535805551B28}" destId="{7F449FFC-906E-4844-A419-2B31A969522E}" srcOrd="1" destOrd="0" presId="urn:microsoft.com/office/officeart/2005/8/layout/orgChart1"/>
    <dgm:cxn modelId="{7A8FCD72-EA30-B740-B415-3C561BBAA3A6}" type="presParOf" srcId="{7F449FFC-906E-4844-A419-2B31A969522E}" destId="{4D53B8B8-D636-8445-9B42-2975B4CCD7D6}" srcOrd="0" destOrd="0" presId="urn:microsoft.com/office/officeart/2005/8/layout/orgChart1"/>
    <dgm:cxn modelId="{6A04E48A-5B1D-B446-B7AE-2E6B0628174D}" type="presParOf" srcId="{7F449FFC-906E-4844-A419-2B31A969522E}" destId="{4CF983DE-CF70-AD48-A1A2-77B5CFB5A1BB}" srcOrd="1" destOrd="0" presId="urn:microsoft.com/office/officeart/2005/8/layout/orgChart1"/>
    <dgm:cxn modelId="{EA5718DE-734C-0145-8024-92C5F1AE23F8}" type="presParOf" srcId="{4CF983DE-CF70-AD48-A1A2-77B5CFB5A1BB}" destId="{C95AEACE-CA17-124C-AC48-FF5F21DA813D}" srcOrd="0" destOrd="0" presId="urn:microsoft.com/office/officeart/2005/8/layout/orgChart1"/>
    <dgm:cxn modelId="{A263573B-3627-B345-A63A-5688E4EC4EEA}" type="presParOf" srcId="{C95AEACE-CA17-124C-AC48-FF5F21DA813D}" destId="{91D5D8BA-21BA-644E-8F8F-771A7E4D63D4}" srcOrd="0" destOrd="0" presId="urn:microsoft.com/office/officeart/2005/8/layout/orgChart1"/>
    <dgm:cxn modelId="{E5BCDE20-88B7-E346-ADD7-4F07857DA21E}" type="presParOf" srcId="{C95AEACE-CA17-124C-AC48-FF5F21DA813D}" destId="{523FF5DE-1822-FB4B-8319-1D6488540E8E}" srcOrd="1" destOrd="0" presId="urn:microsoft.com/office/officeart/2005/8/layout/orgChart1"/>
    <dgm:cxn modelId="{F07031AB-2E66-BB4E-8E09-4A3FEC3C58C2}" type="presParOf" srcId="{4CF983DE-CF70-AD48-A1A2-77B5CFB5A1BB}" destId="{CD1360F0-37F2-8545-9D27-D631985D1F11}" srcOrd="1" destOrd="0" presId="urn:microsoft.com/office/officeart/2005/8/layout/orgChart1"/>
    <dgm:cxn modelId="{2D84D623-DEF6-0E47-9D7E-4D594B2118D8}" type="presParOf" srcId="{CD1360F0-37F2-8545-9D27-D631985D1F11}" destId="{DE1F0619-58AD-3E45-9D7E-5C99E655D37D}" srcOrd="0" destOrd="0" presId="urn:microsoft.com/office/officeart/2005/8/layout/orgChart1"/>
    <dgm:cxn modelId="{C84395BB-DA8C-524F-96A8-02F7F55A975C}" type="presParOf" srcId="{CD1360F0-37F2-8545-9D27-D631985D1F11}" destId="{89505D20-30A4-7549-BFA4-06F926897129}" srcOrd="1" destOrd="0" presId="urn:microsoft.com/office/officeart/2005/8/layout/orgChart1"/>
    <dgm:cxn modelId="{B64682AF-5F4A-AB47-A6CE-86EFEBFFA47B}" type="presParOf" srcId="{89505D20-30A4-7549-BFA4-06F926897129}" destId="{27F4F916-2841-D54C-8410-78A9096B84FF}" srcOrd="0" destOrd="0" presId="urn:microsoft.com/office/officeart/2005/8/layout/orgChart1"/>
    <dgm:cxn modelId="{17C857C7-4868-BA40-8C19-FA776D9D564B}" type="presParOf" srcId="{27F4F916-2841-D54C-8410-78A9096B84FF}" destId="{D6A6CC20-1DE3-2942-8C92-A9D3BF8A212C}" srcOrd="0" destOrd="0" presId="urn:microsoft.com/office/officeart/2005/8/layout/orgChart1"/>
    <dgm:cxn modelId="{25ACB1C4-31D3-A642-A1B9-2D2EC6E15B83}" type="presParOf" srcId="{27F4F916-2841-D54C-8410-78A9096B84FF}" destId="{C208E50A-0A57-7F4E-A7EB-7ACF012A6BF5}" srcOrd="1" destOrd="0" presId="urn:microsoft.com/office/officeart/2005/8/layout/orgChart1"/>
    <dgm:cxn modelId="{F36E6FD4-69B7-3A4D-9E4C-76984F271283}" type="presParOf" srcId="{89505D20-30A4-7549-BFA4-06F926897129}" destId="{02E8C537-6948-DF43-A277-B22DD3DFA8DA}" srcOrd="1" destOrd="0" presId="urn:microsoft.com/office/officeart/2005/8/layout/orgChart1"/>
    <dgm:cxn modelId="{4B5219BE-D136-C547-BA64-F79A6CCF437F}" type="presParOf" srcId="{89505D20-30A4-7549-BFA4-06F926897129}" destId="{7059B543-FAFB-8B4B-9BE0-4C542F2E3255}" srcOrd="2" destOrd="0" presId="urn:microsoft.com/office/officeart/2005/8/layout/orgChart1"/>
    <dgm:cxn modelId="{C684CCED-001F-5842-B0A9-6D2A9128BD04}" type="presParOf" srcId="{4CF983DE-CF70-AD48-A1A2-77B5CFB5A1BB}" destId="{D841076C-CB2E-BE4C-91EF-23965FBC3CF1}" srcOrd="2" destOrd="0" presId="urn:microsoft.com/office/officeart/2005/8/layout/orgChart1"/>
    <dgm:cxn modelId="{DFE624EB-B5B4-8B49-B571-05B79083AB7C}" type="presParOf" srcId="{7F449FFC-906E-4844-A419-2B31A969522E}" destId="{19AE3B28-BE16-6F4A-99E6-BF072C29D314}" srcOrd="2" destOrd="0" presId="urn:microsoft.com/office/officeart/2005/8/layout/orgChart1"/>
    <dgm:cxn modelId="{070F5100-FAF1-4D4A-8B6F-906FD974D0F9}" type="presParOf" srcId="{7F449FFC-906E-4844-A419-2B31A969522E}" destId="{431FDDD9-8555-C441-AB71-5A279D809B3A}" srcOrd="3" destOrd="0" presId="urn:microsoft.com/office/officeart/2005/8/layout/orgChart1"/>
    <dgm:cxn modelId="{462B752A-785A-A84D-B88F-1C9413E660E4}" type="presParOf" srcId="{431FDDD9-8555-C441-AB71-5A279D809B3A}" destId="{4689D372-FDCB-0845-81F1-EDF1F349F995}" srcOrd="0" destOrd="0" presId="urn:microsoft.com/office/officeart/2005/8/layout/orgChart1"/>
    <dgm:cxn modelId="{397A265F-2BE4-CF4A-AF5D-BF35278A2E3A}" type="presParOf" srcId="{4689D372-FDCB-0845-81F1-EDF1F349F995}" destId="{7F5B862B-7F6B-884B-BCE2-075A850C8062}" srcOrd="0" destOrd="0" presId="urn:microsoft.com/office/officeart/2005/8/layout/orgChart1"/>
    <dgm:cxn modelId="{36FBD10D-61AD-A14F-A592-6A4A04E9ECD8}" type="presParOf" srcId="{4689D372-FDCB-0845-81F1-EDF1F349F995}" destId="{AE4D630A-CB12-E543-BAB5-C8D49DFC64E5}" srcOrd="1" destOrd="0" presId="urn:microsoft.com/office/officeart/2005/8/layout/orgChart1"/>
    <dgm:cxn modelId="{9149388F-6919-0144-B581-224D9CF1304F}" type="presParOf" srcId="{431FDDD9-8555-C441-AB71-5A279D809B3A}" destId="{E0616975-D754-DB47-B371-F873FC273779}" srcOrd="1" destOrd="0" presId="urn:microsoft.com/office/officeart/2005/8/layout/orgChart1"/>
    <dgm:cxn modelId="{15A2E0BA-E614-3B4F-B976-8CAC16C84672}" type="presParOf" srcId="{E0616975-D754-DB47-B371-F873FC273779}" destId="{AA097537-0458-9C48-B3F4-82CAA8FC2AAC}" srcOrd="0" destOrd="0" presId="urn:microsoft.com/office/officeart/2005/8/layout/orgChart1"/>
    <dgm:cxn modelId="{09D7FD5C-13C4-7C4F-938E-335293BEA93A}" type="presParOf" srcId="{E0616975-D754-DB47-B371-F873FC273779}" destId="{EA1D4F27-9F09-FA4F-B170-5BAC538FFBD1}" srcOrd="1" destOrd="0" presId="urn:microsoft.com/office/officeart/2005/8/layout/orgChart1"/>
    <dgm:cxn modelId="{80141A4C-A048-624E-8852-E866E8632F9A}" type="presParOf" srcId="{EA1D4F27-9F09-FA4F-B170-5BAC538FFBD1}" destId="{F3489E83-E184-BE48-8FD3-3AEBF6FB75BC}" srcOrd="0" destOrd="0" presId="urn:microsoft.com/office/officeart/2005/8/layout/orgChart1"/>
    <dgm:cxn modelId="{36A5D27B-0799-D547-B193-0EAC668F742F}" type="presParOf" srcId="{F3489E83-E184-BE48-8FD3-3AEBF6FB75BC}" destId="{212E9F98-FF3D-7C4F-909E-B73C47F79441}" srcOrd="0" destOrd="0" presId="urn:microsoft.com/office/officeart/2005/8/layout/orgChart1"/>
    <dgm:cxn modelId="{32ACE440-D3B5-9947-B9D6-EE1219E4372D}" type="presParOf" srcId="{F3489E83-E184-BE48-8FD3-3AEBF6FB75BC}" destId="{1076FBE6-E152-344B-88DA-C4CF14779FF4}" srcOrd="1" destOrd="0" presId="urn:microsoft.com/office/officeart/2005/8/layout/orgChart1"/>
    <dgm:cxn modelId="{EEFCACBB-7111-C24B-863B-E38D87B1BA28}" type="presParOf" srcId="{EA1D4F27-9F09-FA4F-B170-5BAC538FFBD1}" destId="{2FBB950A-9AF0-B54A-84DF-85F1BD854818}" srcOrd="1" destOrd="0" presId="urn:microsoft.com/office/officeart/2005/8/layout/orgChart1"/>
    <dgm:cxn modelId="{0A7CC0F7-2734-1B44-8B76-07B14B178D42}" type="presParOf" srcId="{2FBB950A-9AF0-B54A-84DF-85F1BD854818}" destId="{A0F0174B-5CAC-F44E-AFC6-24629B44633B}" srcOrd="0" destOrd="0" presId="urn:microsoft.com/office/officeart/2005/8/layout/orgChart1"/>
    <dgm:cxn modelId="{16E81E10-5059-6049-AA5D-CD030CC0EA9E}" type="presParOf" srcId="{2FBB950A-9AF0-B54A-84DF-85F1BD854818}" destId="{EE38F18C-770C-834F-80E1-C0B23A819F55}" srcOrd="1" destOrd="0" presId="urn:microsoft.com/office/officeart/2005/8/layout/orgChart1"/>
    <dgm:cxn modelId="{75AC3216-0C15-6F4D-A830-E0D1A81584CD}" type="presParOf" srcId="{EE38F18C-770C-834F-80E1-C0B23A819F55}" destId="{5138C848-27E0-DD41-9D9C-38D5D8F58C23}" srcOrd="0" destOrd="0" presId="urn:microsoft.com/office/officeart/2005/8/layout/orgChart1"/>
    <dgm:cxn modelId="{4424A899-FD5C-6A4C-84D0-48CD3C23CE74}" type="presParOf" srcId="{5138C848-27E0-DD41-9D9C-38D5D8F58C23}" destId="{6410C358-87F6-E049-B597-F01ECDB0275A}" srcOrd="0" destOrd="0" presId="urn:microsoft.com/office/officeart/2005/8/layout/orgChart1"/>
    <dgm:cxn modelId="{34DA1F36-63C5-9044-83DA-9845C456D1B4}" type="presParOf" srcId="{5138C848-27E0-DD41-9D9C-38D5D8F58C23}" destId="{320B632E-2A9F-3546-8F4A-6367EB854D14}" srcOrd="1" destOrd="0" presId="urn:microsoft.com/office/officeart/2005/8/layout/orgChart1"/>
    <dgm:cxn modelId="{C79ADDB6-823C-0E4C-8396-B6C4145EADCB}" type="presParOf" srcId="{EE38F18C-770C-834F-80E1-C0B23A819F55}" destId="{DE1AA567-9A74-EE46-B7DA-B76FA726602A}" srcOrd="1" destOrd="0" presId="urn:microsoft.com/office/officeart/2005/8/layout/orgChart1"/>
    <dgm:cxn modelId="{21C549CD-7209-E849-963A-32E4C5121CE8}" type="presParOf" srcId="{EE38F18C-770C-834F-80E1-C0B23A819F55}" destId="{96101763-3805-B647-90C4-F74FB165C9D5}" srcOrd="2" destOrd="0" presId="urn:microsoft.com/office/officeart/2005/8/layout/orgChart1"/>
    <dgm:cxn modelId="{0B0F72D5-BCEB-994C-B351-6B7E5948E7AA}" type="presParOf" srcId="{EA1D4F27-9F09-FA4F-B170-5BAC538FFBD1}" destId="{254A77A3-A31B-2341-9F78-FEB91531995E}" srcOrd="2" destOrd="0" presId="urn:microsoft.com/office/officeart/2005/8/layout/orgChart1"/>
    <dgm:cxn modelId="{946945AC-2EA5-DF4E-90A0-B161ACA2337E}" type="presParOf" srcId="{431FDDD9-8555-C441-AB71-5A279D809B3A}" destId="{6853003E-F295-CC49-9E3C-F21F59BFA763}" srcOrd="2" destOrd="0" presId="urn:microsoft.com/office/officeart/2005/8/layout/orgChart1"/>
    <dgm:cxn modelId="{17A1AB83-2B32-9C40-83D3-CB0A1D3032CA}" type="presParOf" srcId="{7F449FFC-906E-4844-A419-2B31A969522E}" destId="{581C4A72-7DCF-BC43-BEE6-2AA51C27050A}" srcOrd="4" destOrd="0" presId="urn:microsoft.com/office/officeart/2005/8/layout/orgChart1"/>
    <dgm:cxn modelId="{A3DC4C11-E62D-1048-8653-5F4B0FE43505}" type="presParOf" srcId="{7F449FFC-906E-4844-A419-2B31A969522E}" destId="{A57E2ABB-3D15-EE48-9877-D7E45C79B87D}" srcOrd="5" destOrd="0" presId="urn:microsoft.com/office/officeart/2005/8/layout/orgChart1"/>
    <dgm:cxn modelId="{769FB439-998C-4A41-B231-7F36DFE8EFFE}" type="presParOf" srcId="{A57E2ABB-3D15-EE48-9877-D7E45C79B87D}" destId="{57CD9948-1B09-F545-9CC5-EDB589360754}" srcOrd="0" destOrd="0" presId="urn:microsoft.com/office/officeart/2005/8/layout/orgChart1"/>
    <dgm:cxn modelId="{464DCAB4-B3C3-5F49-B21C-43580816B8AD}" type="presParOf" srcId="{57CD9948-1B09-F545-9CC5-EDB589360754}" destId="{671A98CB-3A6F-8343-A129-90C53C0CB04C}" srcOrd="0" destOrd="0" presId="urn:microsoft.com/office/officeart/2005/8/layout/orgChart1"/>
    <dgm:cxn modelId="{99289E2B-E1E5-F242-9CFE-754122D033D1}" type="presParOf" srcId="{57CD9948-1B09-F545-9CC5-EDB589360754}" destId="{8BAC4B25-9E51-5B43-8C2A-809DBD4EE84F}" srcOrd="1" destOrd="0" presId="urn:microsoft.com/office/officeart/2005/8/layout/orgChart1"/>
    <dgm:cxn modelId="{BA8C91BF-8FE8-1444-9E03-0823129A5E83}" type="presParOf" srcId="{A57E2ABB-3D15-EE48-9877-D7E45C79B87D}" destId="{EBE1D9E7-E761-D64E-8EA8-B297C76D1A48}" srcOrd="1" destOrd="0" presId="urn:microsoft.com/office/officeart/2005/8/layout/orgChart1"/>
    <dgm:cxn modelId="{19D25280-63D4-FC46-954A-CAC482E900ED}" type="presParOf" srcId="{A57E2ABB-3D15-EE48-9877-D7E45C79B87D}" destId="{3C29361A-0752-5E4A-BCDC-518318DD6599}" srcOrd="2" destOrd="0" presId="urn:microsoft.com/office/officeart/2005/8/layout/orgChart1"/>
    <dgm:cxn modelId="{C2EFE517-D5AB-1448-9339-DAA66539CF7F}" type="presParOf" srcId="{07D5B68F-6DAE-FA4B-9B16-535805551B28}" destId="{B4DD7CDB-8E19-6343-9647-5548D7887B68}" srcOrd="2" destOrd="0" presId="urn:microsoft.com/office/officeart/2005/8/layout/orgChart1"/>
    <dgm:cxn modelId="{E57BB5B1-9D73-7247-9B39-24E4B8495B0E}" type="presParOf" srcId="{B4DD7CDB-8E19-6343-9647-5548D7887B68}" destId="{E8609005-8932-3F47-9253-134BE32242D3}" srcOrd="0" destOrd="0" presId="urn:microsoft.com/office/officeart/2005/8/layout/orgChart1"/>
    <dgm:cxn modelId="{8468F28E-BD2D-1849-A1D6-F5B47FAE9DB5}" type="presParOf" srcId="{B4DD7CDB-8E19-6343-9647-5548D7887B68}" destId="{55F46C36-EE17-604B-8762-60A3620D4EAC}" srcOrd="1" destOrd="0" presId="urn:microsoft.com/office/officeart/2005/8/layout/orgChart1"/>
    <dgm:cxn modelId="{F2D43FB8-FC99-334D-9514-C8CE4072DB38}" type="presParOf" srcId="{55F46C36-EE17-604B-8762-60A3620D4EAC}" destId="{84DBCAC2-1989-044A-BB00-D4DDEAE70B29}" srcOrd="0" destOrd="0" presId="urn:microsoft.com/office/officeart/2005/8/layout/orgChart1"/>
    <dgm:cxn modelId="{283F8001-9DC6-C349-805A-5021DCEEA87F}" type="presParOf" srcId="{84DBCAC2-1989-044A-BB00-D4DDEAE70B29}" destId="{FF5C409B-DF1F-484C-AD85-FFF7855B1AC7}" srcOrd="0" destOrd="0" presId="urn:microsoft.com/office/officeart/2005/8/layout/orgChart1"/>
    <dgm:cxn modelId="{2422B384-EE68-2D42-84AA-779354F62B6D}" type="presParOf" srcId="{84DBCAC2-1989-044A-BB00-D4DDEAE70B29}" destId="{3F344F57-539A-C347-BB0F-264E35CF3D15}" srcOrd="1" destOrd="0" presId="urn:microsoft.com/office/officeart/2005/8/layout/orgChart1"/>
    <dgm:cxn modelId="{41D52EA8-2A55-4240-8BA1-10CA0CA9DB34}" type="presParOf" srcId="{55F46C36-EE17-604B-8762-60A3620D4EAC}" destId="{2C31F4C3-7CA6-E641-BCDB-F50C8A58D51C}" srcOrd="1" destOrd="0" presId="urn:microsoft.com/office/officeart/2005/8/layout/orgChart1"/>
    <dgm:cxn modelId="{9D72997C-D047-FE42-BEF0-505EA4AC4723}" type="presParOf" srcId="{55F46C36-EE17-604B-8762-60A3620D4EAC}" destId="{0F392C97-8840-064C-9468-807181482C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5CC71-40C0-4745-A0E1-8B2122AF03C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40396D-7DF8-5E40-A959-AE7AF71E4A68}">
      <dgm:prSet phldrT="[Text]"/>
      <dgm:spPr/>
      <dgm:t>
        <a:bodyPr/>
        <a:lstStyle/>
        <a:p>
          <a:r>
            <a:rPr lang="de-DE" b="1" dirty="0" smtClean="0"/>
            <a:t>Onlineplattform mit sozialer Netzstruktur</a:t>
          </a:r>
          <a:endParaRPr lang="de-DE" b="1" dirty="0"/>
        </a:p>
      </dgm:t>
    </dgm:pt>
    <dgm:pt modelId="{9F2EBF2B-FA93-6449-9F31-D8E21E1A9BA5}" type="parTrans" cxnId="{5E34DEB0-450E-C24E-90AE-3D0346A9E64F}">
      <dgm:prSet/>
      <dgm:spPr/>
      <dgm:t>
        <a:bodyPr/>
        <a:lstStyle/>
        <a:p>
          <a:endParaRPr lang="de-DE"/>
        </a:p>
      </dgm:t>
    </dgm:pt>
    <dgm:pt modelId="{C3CC7016-5BB0-8847-9A66-0FC191BD9011}" type="sibTrans" cxnId="{5E34DEB0-450E-C24E-90AE-3D0346A9E64F}">
      <dgm:prSet/>
      <dgm:spPr/>
      <dgm:t>
        <a:bodyPr/>
        <a:lstStyle/>
        <a:p>
          <a:endParaRPr lang="de-DE"/>
        </a:p>
      </dgm:t>
    </dgm:pt>
    <dgm:pt modelId="{3230D1C3-8EC7-A14B-BF08-5B6C4E5C5555}" type="asst">
      <dgm:prSet phldrT="[Text]"/>
      <dgm:spPr/>
      <dgm:t>
        <a:bodyPr/>
        <a:lstStyle/>
        <a:p>
          <a:r>
            <a:rPr lang="de-DE" b="1" dirty="0" smtClean="0"/>
            <a:t>Prädiktive Analyse Gesundheitsdaten</a:t>
          </a:r>
          <a:endParaRPr lang="de-DE" b="1" dirty="0"/>
        </a:p>
      </dgm:t>
    </dgm:pt>
    <dgm:pt modelId="{07324B43-C334-D643-9ACD-8004C13C1621}" type="parTrans" cxnId="{74B3D2D1-E4EF-3D4A-92EC-2B4690592AB2}">
      <dgm:prSet/>
      <dgm:spPr/>
      <dgm:t>
        <a:bodyPr/>
        <a:lstStyle/>
        <a:p>
          <a:endParaRPr lang="de-DE"/>
        </a:p>
      </dgm:t>
    </dgm:pt>
    <dgm:pt modelId="{39C48155-4839-D745-9F09-EB975C3ED931}" type="sibTrans" cxnId="{74B3D2D1-E4EF-3D4A-92EC-2B4690592AB2}">
      <dgm:prSet/>
      <dgm:spPr/>
      <dgm:t>
        <a:bodyPr/>
        <a:lstStyle/>
        <a:p>
          <a:endParaRPr lang="de-DE"/>
        </a:p>
      </dgm:t>
    </dgm:pt>
    <dgm:pt modelId="{04D38CBC-FAFE-C942-9121-D9C6F6B08790}">
      <dgm:prSet phldrT="[Text]"/>
      <dgm:spPr/>
      <dgm:t>
        <a:bodyPr/>
        <a:lstStyle/>
        <a:p>
          <a:r>
            <a:rPr lang="de-DE" b="1" dirty="0" smtClean="0"/>
            <a:t>Testung und Implementation von Präventionsprogrammen auf der Plattform</a:t>
          </a:r>
          <a:endParaRPr lang="de-DE" b="1" dirty="0"/>
        </a:p>
      </dgm:t>
    </dgm:pt>
    <dgm:pt modelId="{A14147C7-F942-DB41-88C1-001074FAD71A}" type="parTrans" cxnId="{3FC160E7-F739-3C46-BABD-F32010DDF75A}">
      <dgm:prSet/>
      <dgm:spPr/>
      <dgm:t>
        <a:bodyPr/>
        <a:lstStyle/>
        <a:p>
          <a:endParaRPr lang="de-DE"/>
        </a:p>
      </dgm:t>
    </dgm:pt>
    <dgm:pt modelId="{8F97BC3E-FA5C-CC47-BAB2-6F0E1F9D77FF}" type="sibTrans" cxnId="{3FC160E7-F739-3C46-BABD-F32010DDF75A}">
      <dgm:prSet/>
      <dgm:spPr/>
      <dgm:t>
        <a:bodyPr/>
        <a:lstStyle/>
        <a:p>
          <a:endParaRPr lang="de-DE"/>
        </a:p>
      </dgm:t>
    </dgm:pt>
    <dgm:pt modelId="{792984D3-FE2A-1447-BB8C-9A91F5641100}" type="pres">
      <dgm:prSet presAssocID="{C9A5CC71-40C0-4745-A0E1-8B2122AF03C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E1408097-59F4-7141-9B2D-0A7F12559EC1}" type="pres">
      <dgm:prSet presAssocID="{4E40396D-7DF8-5E40-A959-AE7AF71E4A68}" presName="hierRoot1" presStyleCnt="0">
        <dgm:presLayoutVars>
          <dgm:hierBranch val="init"/>
        </dgm:presLayoutVars>
      </dgm:prSet>
      <dgm:spPr/>
    </dgm:pt>
    <dgm:pt modelId="{A043C709-94C8-A744-92FF-099142A58C69}" type="pres">
      <dgm:prSet presAssocID="{4E40396D-7DF8-5E40-A959-AE7AF71E4A68}" presName="rootComposite1" presStyleCnt="0"/>
      <dgm:spPr/>
    </dgm:pt>
    <dgm:pt modelId="{5F92C67B-FB4F-E743-99AB-6C9A5EB5CA3E}" type="pres">
      <dgm:prSet presAssocID="{4E40396D-7DF8-5E40-A959-AE7AF71E4A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79E4437-DF42-284F-951B-69A5E35490F6}" type="pres">
      <dgm:prSet presAssocID="{4E40396D-7DF8-5E40-A959-AE7AF71E4A68}" presName="topArc1" presStyleLbl="parChTrans1D1" presStyleIdx="0" presStyleCnt="6"/>
      <dgm:spPr/>
    </dgm:pt>
    <dgm:pt modelId="{F2EC1148-B23A-2F4B-B600-3D66542C2B75}" type="pres">
      <dgm:prSet presAssocID="{4E40396D-7DF8-5E40-A959-AE7AF71E4A68}" presName="bottomArc1" presStyleLbl="parChTrans1D1" presStyleIdx="1" presStyleCnt="6"/>
      <dgm:spPr/>
    </dgm:pt>
    <dgm:pt modelId="{49331F34-4BA5-724C-A63A-90BF3E1BDDD9}" type="pres">
      <dgm:prSet presAssocID="{4E40396D-7DF8-5E40-A959-AE7AF71E4A68}" presName="topConnNode1" presStyleLbl="node1" presStyleIdx="0" presStyleCnt="0"/>
      <dgm:spPr/>
      <dgm:t>
        <a:bodyPr/>
        <a:lstStyle/>
        <a:p>
          <a:endParaRPr lang="de-DE"/>
        </a:p>
      </dgm:t>
    </dgm:pt>
    <dgm:pt modelId="{2DBE2495-081F-1B48-BAAF-FDA7289F0A46}" type="pres">
      <dgm:prSet presAssocID="{4E40396D-7DF8-5E40-A959-AE7AF71E4A68}" presName="hierChild2" presStyleCnt="0"/>
      <dgm:spPr/>
    </dgm:pt>
    <dgm:pt modelId="{755E5A66-4D71-C640-9D69-9E61E60161D0}" type="pres">
      <dgm:prSet presAssocID="{A14147C7-F942-DB41-88C1-001074FAD71A}" presName="Name28" presStyleLbl="parChTrans1D2" presStyleIdx="0" presStyleCnt="2"/>
      <dgm:spPr/>
      <dgm:t>
        <a:bodyPr/>
        <a:lstStyle/>
        <a:p>
          <a:endParaRPr lang="de-DE"/>
        </a:p>
      </dgm:t>
    </dgm:pt>
    <dgm:pt modelId="{B8F2A9DD-148B-FE4F-9D4E-E7892E0AC47C}" type="pres">
      <dgm:prSet presAssocID="{04D38CBC-FAFE-C942-9121-D9C6F6B08790}" presName="hierRoot2" presStyleCnt="0">
        <dgm:presLayoutVars>
          <dgm:hierBranch val="init"/>
        </dgm:presLayoutVars>
      </dgm:prSet>
      <dgm:spPr/>
    </dgm:pt>
    <dgm:pt modelId="{A5031FD4-1B08-8041-8465-3081C21575F4}" type="pres">
      <dgm:prSet presAssocID="{04D38CBC-FAFE-C942-9121-D9C6F6B08790}" presName="rootComposite2" presStyleCnt="0"/>
      <dgm:spPr/>
    </dgm:pt>
    <dgm:pt modelId="{7DAA2E27-DD8A-4946-9ED8-97667DCA65C9}" type="pres">
      <dgm:prSet presAssocID="{04D38CBC-FAFE-C942-9121-D9C6F6B087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1C459-470A-2E4A-98A2-A3B5B3BC513E}" type="pres">
      <dgm:prSet presAssocID="{04D38CBC-FAFE-C942-9121-D9C6F6B08790}" presName="topArc2" presStyleLbl="parChTrans1D1" presStyleIdx="2" presStyleCnt="6"/>
      <dgm:spPr/>
    </dgm:pt>
    <dgm:pt modelId="{9A1E17B9-E49D-C048-8862-61E6B19FB446}" type="pres">
      <dgm:prSet presAssocID="{04D38CBC-FAFE-C942-9121-D9C6F6B08790}" presName="bottomArc2" presStyleLbl="parChTrans1D1" presStyleIdx="3" presStyleCnt="6"/>
      <dgm:spPr/>
    </dgm:pt>
    <dgm:pt modelId="{B712434E-8AF3-ED4C-A76C-348C427249A8}" type="pres">
      <dgm:prSet presAssocID="{04D38CBC-FAFE-C942-9121-D9C6F6B08790}" presName="topConnNode2" presStyleLbl="node2" presStyleIdx="0" presStyleCnt="0"/>
      <dgm:spPr/>
      <dgm:t>
        <a:bodyPr/>
        <a:lstStyle/>
        <a:p>
          <a:endParaRPr lang="de-DE"/>
        </a:p>
      </dgm:t>
    </dgm:pt>
    <dgm:pt modelId="{AC8203C2-F9A7-AB4B-B015-14985073E856}" type="pres">
      <dgm:prSet presAssocID="{04D38CBC-FAFE-C942-9121-D9C6F6B08790}" presName="hierChild4" presStyleCnt="0"/>
      <dgm:spPr/>
    </dgm:pt>
    <dgm:pt modelId="{A48F1D56-34B9-5447-9993-1F404837DC95}" type="pres">
      <dgm:prSet presAssocID="{04D38CBC-FAFE-C942-9121-D9C6F6B08790}" presName="hierChild5" presStyleCnt="0"/>
      <dgm:spPr/>
    </dgm:pt>
    <dgm:pt modelId="{3608DF2C-C520-E441-8F36-55A97D16ADBF}" type="pres">
      <dgm:prSet presAssocID="{4E40396D-7DF8-5E40-A959-AE7AF71E4A68}" presName="hierChild3" presStyleCnt="0"/>
      <dgm:spPr/>
    </dgm:pt>
    <dgm:pt modelId="{428243B7-5E66-C640-A32C-09C65E59DF4F}" type="pres">
      <dgm:prSet presAssocID="{07324B43-C334-D643-9ACD-8004C13C1621}" presName="Name101" presStyleLbl="parChTrans1D2" presStyleIdx="1" presStyleCnt="2"/>
      <dgm:spPr/>
      <dgm:t>
        <a:bodyPr/>
        <a:lstStyle/>
        <a:p>
          <a:endParaRPr lang="de-DE"/>
        </a:p>
      </dgm:t>
    </dgm:pt>
    <dgm:pt modelId="{5A870D54-3455-9B49-9F24-F6A5AE4332AF}" type="pres">
      <dgm:prSet presAssocID="{3230D1C3-8EC7-A14B-BF08-5B6C4E5C5555}" presName="hierRoot3" presStyleCnt="0">
        <dgm:presLayoutVars>
          <dgm:hierBranch val="init"/>
        </dgm:presLayoutVars>
      </dgm:prSet>
      <dgm:spPr/>
    </dgm:pt>
    <dgm:pt modelId="{75165E2E-146F-D841-B9FE-A090FDBA4D2E}" type="pres">
      <dgm:prSet presAssocID="{3230D1C3-8EC7-A14B-BF08-5B6C4E5C5555}" presName="rootComposite3" presStyleCnt="0"/>
      <dgm:spPr/>
    </dgm:pt>
    <dgm:pt modelId="{69C1355A-9C93-C349-8F79-03B11A39AFE9}" type="pres">
      <dgm:prSet presAssocID="{3230D1C3-8EC7-A14B-BF08-5B6C4E5C555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FF31545-A48D-6540-A7E7-8C47E31018DC}" type="pres">
      <dgm:prSet presAssocID="{3230D1C3-8EC7-A14B-BF08-5B6C4E5C5555}" presName="topArc3" presStyleLbl="parChTrans1D1" presStyleIdx="4" presStyleCnt="6"/>
      <dgm:spPr/>
    </dgm:pt>
    <dgm:pt modelId="{BA609B82-C39D-0247-B4AF-516CE50600A5}" type="pres">
      <dgm:prSet presAssocID="{3230D1C3-8EC7-A14B-BF08-5B6C4E5C5555}" presName="bottomArc3" presStyleLbl="parChTrans1D1" presStyleIdx="5" presStyleCnt="6"/>
      <dgm:spPr/>
    </dgm:pt>
    <dgm:pt modelId="{372C9AC8-82CE-B24B-B722-B1BBF8406D7A}" type="pres">
      <dgm:prSet presAssocID="{3230D1C3-8EC7-A14B-BF08-5B6C4E5C5555}" presName="topConnNode3" presStyleLbl="asst1" presStyleIdx="0" presStyleCnt="0"/>
      <dgm:spPr/>
      <dgm:t>
        <a:bodyPr/>
        <a:lstStyle/>
        <a:p>
          <a:endParaRPr lang="de-DE"/>
        </a:p>
      </dgm:t>
    </dgm:pt>
    <dgm:pt modelId="{CC654A73-BA18-4F44-814B-46F408EA46AD}" type="pres">
      <dgm:prSet presAssocID="{3230D1C3-8EC7-A14B-BF08-5B6C4E5C5555}" presName="hierChild6" presStyleCnt="0"/>
      <dgm:spPr/>
    </dgm:pt>
    <dgm:pt modelId="{2B875A78-3C5F-3B45-8D27-4CE7FA02FDC5}" type="pres">
      <dgm:prSet presAssocID="{3230D1C3-8EC7-A14B-BF08-5B6C4E5C5555}" presName="hierChild7" presStyleCnt="0"/>
      <dgm:spPr/>
    </dgm:pt>
  </dgm:ptLst>
  <dgm:cxnLst>
    <dgm:cxn modelId="{95F61956-ACFB-304B-930E-F81AB1A88541}" type="presOf" srcId="{3230D1C3-8EC7-A14B-BF08-5B6C4E5C5555}" destId="{69C1355A-9C93-C349-8F79-03B11A39AFE9}" srcOrd="0" destOrd="0" presId="urn:microsoft.com/office/officeart/2008/layout/HalfCircleOrganizationChart"/>
    <dgm:cxn modelId="{5E34DEB0-450E-C24E-90AE-3D0346A9E64F}" srcId="{C9A5CC71-40C0-4745-A0E1-8B2122AF03C4}" destId="{4E40396D-7DF8-5E40-A959-AE7AF71E4A68}" srcOrd="0" destOrd="0" parTransId="{9F2EBF2B-FA93-6449-9F31-D8E21E1A9BA5}" sibTransId="{C3CC7016-5BB0-8847-9A66-0FC191BD9011}"/>
    <dgm:cxn modelId="{A64DC2A7-F463-DF4D-8CF8-4CCF2E3C9C1E}" type="presOf" srcId="{4E40396D-7DF8-5E40-A959-AE7AF71E4A68}" destId="{49331F34-4BA5-724C-A63A-90BF3E1BDDD9}" srcOrd="1" destOrd="0" presId="urn:microsoft.com/office/officeart/2008/layout/HalfCircleOrganizationChart"/>
    <dgm:cxn modelId="{E6863757-B8A1-B445-8ED7-FA874AFFA03C}" type="presOf" srcId="{3230D1C3-8EC7-A14B-BF08-5B6C4E5C5555}" destId="{372C9AC8-82CE-B24B-B722-B1BBF8406D7A}" srcOrd="1" destOrd="0" presId="urn:microsoft.com/office/officeart/2008/layout/HalfCircleOrganizationChart"/>
    <dgm:cxn modelId="{3FC160E7-F739-3C46-BABD-F32010DDF75A}" srcId="{4E40396D-7DF8-5E40-A959-AE7AF71E4A68}" destId="{04D38CBC-FAFE-C942-9121-D9C6F6B08790}" srcOrd="1" destOrd="0" parTransId="{A14147C7-F942-DB41-88C1-001074FAD71A}" sibTransId="{8F97BC3E-FA5C-CC47-BAB2-6F0E1F9D77FF}"/>
    <dgm:cxn modelId="{74B3D2D1-E4EF-3D4A-92EC-2B4690592AB2}" srcId="{4E40396D-7DF8-5E40-A959-AE7AF71E4A68}" destId="{3230D1C3-8EC7-A14B-BF08-5B6C4E5C5555}" srcOrd="0" destOrd="0" parTransId="{07324B43-C334-D643-9ACD-8004C13C1621}" sibTransId="{39C48155-4839-D745-9F09-EB975C3ED931}"/>
    <dgm:cxn modelId="{5C3C539A-BA7B-EC49-B6BA-864E892ACB9A}" type="presOf" srcId="{07324B43-C334-D643-9ACD-8004C13C1621}" destId="{428243B7-5E66-C640-A32C-09C65E59DF4F}" srcOrd="0" destOrd="0" presId="urn:microsoft.com/office/officeart/2008/layout/HalfCircleOrganizationChart"/>
    <dgm:cxn modelId="{97B9F9A2-CA81-974D-9618-300857AF4802}" type="presOf" srcId="{04D38CBC-FAFE-C942-9121-D9C6F6B08790}" destId="{B712434E-8AF3-ED4C-A76C-348C427249A8}" srcOrd="1" destOrd="0" presId="urn:microsoft.com/office/officeart/2008/layout/HalfCircleOrganizationChart"/>
    <dgm:cxn modelId="{0CC35818-5B13-364B-947B-3D87CEE06C52}" type="presOf" srcId="{04D38CBC-FAFE-C942-9121-D9C6F6B08790}" destId="{7DAA2E27-DD8A-4946-9ED8-97667DCA65C9}" srcOrd="0" destOrd="0" presId="urn:microsoft.com/office/officeart/2008/layout/HalfCircleOrganizationChart"/>
    <dgm:cxn modelId="{6EA3FFD1-B64D-724B-9AD9-F139EDB1DF3E}" type="presOf" srcId="{A14147C7-F942-DB41-88C1-001074FAD71A}" destId="{755E5A66-4D71-C640-9D69-9E61E60161D0}" srcOrd="0" destOrd="0" presId="urn:microsoft.com/office/officeart/2008/layout/HalfCircleOrganizationChart"/>
    <dgm:cxn modelId="{DDF499BD-B994-D94B-9E23-DAAC78236AF4}" type="presOf" srcId="{4E40396D-7DF8-5E40-A959-AE7AF71E4A68}" destId="{5F92C67B-FB4F-E743-99AB-6C9A5EB5CA3E}" srcOrd="0" destOrd="0" presId="urn:microsoft.com/office/officeart/2008/layout/HalfCircleOrganizationChart"/>
    <dgm:cxn modelId="{E8CCD37D-82D6-4F48-8708-4FF53A0E1E38}" type="presOf" srcId="{C9A5CC71-40C0-4745-A0E1-8B2122AF03C4}" destId="{792984D3-FE2A-1447-BB8C-9A91F5641100}" srcOrd="0" destOrd="0" presId="urn:microsoft.com/office/officeart/2008/layout/HalfCircleOrganizationChart"/>
    <dgm:cxn modelId="{8B8CE277-3C68-CA4A-B0A1-4A941D3A1F87}" type="presParOf" srcId="{792984D3-FE2A-1447-BB8C-9A91F5641100}" destId="{E1408097-59F4-7141-9B2D-0A7F12559EC1}" srcOrd="0" destOrd="0" presId="urn:microsoft.com/office/officeart/2008/layout/HalfCircleOrganizationChart"/>
    <dgm:cxn modelId="{4622710C-70C0-AC44-B04C-72FB93BB77B9}" type="presParOf" srcId="{E1408097-59F4-7141-9B2D-0A7F12559EC1}" destId="{A043C709-94C8-A744-92FF-099142A58C69}" srcOrd="0" destOrd="0" presId="urn:microsoft.com/office/officeart/2008/layout/HalfCircleOrganizationChart"/>
    <dgm:cxn modelId="{3B72358B-AF28-CA4B-A1F2-6948EF8AD0E9}" type="presParOf" srcId="{A043C709-94C8-A744-92FF-099142A58C69}" destId="{5F92C67B-FB4F-E743-99AB-6C9A5EB5CA3E}" srcOrd="0" destOrd="0" presId="urn:microsoft.com/office/officeart/2008/layout/HalfCircleOrganizationChart"/>
    <dgm:cxn modelId="{F4A2AE4B-8475-DF4B-9861-BC4519505317}" type="presParOf" srcId="{A043C709-94C8-A744-92FF-099142A58C69}" destId="{D79E4437-DF42-284F-951B-69A5E35490F6}" srcOrd="1" destOrd="0" presId="urn:microsoft.com/office/officeart/2008/layout/HalfCircleOrganizationChart"/>
    <dgm:cxn modelId="{37A9EAC6-A7DE-6942-AA16-646460D4D27F}" type="presParOf" srcId="{A043C709-94C8-A744-92FF-099142A58C69}" destId="{F2EC1148-B23A-2F4B-B600-3D66542C2B75}" srcOrd="2" destOrd="0" presId="urn:microsoft.com/office/officeart/2008/layout/HalfCircleOrganizationChart"/>
    <dgm:cxn modelId="{BFAEF098-4895-8F44-BE54-66ACE123BF13}" type="presParOf" srcId="{A043C709-94C8-A744-92FF-099142A58C69}" destId="{49331F34-4BA5-724C-A63A-90BF3E1BDDD9}" srcOrd="3" destOrd="0" presId="urn:microsoft.com/office/officeart/2008/layout/HalfCircleOrganizationChart"/>
    <dgm:cxn modelId="{5A613092-1B87-3642-A51C-36BAAE4D7707}" type="presParOf" srcId="{E1408097-59F4-7141-9B2D-0A7F12559EC1}" destId="{2DBE2495-081F-1B48-BAAF-FDA7289F0A46}" srcOrd="1" destOrd="0" presId="urn:microsoft.com/office/officeart/2008/layout/HalfCircleOrganizationChart"/>
    <dgm:cxn modelId="{D4C11EE1-35E9-AF4A-8E41-2A794D52FB80}" type="presParOf" srcId="{2DBE2495-081F-1B48-BAAF-FDA7289F0A46}" destId="{755E5A66-4D71-C640-9D69-9E61E60161D0}" srcOrd="0" destOrd="0" presId="urn:microsoft.com/office/officeart/2008/layout/HalfCircleOrganizationChart"/>
    <dgm:cxn modelId="{E45356C1-7189-C441-B2EE-089D1992E82A}" type="presParOf" srcId="{2DBE2495-081F-1B48-BAAF-FDA7289F0A46}" destId="{B8F2A9DD-148B-FE4F-9D4E-E7892E0AC47C}" srcOrd="1" destOrd="0" presId="urn:microsoft.com/office/officeart/2008/layout/HalfCircleOrganizationChart"/>
    <dgm:cxn modelId="{5791C801-9AE7-D346-A1AE-00D2C8D497CB}" type="presParOf" srcId="{B8F2A9DD-148B-FE4F-9D4E-E7892E0AC47C}" destId="{A5031FD4-1B08-8041-8465-3081C21575F4}" srcOrd="0" destOrd="0" presId="urn:microsoft.com/office/officeart/2008/layout/HalfCircleOrganizationChart"/>
    <dgm:cxn modelId="{8A9F1D58-A1A8-7A48-88C1-C29A507F21BC}" type="presParOf" srcId="{A5031FD4-1B08-8041-8465-3081C21575F4}" destId="{7DAA2E27-DD8A-4946-9ED8-97667DCA65C9}" srcOrd="0" destOrd="0" presId="urn:microsoft.com/office/officeart/2008/layout/HalfCircleOrganizationChart"/>
    <dgm:cxn modelId="{4F694384-828D-294C-B2DE-8EAB71680E5E}" type="presParOf" srcId="{A5031FD4-1B08-8041-8465-3081C21575F4}" destId="{3CC1C459-470A-2E4A-98A2-A3B5B3BC513E}" srcOrd="1" destOrd="0" presId="urn:microsoft.com/office/officeart/2008/layout/HalfCircleOrganizationChart"/>
    <dgm:cxn modelId="{2C129632-C33C-714E-AC43-DB73E8CD431C}" type="presParOf" srcId="{A5031FD4-1B08-8041-8465-3081C21575F4}" destId="{9A1E17B9-E49D-C048-8862-61E6B19FB446}" srcOrd="2" destOrd="0" presId="urn:microsoft.com/office/officeart/2008/layout/HalfCircleOrganizationChart"/>
    <dgm:cxn modelId="{C4342C1B-368B-D449-B41B-50F5FD202333}" type="presParOf" srcId="{A5031FD4-1B08-8041-8465-3081C21575F4}" destId="{B712434E-8AF3-ED4C-A76C-348C427249A8}" srcOrd="3" destOrd="0" presId="urn:microsoft.com/office/officeart/2008/layout/HalfCircleOrganizationChart"/>
    <dgm:cxn modelId="{69867367-FB18-DC40-8B9B-6602A1A5387B}" type="presParOf" srcId="{B8F2A9DD-148B-FE4F-9D4E-E7892E0AC47C}" destId="{AC8203C2-F9A7-AB4B-B015-14985073E856}" srcOrd="1" destOrd="0" presId="urn:microsoft.com/office/officeart/2008/layout/HalfCircleOrganizationChart"/>
    <dgm:cxn modelId="{6DEBA9C6-C8B3-9546-B9A6-05CB7DEC4335}" type="presParOf" srcId="{B8F2A9DD-148B-FE4F-9D4E-E7892E0AC47C}" destId="{A48F1D56-34B9-5447-9993-1F404837DC95}" srcOrd="2" destOrd="0" presId="urn:microsoft.com/office/officeart/2008/layout/HalfCircleOrganizationChart"/>
    <dgm:cxn modelId="{B0B99CC9-E54B-D049-B0F0-11A87568E31D}" type="presParOf" srcId="{E1408097-59F4-7141-9B2D-0A7F12559EC1}" destId="{3608DF2C-C520-E441-8F36-55A97D16ADBF}" srcOrd="2" destOrd="0" presId="urn:microsoft.com/office/officeart/2008/layout/HalfCircleOrganizationChart"/>
    <dgm:cxn modelId="{041A572D-E613-2549-9B8C-6CE03F51A7B0}" type="presParOf" srcId="{3608DF2C-C520-E441-8F36-55A97D16ADBF}" destId="{428243B7-5E66-C640-A32C-09C65E59DF4F}" srcOrd="0" destOrd="0" presId="urn:microsoft.com/office/officeart/2008/layout/HalfCircleOrganizationChart"/>
    <dgm:cxn modelId="{A818834F-D41A-834B-9FDC-B513B32869ED}" type="presParOf" srcId="{3608DF2C-C520-E441-8F36-55A97D16ADBF}" destId="{5A870D54-3455-9B49-9F24-F6A5AE4332AF}" srcOrd="1" destOrd="0" presId="urn:microsoft.com/office/officeart/2008/layout/HalfCircleOrganizationChart"/>
    <dgm:cxn modelId="{BBA4030C-5500-2C47-9021-0265176940DB}" type="presParOf" srcId="{5A870D54-3455-9B49-9F24-F6A5AE4332AF}" destId="{75165E2E-146F-D841-B9FE-A090FDBA4D2E}" srcOrd="0" destOrd="0" presId="urn:microsoft.com/office/officeart/2008/layout/HalfCircleOrganizationChart"/>
    <dgm:cxn modelId="{765ECC21-4F09-B648-94B0-6053C9BF306D}" type="presParOf" srcId="{75165E2E-146F-D841-B9FE-A090FDBA4D2E}" destId="{69C1355A-9C93-C349-8F79-03B11A39AFE9}" srcOrd="0" destOrd="0" presId="urn:microsoft.com/office/officeart/2008/layout/HalfCircleOrganizationChart"/>
    <dgm:cxn modelId="{741A2D7E-AF6D-BB4A-B303-E8D20D4310BE}" type="presParOf" srcId="{75165E2E-146F-D841-B9FE-A090FDBA4D2E}" destId="{DFF31545-A48D-6540-A7E7-8C47E31018DC}" srcOrd="1" destOrd="0" presId="urn:microsoft.com/office/officeart/2008/layout/HalfCircleOrganizationChart"/>
    <dgm:cxn modelId="{AF2458EE-BAE6-AD4E-8DF9-3759916BCA95}" type="presParOf" srcId="{75165E2E-146F-D841-B9FE-A090FDBA4D2E}" destId="{BA609B82-C39D-0247-B4AF-516CE50600A5}" srcOrd="2" destOrd="0" presId="urn:microsoft.com/office/officeart/2008/layout/HalfCircleOrganizationChart"/>
    <dgm:cxn modelId="{282CD07F-0FB2-1A42-97C8-C41B7AB98E19}" type="presParOf" srcId="{75165E2E-146F-D841-B9FE-A090FDBA4D2E}" destId="{372C9AC8-82CE-B24B-B722-B1BBF8406D7A}" srcOrd="3" destOrd="0" presId="urn:microsoft.com/office/officeart/2008/layout/HalfCircleOrganizationChart"/>
    <dgm:cxn modelId="{60A4861B-27C0-9B46-9A11-387CF955184E}" type="presParOf" srcId="{5A870D54-3455-9B49-9F24-F6A5AE4332AF}" destId="{CC654A73-BA18-4F44-814B-46F408EA46AD}" srcOrd="1" destOrd="0" presId="urn:microsoft.com/office/officeart/2008/layout/HalfCircleOrganizationChart"/>
    <dgm:cxn modelId="{DD426752-1EEF-504E-AF60-6F330CA18251}" type="presParOf" srcId="{5A870D54-3455-9B49-9F24-F6A5AE4332AF}" destId="{2B875A78-3C5F-3B45-8D27-4CE7FA02FDC5}" srcOrd="2" destOrd="0" presId="urn:microsoft.com/office/officeart/2008/layout/HalfCircleOrganizationChart"/>
  </dgm:cxnLst>
  <dgm:bg/>
  <dgm:whole>
    <a:ln w="19050"/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77F1D3-B950-F44A-BA40-5659746C3CAD}" type="doc">
      <dgm:prSet loTypeId="urn:microsoft.com/office/officeart/2005/8/layout/chevron2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187757-3163-B849-A62B-C4B75F68F6C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Finanzierung</a:t>
          </a:r>
          <a:endParaRPr lang="de-DE" b="1" dirty="0">
            <a:latin typeface="Open Sans"/>
            <a:cs typeface="Open Sans"/>
          </a:endParaRPr>
        </a:p>
      </dgm:t>
    </dgm:pt>
    <dgm:pt modelId="{ABD1B1ED-4624-8444-A2C1-9F87F75AD1CD}" type="parTrans" cxnId="{05656709-FF6F-D646-9972-8CDB3A188619}">
      <dgm:prSet/>
      <dgm:spPr/>
      <dgm:t>
        <a:bodyPr/>
        <a:lstStyle/>
        <a:p>
          <a:endParaRPr lang="de-DE"/>
        </a:p>
      </dgm:t>
    </dgm:pt>
    <dgm:pt modelId="{220DDD42-FC73-594C-B1C9-CAA273A05911}" type="sibTrans" cxnId="{05656709-FF6F-D646-9972-8CDB3A188619}">
      <dgm:prSet/>
      <dgm:spPr/>
      <dgm:t>
        <a:bodyPr/>
        <a:lstStyle/>
        <a:p>
          <a:endParaRPr lang="de-DE"/>
        </a:p>
      </dgm:t>
    </dgm:pt>
    <dgm:pt modelId="{0EF85144-06D0-E54E-96F6-5C3815EF166C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Marketing</a:t>
          </a:r>
          <a:endParaRPr lang="de-DE" dirty="0">
            <a:latin typeface="Open Sans"/>
            <a:cs typeface="Open Sans"/>
          </a:endParaRPr>
        </a:p>
      </dgm:t>
    </dgm:pt>
    <dgm:pt modelId="{58BAB52A-B95F-6241-9983-227B902ED226}" type="parTrans" cxnId="{12D48C61-18EA-3E4E-8380-EACDD43E1C12}">
      <dgm:prSet/>
      <dgm:spPr/>
      <dgm:t>
        <a:bodyPr/>
        <a:lstStyle/>
        <a:p>
          <a:endParaRPr lang="de-DE"/>
        </a:p>
      </dgm:t>
    </dgm:pt>
    <dgm:pt modelId="{277E159E-3A20-C847-9F79-86A2AF409F88}" type="sibTrans" cxnId="{12D48C61-18EA-3E4E-8380-EACDD43E1C12}">
      <dgm:prSet/>
      <dgm:spPr/>
      <dgm:t>
        <a:bodyPr/>
        <a:lstStyle/>
        <a:p>
          <a:endParaRPr lang="de-DE"/>
        </a:p>
      </dgm:t>
    </dgm:pt>
    <dgm:pt modelId="{E6ACC22C-878E-754A-B688-4CEC4778C939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Recht</a:t>
          </a:r>
          <a:endParaRPr lang="de-DE" b="1" dirty="0">
            <a:latin typeface="Open Sans"/>
            <a:cs typeface="Open Sans"/>
          </a:endParaRPr>
        </a:p>
      </dgm:t>
    </dgm:pt>
    <dgm:pt modelId="{70543B65-6D3D-6848-A6B3-E6F4A928B419}" type="parTrans" cxnId="{0D3C7DDC-E0C3-9941-9A53-037B0ABD1F77}">
      <dgm:prSet/>
      <dgm:spPr/>
      <dgm:t>
        <a:bodyPr/>
        <a:lstStyle/>
        <a:p>
          <a:endParaRPr lang="de-DE"/>
        </a:p>
      </dgm:t>
    </dgm:pt>
    <dgm:pt modelId="{788809CB-B887-FD4F-9258-287634875C75}" type="sibTrans" cxnId="{0D3C7DDC-E0C3-9941-9A53-037B0ABD1F77}">
      <dgm:prSet/>
      <dgm:spPr/>
      <dgm:t>
        <a:bodyPr/>
        <a:lstStyle/>
        <a:p>
          <a:endParaRPr lang="de-DE"/>
        </a:p>
      </dgm:t>
    </dgm:pt>
    <dgm:pt modelId="{EED79423-78A9-5240-AF96-CA4AB8DB4550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Vertretung im Streitfall</a:t>
          </a:r>
          <a:endParaRPr lang="de-DE" dirty="0">
            <a:latin typeface="Open Sans"/>
            <a:cs typeface="Open Sans"/>
          </a:endParaRPr>
        </a:p>
      </dgm:t>
    </dgm:pt>
    <dgm:pt modelId="{3AB05471-EC21-1F4B-8423-E4D05984BFC7}" type="parTrans" cxnId="{E5EF5156-BBD9-3A47-AAF6-FB258AA5AD0E}">
      <dgm:prSet/>
      <dgm:spPr/>
      <dgm:t>
        <a:bodyPr/>
        <a:lstStyle/>
        <a:p>
          <a:endParaRPr lang="de-DE"/>
        </a:p>
      </dgm:t>
    </dgm:pt>
    <dgm:pt modelId="{41BCDC41-65CB-AA47-A55D-E080F1B626A4}" type="sibTrans" cxnId="{E5EF5156-BBD9-3A47-AAF6-FB258AA5AD0E}">
      <dgm:prSet/>
      <dgm:spPr/>
      <dgm:t>
        <a:bodyPr/>
        <a:lstStyle/>
        <a:p>
          <a:endParaRPr lang="de-DE"/>
        </a:p>
      </dgm:t>
    </dgm:pt>
    <dgm:pt modelId="{83C2F4BF-DC71-344D-8843-20F3DFEAF28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Medizinrecht</a:t>
          </a:r>
          <a:endParaRPr lang="de-DE" dirty="0">
            <a:latin typeface="Open Sans"/>
            <a:cs typeface="Open Sans"/>
          </a:endParaRPr>
        </a:p>
      </dgm:t>
    </dgm:pt>
    <dgm:pt modelId="{5774DF0D-467A-5344-AEC2-ACFF657E39D5}" type="parTrans" cxnId="{F1956D02-EE06-0041-A670-351B9F920D39}">
      <dgm:prSet/>
      <dgm:spPr/>
      <dgm:t>
        <a:bodyPr/>
        <a:lstStyle/>
        <a:p>
          <a:endParaRPr lang="de-DE"/>
        </a:p>
      </dgm:t>
    </dgm:pt>
    <dgm:pt modelId="{576FEAB7-F288-AA46-9DFF-6CB4E0E0366C}" type="sibTrans" cxnId="{F1956D02-EE06-0041-A670-351B9F920D39}">
      <dgm:prSet/>
      <dgm:spPr/>
      <dgm:t>
        <a:bodyPr/>
        <a:lstStyle/>
        <a:p>
          <a:endParaRPr lang="de-DE"/>
        </a:p>
      </dgm:t>
    </dgm:pt>
    <dgm:pt modelId="{A3524852-D016-4145-9105-443554764352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Organisation</a:t>
          </a:r>
          <a:endParaRPr lang="de-DE" b="1" dirty="0">
            <a:latin typeface="Open Sans"/>
            <a:cs typeface="Open Sans"/>
          </a:endParaRPr>
        </a:p>
      </dgm:t>
    </dgm:pt>
    <dgm:pt modelId="{9B0D1CAF-B0F7-274E-843E-1E1D198231B6}" type="parTrans" cxnId="{1894FC12-9298-884B-8FC6-08FFA4DC1F52}">
      <dgm:prSet/>
      <dgm:spPr/>
      <dgm:t>
        <a:bodyPr/>
        <a:lstStyle/>
        <a:p>
          <a:endParaRPr lang="de-DE"/>
        </a:p>
      </dgm:t>
    </dgm:pt>
    <dgm:pt modelId="{B7AD2D44-0D56-0F4C-BC12-998E766435F4}" type="sibTrans" cxnId="{1894FC12-9298-884B-8FC6-08FFA4DC1F52}">
      <dgm:prSet/>
      <dgm:spPr/>
      <dgm:t>
        <a:bodyPr/>
        <a:lstStyle/>
        <a:p>
          <a:endParaRPr lang="de-DE"/>
        </a:p>
      </dgm:t>
    </dgm:pt>
    <dgm:pt modelId="{4DF36FD3-8DE1-8540-B90A-7C4A833D617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Veranstaltungen</a:t>
          </a:r>
          <a:endParaRPr lang="de-DE" dirty="0">
            <a:latin typeface="Open Sans"/>
            <a:cs typeface="Open Sans"/>
          </a:endParaRPr>
        </a:p>
      </dgm:t>
    </dgm:pt>
    <dgm:pt modelId="{53156904-0F9F-E64E-8537-3992AEE58E4A}" type="parTrans" cxnId="{9D65E903-FB3A-BD4C-AC2B-89C17CDAC4E7}">
      <dgm:prSet/>
      <dgm:spPr/>
      <dgm:t>
        <a:bodyPr/>
        <a:lstStyle/>
        <a:p>
          <a:endParaRPr lang="de-DE"/>
        </a:p>
      </dgm:t>
    </dgm:pt>
    <dgm:pt modelId="{BC6AC1A3-136F-9648-9551-CEA666452303}" type="sibTrans" cxnId="{9D65E903-FB3A-BD4C-AC2B-89C17CDAC4E7}">
      <dgm:prSet/>
      <dgm:spPr/>
      <dgm:t>
        <a:bodyPr/>
        <a:lstStyle/>
        <a:p>
          <a:endParaRPr lang="de-DE"/>
        </a:p>
      </dgm:t>
    </dgm:pt>
    <dgm:pt modelId="{15C9741F-589F-764A-B5E9-821FE33C073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Netzwerkbildung</a:t>
          </a:r>
          <a:endParaRPr lang="de-DE" dirty="0">
            <a:latin typeface="Open Sans"/>
            <a:cs typeface="Open Sans"/>
          </a:endParaRPr>
        </a:p>
      </dgm:t>
    </dgm:pt>
    <dgm:pt modelId="{11FA4A73-4A89-8446-B7E7-3D9818481026}" type="parTrans" cxnId="{DCD655D3-B1B6-9948-9BAB-0C79D0F03A6F}">
      <dgm:prSet/>
      <dgm:spPr/>
      <dgm:t>
        <a:bodyPr/>
        <a:lstStyle/>
        <a:p>
          <a:endParaRPr lang="de-DE"/>
        </a:p>
      </dgm:t>
    </dgm:pt>
    <dgm:pt modelId="{CBE8F683-D21E-F844-A5DF-1C99EBC36BE0}" type="sibTrans" cxnId="{DCD655D3-B1B6-9948-9BAB-0C79D0F03A6F}">
      <dgm:prSet/>
      <dgm:spPr/>
      <dgm:t>
        <a:bodyPr/>
        <a:lstStyle/>
        <a:p>
          <a:endParaRPr lang="de-DE"/>
        </a:p>
      </dgm:t>
    </dgm:pt>
    <dgm:pt modelId="{7F49C0FE-10CD-2B41-B807-BCD509BF85D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Betrieb</a:t>
          </a:r>
          <a:endParaRPr lang="de-DE" b="1" dirty="0">
            <a:latin typeface="Open Sans"/>
            <a:cs typeface="Open Sans"/>
          </a:endParaRPr>
        </a:p>
      </dgm:t>
    </dgm:pt>
    <dgm:pt modelId="{16DBD307-420C-5849-842D-EB8C8AECF5A8}" type="parTrans" cxnId="{0457B4C6-190B-9546-AA7A-694E79FBE2A6}">
      <dgm:prSet/>
      <dgm:spPr/>
      <dgm:t>
        <a:bodyPr/>
        <a:lstStyle/>
        <a:p>
          <a:endParaRPr lang="de-DE"/>
        </a:p>
      </dgm:t>
    </dgm:pt>
    <dgm:pt modelId="{047B7007-BE4F-DC4A-8F35-E2AD29F8CFB7}" type="sibTrans" cxnId="{0457B4C6-190B-9546-AA7A-694E79FBE2A6}">
      <dgm:prSet/>
      <dgm:spPr/>
      <dgm:t>
        <a:bodyPr/>
        <a:lstStyle/>
        <a:p>
          <a:endParaRPr lang="de-DE"/>
        </a:p>
      </dgm:t>
    </dgm:pt>
    <dgm:pt modelId="{29D8BD34-4EE6-6440-BFEB-C188C3A84FA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Laufender Betrieb</a:t>
          </a:r>
          <a:endParaRPr lang="de-DE" dirty="0">
            <a:latin typeface="Open Sans"/>
            <a:cs typeface="Open Sans"/>
          </a:endParaRPr>
        </a:p>
      </dgm:t>
    </dgm:pt>
    <dgm:pt modelId="{AAAE2A2A-E3D3-A343-AB05-E8AADFC67CDE}" type="parTrans" cxnId="{1E69EDAE-885E-7449-AF35-4C65BDBEE222}">
      <dgm:prSet/>
      <dgm:spPr/>
      <dgm:t>
        <a:bodyPr/>
        <a:lstStyle/>
        <a:p>
          <a:endParaRPr lang="de-DE"/>
        </a:p>
      </dgm:t>
    </dgm:pt>
    <dgm:pt modelId="{73A75A3C-AD55-4847-9D7E-AD641460BFBE}" type="sibTrans" cxnId="{1E69EDAE-885E-7449-AF35-4C65BDBEE222}">
      <dgm:prSet/>
      <dgm:spPr/>
      <dgm:t>
        <a:bodyPr/>
        <a:lstStyle/>
        <a:p>
          <a:endParaRPr lang="de-DE"/>
        </a:p>
      </dgm:t>
    </dgm:pt>
    <dgm:pt modelId="{B7D72B1E-856A-8A41-BD80-72512713511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Server</a:t>
          </a:r>
          <a:endParaRPr lang="de-DE" dirty="0">
            <a:latin typeface="Open Sans"/>
            <a:cs typeface="Open Sans"/>
          </a:endParaRPr>
        </a:p>
      </dgm:t>
    </dgm:pt>
    <dgm:pt modelId="{1B7A01F3-3E15-B84E-AE60-0C9D3AECB8D3}" type="parTrans" cxnId="{15F1FC0E-4C5F-4D45-B84A-8326153F05F7}">
      <dgm:prSet/>
      <dgm:spPr/>
      <dgm:t>
        <a:bodyPr/>
        <a:lstStyle/>
        <a:p>
          <a:endParaRPr lang="de-DE"/>
        </a:p>
      </dgm:t>
    </dgm:pt>
    <dgm:pt modelId="{497B576A-8C94-A645-974E-B5CBED30AA18}" type="sibTrans" cxnId="{15F1FC0E-4C5F-4D45-B84A-8326153F05F7}">
      <dgm:prSet/>
      <dgm:spPr/>
      <dgm:t>
        <a:bodyPr/>
        <a:lstStyle/>
        <a:p>
          <a:endParaRPr lang="de-DE"/>
        </a:p>
      </dgm:t>
    </dgm:pt>
    <dgm:pt modelId="{C2993203-0A90-BA46-9B41-68FF738E486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Service</a:t>
          </a:r>
          <a:endParaRPr lang="de-DE" dirty="0">
            <a:latin typeface="Open Sans"/>
            <a:cs typeface="Open Sans"/>
          </a:endParaRPr>
        </a:p>
      </dgm:t>
    </dgm:pt>
    <dgm:pt modelId="{08E28F9A-88FD-6D44-A005-7BB3154FE11F}" type="parTrans" cxnId="{B3550D9C-355D-3643-8D0A-66A085917E86}">
      <dgm:prSet/>
      <dgm:spPr/>
      <dgm:t>
        <a:bodyPr/>
        <a:lstStyle/>
        <a:p>
          <a:endParaRPr lang="de-DE"/>
        </a:p>
      </dgm:t>
    </dgm:pt>
    <dgm:pt modelId="{1D0EDA7D-09BB-A445-8EA7-4E318C832D02}" type="sibTrans" cxnId="{B3550D9C-355D-3643-8D0A-66A085917E86}">
      <dgm:prSet/>
      <dgm:spPr/>
      <dgm:t>
        <a:bodyPr/>
        <a:lstStyle/>
        <a:p>
          <a:endParaRPr lang="de-DE"/>
        </a:p>
      </dgm:t>
    </dgm:pt>
    <dgm:pt modelId="{C3FE950C-CA9D-F547-A06F-5B49AF0C2BF4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Entscheidung</a:t>
          </a:r>
          <a:endParaRPr lang="de-DE" b="1" dirty="0">
            <a:latin typeface="Open Sans"/>
            <a:cs typeface="Open Sans"/>
          </a:endParaRPr>
        </a:p>
      </dgm:t>
    </dgm:pt>
    <dgm:pt modelId="{36C8CB1F-7B3C-EE4C-A9EE-63F97D163BA9}" type="parTrans" cxnId="{D3C9C399-F060-824A-815B-13D9ED1014D0}">
      <dgm:prSet/>
      <dgm:spPr/>
      <dgm:t>
        <a:bodyPr/>
        <a:lstStyle/>
        <a:p>
          <a:endParaRPr lang="de-DE"/>
        </a:p>
      </dgm:t>
    </dgm:pt>
    <dgm:pt modelId="{79DA3FE6-4504-9945-9DA2-34DDE111EF4C}" type="sibTrans" cxnId="{D3C9C399-F060-824A-815B-13D9ED1014D0}">
      <dgm:prSet/>
      <dgm:spPr/>
      <dgm:t>
        <a:bodyPr/>
        <a:lstStyle/>
        <a:p>
          <a:endParaRPr lang="de-DE"/>
        </a:p>
      </dgm:t>
    </dgm:pt>
    <dgm:pt modelId="{A754F30F-5B67-C34F-AFB3-2297BFEC1C1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Explizit keine Einflussnahme auf die Entwicklung</a:t>
          </a:r>
          <a:endParaRPr lang="de-DE" dirty="0">
            <a:latin typeface="Open Sans"/>
            <a:cs typeface="Open Sans"/>
          </a:endParaRPr>
        </a:p>
      </dgm:t>
    </dgm:pt>
    <dgm:pt modelId="{F99051DE-230E-8942-8603-40A5EE1ABD94}" type="parTrans" cxnId="{32D4AEB1-F76A-A449-B413-60413F15243E}">
      <dgm:prSet/>
      <dgm:spPr/>
      <dgm:t>
        <a:bodyPr/>
        <a:lstStyle/>
        <a:p>
          <a:endParaRPr lang="de-DE"/>
        </a:p>
      </dgm:t>
    </dgm:pt>
    <dgm:pt modelId="{9F45CE23-DDF2-A14E-88DB-ACB5704BF869}" type="sibTrans" cxnId="{32D4AEB1-F76A-A449-B413-60413F15243E}">
      <dgm:prSet/>
      <dgm:spPr/>
      <dgm:t>
        <a:bodyPr/>
        <a:lstStyle/>
        <a:p>
          <a:endParaRPr lang="de-DE"/>
        </a:p>
      </dgm:t>
    </dgm:pt>
    <dgm:pt modelId="{98B06DB4-BB2E-344D-9B54-F2698375BC6A}" type="pres">
      <dgm:prSet presAssocID="{7677F1D3-B950-F44A-BA40-5659746C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1D8B23C-B3C4-4D44-9435-5D830FF695ED}" type="pres">
      <dgm:prSet presAssocID="{A2187757-3163-B849-A62B-C4B75F68F6CA}" presName="composite" presStyleCnt="0"/>
      <dgm:spPr/>
    </dgm:pt>
    <dgm:pt modelId="{28A08A25-738D-834E-9487-A7FB605FEDCE}" type="pres">
      <dgm:prSet presAssocID="{A2187757-3163-B849-A62B-C4B75F68F6C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BB03D-BBBE-C741-9B1E-DD9FD975DE3D}" type="pres">
      <dgm:prSet presAssocID="{A2187757-3163-B849-A62B-C4B75F68F6C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0EDCA0-7A1F-9649-BE34-0E5F53C2E902}" type="pres">
      <dgm:prSet presAssocID="{220DDD42-FC73-594C-B1C9-CAA273A05911}" presName="sp" presStyleCnt="0"/>
      <dgm:spPr/>
    </dgm:pt>
    <dgm:pt modelId="{B158AD9C-FC10-8A40-929D-4E812315FF11}" type="pres">
      <dgm:prSet presAssocID="{E6ACC22C-878E-754A-B688-4CEC4778C939}" presName="composite" presStyleCnt="0"/>
      <dgm:spPr/>
    </dgm:pt>
    <dgm:pt modelId="{7B15B503-E0D2-144B-930C-450A0594BA6F}" type="pres">
      <dgm:prSet presAssocID="{E6ACC22C-878E-754A-B688-4CEC4778C93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263345-43AE-0245-9C7F-AA4067502446}" type="pres">
      <dgm:prSet presAssocID="{E6ACC22C-878E-754A-B688-4CEC4778C939}" presName="descendantText" presStyleLbl="alignAcc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3C48-62DC-2D42-98FC-B7B6466F4C76}" type="pres">
      <dgm:prSet presAssocID="{788809CB-B887-FD4F-9258-287634875C75}" presName="sp" presStyleCnt="0"/>
      <dgm:spPr/>
    </dgm:pt>
    <dgm:pt modelId="{AE04C2D4-1CF9-4B48-A94F-8622D0924927}" type="pres">
      <dgm:prSet presAssocID="{A3524852-D016-4145-9105-443554764352}" presName="composite" presStyleCnt="0"/>
      <dgm:spPr/>
    </dgm:pt>
    <dgm:pt modelId="{5E117133-F6EE-1149-B94D-EA5D10D8D930}" type="pres">
      <dgm:prSet presAssocID="{A3524852-D016-4145-9105-44355476435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24B0C6-D543-7344-B9FF-55B95AF0BB23}" type="pres">
      <dgm:prSet presAssocID="{A3524852-D016-4145-9105-44355476435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F1057B-77FC-ED4F-8229-37546194D2DD}" type="pres">
      <dgm:prSet presAssocID="{B7AD2D44-0D56-0F4C-BC12-998E766435F4}" presName="sp" presStyleCnt="0"/>
      <dgm:spPr/>
    </dgm:pt>
    <dgm:pt modelId="{7961A671-0BD4-FC4F-B392-495F579F3536}" type="pres">
      <dgm:prSet presAssocID="{7F49C0FE-10CD-2B41-B807-BCD509BF85DA}" presName="composite" presStyleCnt="0"/>
      <dgm:spPr/>
    </dgm:pt>
    <dgm:pt modelId="{9DE7DEA7-50DE-6545-840B-67150A007F57}" type="pres">
      <dgm:prSet presAssocID="{7F49C0FE-10CD-2B41-B807-BCD509BF85D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C7BC40-3B5B-7C40-8463-51810106182C}" type="pres">
      <dgm:prSet presAssocID="{7F49C0FE-10CD-2B41-B807-BCD509BF85D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0EAB63-028E-2F48-8B96-DAB8C505B1AA}" type="pres">
      <dgm:prSet presAssocID="{047B7007-BE4F-DC4A-8F35-E2AD29F8CFB7}" presName="sp" presStyleCnt="0"/>
      <dgm:spPr/>
    </dgm:pt>
    <dgm:pt modelId="{D43AD864-0D6E-A246-A9AA-26C0B46C6CDD}" type="pres">
      <dgm:prSet presAssocID="{C3FE950C-CA9D-F547-A06F-5B49AF0C2BF4}" presName="composite" presStyleCnt="0"/>
      <dgm:spPr/>
    </dgm:pt>
    <dgm:pt modelId="{4E75BAC1-AD19-A34D-B9D4-EAA68ED6C833}" type="pres">
      <dgm:prSet presAssocID="{C3FE950C-CA9D-F547-A06F-5B49AF0C2B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5281D3-A4D7-C940-AB2C-6D456FD73CA7}" type="pres">
      <dgm:prSet presAssocID="{C3FE950C-CA9D-F547-A06F-5B49AF0C2B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D655D3-B1B6-9948-9BAB-0C79D0F03A6F}" srcId="{A3524852-D016-4145-9105-443554764352}" destId="{15C9741F-589F-764A-B5E9-821FE33C0734}" srcOrd="1" destOrd="0" parTransId="{11FA4A73-4A89-8446-B7E7-3D9818481026}" sibTransId="{CBE8F683-D21E-F844-A5DF-1C99EBC36BE0}"/>
    <dgm:cxn modelId="{163FD143-3D42-4C42-BC2F-95CDFA6B14D1}" type="presOf" srcId="{C2993203-0A90-BA46-9B41-68FF738E4861}" destId="{F1C7BC40-3B5B-7C40-8463-51810106182C}" srcOrd="0" destOrd="1" presId="urn:microsoft.com/office/officeart/2005/8/layout/chevron2"/>
    <dgm:cxn modelId="{E5EF5156-BBD9-3A47-AAF6-FB258AA5AD0E}" srcId="{E6ACC22C-878E-754A-B688-4CEC4778C939}" destId="{EED79423-78A9-5240-AF96-CA4AB8DB4550}" srcOrd="0" destOrd="0" parTransId="{3AB05471-EC21-1F4B-8423-E4D05984BFC7}" sibTransId="{41BCDC41-65CB-AA47-A55D-E080F1B626A4}"/>
    <dgm:cxn modelId="{AC669E81-A28A-8B46-B3DC-B31D9FD9E1FC}" type="presOf" srcId="{E6ACC22C-878E-754A-B688-4CEC4778C939}" destId="{7B15B503-E0D2-144B-930C-450A0594BA6F}" srcOrd="0" destOrd="0" presId="urn:microsoft.com/office/officeart/2005/8/layout/chevron2"/>
    <dgm:cxn modelId="{DAA7FB6F-4A54-4F48-BF3B-5FB5943BC335}" type="presOf" srcId="{7677F1D3-B950-F44A-BA40-5659746C3CAD}" destId="{98B06DB4-BB2E-344D-9B54-F2698375BC6A}" srcOrd="0" destOrd="0" presId="urn:microsoft.com/office/officeart/2005/8/layout/chevron2"/>
    <dgm:cxn modelId="{B1E03027-1DD7-1C4E-8BC8-75323911222A}" type="presOf" srcId="{A754F30F-5B67-C34F-AFB3-2297BFEC1C11}" destId="{085281D3-A4D7-C940-AB2C-6D456FD73CA7}" srcOrd="0" destOrd="0" presId="urn:microsoft.com/office/officeart/2005/8/layout/chevron2"/>
    <dgm:cxn modelId="{15F1FC0E-4C5F-4D45-B84A-8326153F05F7}" srcId="{7F49C0FE-10CD-2B41-B807-BCD509BF85DA}" destId="{B7D72B1E-856A-8A41-BD80-725127135114}" srcOrd="0" destOrd="0" parTransId="{1B7A01F3-3E15-B84E-AE60-0C9D3AECB8D3}" sibTransId="{497B576A-8C94-A645-974E-B5CBED30AA18}"/>
    <dgm:cxn modelId="{95695BA4-9F42-D24D-9523-DF6B7A5BD944}" type="presOf" srcId="{0EF85144-06D0-E54E-96F6-5C3815EF166C}" destId="{3F9BB03D-BBBE-C741-9B1E-DD9FD975DE3D}" srcOrd="0" destOrd="0" presId="urn:microsoft.com/office/officeart/2005/8/layout/chevron2"/>
    <dgm:cxn modelId="{79736DF5-8C4B-0D47-AA82-50E9D0C96CDD}" type="presOf" srcId="{83C2F4BF-DC71-344D-8843-20F3DFEAF281}" destId="{69263345-43AE-0245-9C7F-AA4067502446}" srcOrd="0" destOrd="1" presId="urn:microsoft.com/office/officeart/2005/8/layout/chevron2"/>
    <dgm:cxn modelId="{F1956D02-EE06-0041-A670-351B9F920D39}" srcId="{E6ACC22C-878E-754A-B688-4CEC4778C939}" destId="{83C2F4BF-DC71-344D-8843-20F3DFEAF281}" srcOrd="1" destOrd="0" parTransId="{5774DF0D-467A-5344-AEC2-ACFF657E39D5}" sibTransId="{576FEAB7-F288-AA46-9DFF-6CB4E0E0366C}"/>
    <dgm:cxn modelId="{12D48C61-18EA-3E4E-8380-EACDD43E1C12}" srcId="{A2187757-3163-B849-A62B-C4B75F68F6CA}" destId="{0EF85144-06D0-E54E-96F6-5C3815EF166C}" srcOrd="0" destOrd="0" parTransId="{58BAB52A-B95F-6241-9983-227B902ED226}" sibTransId="{277E159E-3A20-C847-9F79-86A2AF409F88}"/>
    <dgm:cxn modelId="{0C833E06-0F44-7A46-A353-2FFFB271556E}" type="presOf" srcId="{EED79423-78A9-5240-AF96-CA4AB8DB4550}" destId="{69263345-43AE-0245-9C7F-AA4067502446}" srcOrd="0" destOrd="0" presId="urn:microsoft.com/office/officeart/2005/8/layout/chevron2"/>
    <dgm:cxn modelId="{05656709-FF6F-D646-9972-8CDB3A188619}" srcId="{7677F1D3-B950-F44A-BA40-5659746C3CAD}" destId="{A2187757-3163-B849-A62B-C4B75F68F6CA}" srcOrd="0" destOrd="0" parTransId="{ABD1B1ED-4624-8444-A2C1-9F87F75AD1CD}" sibTransId="{220DDD42-FC73-594C-B1C9-CAA273A05911}"/>
    <dgm:cxn modelId="{C306927C-A750-5844-A875-1CD7F056D952}" type="presOf" srcId="{B7D72B1E-856A-8A41-BD80-725127135114}" destId="{F1C7BC40-3B5B-7C40-8463-51810106182C}" srcOrd="0" destOrd="0" presId="urn:microsoft.com/office/officeart/2005/8/layout/chevron2"/>
    <dgm:cxn modelId="{230DB7BA-181D-284D-B8B1-174DFFAC5BBC}" type="presOf" srcId="{4DF36FD3-8DE1-8540-B90A-7C4A833D6174}" destId="{9124B0C6-D543-7344-B9FF-55B95AF0BB23}" srcOrd="0" destOrd="0" presId="urn:microsoft.com/office/officeart/2005/8/layout/chevron2"/>
    <dgm:cxn modelId="{6151F7B1-BF70-3340-B4AB-2497A8794022}" type="presOf" srcId="{29D8BD34-4EE6-6440-BFEB-C188C3A84FAF}" destId="{3F9BB03D-BBBE-C741-9B1E-DD9FD975DE3D}" srcOrd="0" destOrd="1" presId="urn:microsoft.com/office/officeart/2005/8/layout/chevron2"/>
    <dgm:cxn modelId="{0457B4C6-190B-9546-AA7A-694E79FBE2A6}" srcId="{7677F1D3-B950-F44A-BA40-5659746C3CAD}" destId="{7F49C0FE-10CD-2B41-B807-BCD509BF85DA}" srcOrd="3" destOrd="0" parTransId="{16DBD307-420C-5849-842D-EB8C8AECF5A8}" sibTransId="{047B7007-BE4F-DC4A-8F35-E2AD29F8CFB7}"/>
    <dgm:cxn modelId="{634A85A5-8500-1B42-9834-DCB420E0D185}" type="presOf" srcId="{C3FE950C-CA9D-F547-A06F-5B49AF0C2BF4}" destId="{4E75BAC1-AD19-A34D-B9D4-EAA68ED6C833}" srcOrd="0" destOrd="0" presId="urn:microsoft.com/office/officeart/2005/8/layout/chevron2"/>
    <dgm:cxn modelId="{1E69EDAE-885E-7449-AF35-4C65BDBEE222}" srcId="{A2187757-3163-B849-A62B-C4B75F68F6CA}" destId="{29D8BD34-4EE6-6440-BFEB-C188C3A84FAF}" srcOrd="1" destOrd="0" parTransId="{AAAE2A2A-E3D3-A343-AB05-E8AADFC67CDE}" sibTransId="{73A75A3C-AD55-4847-9D7E-AD641460BFBE}"/>
    <dgm:cxn modelId="{0D3C7DDC-E0C3-9941-9A53-037B0ABD1F77}" srcId="{7677F1D3-B950-F44A-BA40-5659746C3CAD}" destId="{E6ACC22C-878E-754A-B688-4CEC4778C939}" srcOrd="1" destOrd="0" parTransId="{70543B65-6D3D-6848-A6B3-E6F4A928B419}" sibTransId="{788809CB-B887-FD4F-9258-287634875C75}"/>
    <dgm:cxn modelId="{9D65E903-FB3A-BD4C-AC2B-89C17CDAC4E7}" srcId="{A3524852-D016-4145-9105-443554764352}" destId="{4DF36FD3-8DE1-8540-B90A-7C4A833D6174}" srcOrd="0" destOrd="0" parTransId="{53156904-0F9F-E64E-8537-3992AEE58E4A}" sibTransId="{BC6AC1A3-136F-9648-9551-CEA666452303}"/>
    <dgm:cxn modelId="{B3550D9C-355D-3643-8D0A-66A085917E86}" srcId="{7F49C0FE-10CD-2B41-B807-BCD509BF85DA}" destId="{C2993203-0A90-BA46-9B41-68FF738E4861}" srcOrd="1" destOrd="0" parTransId="{08E28F9A-88FD-6D44-A005-7BB3154FE11F}" sibTransId="{1D0EDA7D-09BB-A445-8EA7-4E318C832D02}"/>
    <dgm:cxn modelId="{49E47A7A-CDD6-234D-A454-F2346B8470D7}" type="presOf" srcId="{15C9741F-589F-764A-B5E9-821FE33C0734}" destId="{9124B0C6-D543-7344-B9FF-55B95AF0BB23}" srcOrd="0" destOrd="1" presId="urn:microsoft.com/office/officeart/2005/8/layout/chevron2"/>
    <dgm:cxn modelId="{1894FC12-9298-884B-8FC6-08FFA4DC1F52}" srcId="{7677F1D3-B950-F44A-BA40-5659746C3CAD}" destId="{A3524852-D016-4145-9105-443554764352}" srcOrd="2" destOrd="0" parTransId="{9B0D1CAF-B0F7-274E-843E-1E1D198231B6}" sibTransId="{B7AD2D44-0D56-0F4C-BC12-998E766435F4}"/>
    <dgm:cxn modelId="{DBA93E78-E316-544A-A14F-E5DF2E0A8B97}" type="presOf" srcId="{7F49C0FE-10CD-2B41-B807-BCD509BF85DA}" destId="{9DE7DEA7-50DE-6545-840B-67150A007F57}" srcOrd="0" destOrd="0" presId="urn:microsoft.com/office/officeart/2005/8/layout/chevron2"/>
    <dgm:cxn modelId="{D3C9C399-F060-824A-815B-13D9ED1014D0}" srcId="{7677F1D3-B950-F44A-BA40-5659746C3CAD}" destId="{C3FE950C-CA9D-F547-A06F-5B49AF0C2BF4}" srcOrd="4" destOrd="0" parTransId="{36C8CB1F-7B3C-EE4C-A9EE-63F97D163BA9}" sibTransId="{79DA3FE6-4504-9945-9DA2-34DDE111EF4C}"/>
    <dgm:cxn modelId="{4E9389A5-F61F-6F44-9E35-DF4F51AF1225}" type="presOf" srcId="{A2187757-3163-B849-A62B-C4B75F68F6CA}" destId="{28A08A25-738D-834E-9487-A7FB605FEDCE}" srcOrd="0" destOrd="0" presId="urn:microsoft.com/office/officeart/2005/8/layout/chevron2"/>
    <dgm:cxn modelId="{32D4AEB1-F76A-A449-B413-60413F15243E}" srcId="{C3FE950C-CA9D-F547-A06F-5B49AF0C2BF4}" destId="{A754F30F-5B67-C34F-AFB3-2297BFEC1C11}" srcOrd="0" destOrd="0" parTransId="{F99051DE-230E-8942-8603-40A5EE1ABD94}" sibTransId="{9F45CE23-DDF2-A14E-88DB-ACB5704BF869}"/>
    <dgm:cxn modelId="{6756F6F4-B53A-1249-ABBE-373330BF9EA5}" type="presOf" srcId="{A3524852-D016-4145-9105-443554764352}" destId="{5E117133-F6EE-1149-B94D-EA5D10D8D930}" srcOrd="0" destOrd="0" presId="urn:microsoft.com/office/officeart/2005/8/layout/chevron2"/>
    <dgm:cxn modelId="{FF19A4B7-1760-A44E-9B24-A4AADB53E3B6}" type="presParOf" srcId="{98B06DB4-BB2E-344D-9B54-F2698375BC6A}" destId="{61D8B23C-B3C4-4D44-9435-5D830FF695ED}" srcOrd="0" destOrd="0" presId="urn:microsoft.com/office/officeart/2005/8/layout/chevron2"/>
    <dgm:cxn modelId="{0B6E6945-7BB0-5249-BDA1-3085DC37C9AD}" type="presParOf" srcId="{61D8B23C-B3C4-4D44-9435-5D830FF695ED}" destId="{28A08A25-738D-834E-9487-A7FB605FEDCE}" srcOrd="0" destOrd="0" presId="urn:microsoft.com/office/officeart/2005/8/layout/chevron2"/>
    <dgm:cxn modelId="{6E49C243-8280-A24E-8000-4EE291CB2253}" type="presParOf" srcId="{61D8B23C-B3C4-4D44-9435-5D830FF695ED}" destId="{3F9BB03D-BBBE-C741-9B1E-DD9FD975DE3D}" srcOrd="1" destOrd="0" presId="urn:microsoft.com/office/officeart/2005/8/layout/chevron2"/>
    <dgm:cxn modelId="{9BCA593D-A813-1B41-8061-8365F00DE229}" type="presParOf" srcId="{98B06DB4-BB2E-344D-9B54-F2698375BC6A}" destId="{120EDCA0-7A1F-9649-BE34-0E5F53C2E902}" srcOrd="1" destOrd="0" presId="urn:microsoft.com/office/officeart/2005/8/layout/chevron2"/>
    <dgm:cxn modelId="{4D9C3449-EBC0-7A4C-A8C8-CBC9038E2D88}" type="presParOf" srcId="{98B06DB4-BB2E-344D-9B54-F2698375BC6A}" destId="{B158AD9C-FC10-8A40-929D-4E812315FF11}" srcOrd="2" destOrd="0" presId="urn:microsoft.com/office/officeart/2005/8/layout/chevron2"/>
    <dgm:cxn modelId="{0D466383-4F4E-1F4B-80BE-A2010632772D}" type="presParOf" srcId="{B158AD9C-FC10-8A40-929D-4E812315FF11}" destId="{7B15B503-E0D2-144B-930C-450A0594BA6F}" srcOrd="0" destOrd="0" presId="urn:microsoft.com/office/officeart/2005/8/layout/chevron2"/>
    <dgm:cxn modelId="{0B1EC37F-3FFD-B74A-AFB8-B66CF3F5F410}" type="presParOf" srcId="{B158AD9C-FC10-8A40-929D-4E812315FF11}" destId="{69263345-43AE-0245-9C7F-AA4067502446}" srcOrd="1" destOrd="0" presId="urn:microsoft.com/office/officeart/2005/8/layout/chevron2"/>
    <dgm:cxn modelId="{547A2A0D-9B73-B745-9421-8410F939DD61}" type="presParOf" srcId="{98B06DB4-BB2E-344D-9B54-F2698375BC6A}" destId="{71653C48-62DC-2D42-98FC-B7B6466F4C76}" srcOrd="3" destOrd="0" presId="urn:microsoft.com/office/officeart/2005/8/layout/chevron2"/>
    <dgm:cxn modelId="{6B4D055B-A184-D64B-9028-E3ED572EF860}" type="presParOf" srcId="{98B06DB4-BB2E-344D-9B54-F2698375BC6A}" destId="{AE04C2D4-1CF9-4B48-A94F-8622D0924927}" srcOrd="4" destOrd="0" presId="urn:microsoft.com/office/officeart/2005/8/layout/chevron2"/>
    <dgm:cxn modelId="{2CBC87F5-9086-8D49-A2FE-1D668A961852}" type="presParOf" srcId="{AE04C2D4-1CF9-4B48-A94F-8622D0924927}" destId="{5E117133-F6EE-1149-B94D-EA5D10D8D930}" srcOrd="0" destOrd="0" presId="urn:microsoft.com/office/officeart/2005/8/layout/chevron2"/>
    <dgm:cxn modelId="{174FE216-0F38-CD4C-AED9-8594EFC8018B}" type="presParOf" srcId="{AE04C2D4-1CF9-4B48-A94F-8622D0924927}" destId="{9124B0C6-D543-7344-B9FF-55B95AF0BB23}" srcOrd="1" destOrd="0" presId="urn:microsoft.com/office/officeart/2005/8/layout/chevron2"/>
    <dgm:cxn modelId="{5CF85ECE-3C66-114C-8860-9B188925C382}" type="presParOf" srcId="{98B06DB4-BB2E-344D-9B54-F2698375BC6A}" destId="{B2F1057B-77FC-ED4F-8229-37546194D2DD}" srcOrd="5" destOrd="0" presId="urn:microsoft.com/office/officeart/2005/8/layout/chevron2"/>
    <dgm:cxn modelId="{ECBA550E-417A-D044-9CE4-55BA3087B1B8}" type="presParOf" srcId="{98B06DB4-BB2E-344D-9B54-F2698375BC6A}" destId="{7961A671-0BD4-FC4F-B392-495F579F3536}" srcOrd="6" destOrd="0" presId="urn:microsoft.com/office/officeart/2005/8/layout/chevron2"/>
    <dgm:cxn modelId="{F498A4C3-1EBE-8444-B46E-C5AE687C161D}" type="presParOf" srcId="{7961A671-0BD4-FC4F-B392-495F579F3536}" destId="{9DE7DEA7-50DE-6545-840B-67150A007F57}" srcOrd="0" destOrd="0" presId="urn:microsoft.com/office/officeart/2005/8/layout/chevron2"/>
    <dgm:cxn modelId="{2B139ABF-A51E-114C-8DDA-210DC7B46246}" type="presParOf" srcId="{7961A671-0BD4-FC4F-B392-495F579F3536}" destId="{F1C7BC40-3B5B-7C40-8463-51810106182C}" srcOrd="1" destOrd="0" presId="urn:microsoft.com/office/officeart/2005/8/layout/chevron2"/>
    <dgm:cxn modelId="{19A21A5E-0796-E34F-AE31-ABD0557F3F3B}" type="presParOf" srcId="{98B06DB4-BB2E-344D-9B54-F2698375BC6A}" destId="{530EAB63-028E-2F48-8B96-DAB8C505B1AA}" srcOrd="7" destOrd="0" presId="urn:microsoft.com/office/officeart/2005/8/layout/chevron2"/>
    <dgm:cxn modelId="{F0490CE6-E86F-5E43-845F-4640CE1594A4}" type="presParOf" srcId="{98B06DB4-BB2E-344D-9B54-F2698375BC6A}" destId="{D43AD864-0D6E-A246-A9AA-26C0B46C6CDD}" srcOrd="8" destOrd="0" presId="urn:microsoft.com/office/officeart/2005/8/layout/chevron2"/>
    <dgm:cxn modelId="{936038BF-6647-5845-9589-B80C7CCB5E27}" type="presParOf" srcId="{D43AD864-0D6E-A246-A9AA-26C0B46C6CDD}" destId="{4E75BAC1-AD19-A34D-B9D4-EAA68ED6C833}" srcOrd="0" destOrd="0" presId="urn:microsoft.com/office/officeart/2005/8/layout/chevron2"/>
    <dgm:cxn modelId="{2F1376D9-8189-9C48-B6CA-1F54865B2038}" type="presParOf" srcId="{D43AD864-0D6E-A246-A9AA-26C0B46C6CDD}" destId="{085281D3-A4D7-C940-AB2C-6D456FD73C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931632-82E1-8843-B7BD-0D8001FEBDD4}" type="doc">
      <dgm:prSet loTypeId="urn:microsoft.com/office/officeart/2009/3/layout/RandomtoResultProcess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C5059746-8D9F-F047-9348-F05A77755DF7}">
      <dgm:prSet phldrT="[Text]"/>
      <dgm:spPr/>
      <dgm:t>
        <a:bodyPr/>
        <a:lstStyle/>
        <a:p>
          <a:r>
            <a:rPr lang="de-DE" dirty="0" smtClean="0"/>
            <a:t>Wiki</a:t>
          </a:r>
          <a:endParaRPr lang="de-DE" dirty="0"/>
        </a:p>
      </dgm:t>
    </dgm:pt>
    <dgm:pt modelId="{D66C8E1A-440F-9E45-B574-21C30094B78D}" type="parTrans" cxnId="{20F0B033-AF51-2E40-AE87-BDC8649239DA}">
      <dgm:prSet/>
      <dgm:spPr/>
      <dgm:t>
        <a:bodyPr/>
        <a:lstStyle/>
        <a:p>
          <a:endParaRPr lang="de-DE"/>
        </a:p>
      </dgm:t>
    </dgm:pt>
    <dgm:pt modelId="{D755AF64-2ECA-0A4E-944E-0576893BBE37}" type="sibTrans" cxnId="{20F0B033-AF51-2E40-AE87-BDC8649239DA}">
      <dgm:prSet/>
      <dgm:spPr/>
      <dgm:t>
        <a:bodyPr/>
        <a:lstStyle/>
        <a:p>
          <a:endParaRPr lang="de-DE"/>
        </a:p>
      </dgm:t>
    </dgm:pt>
    <dgm:pt modelId="{511E20E6-2373-034D-9A19-8D8C1C2AE291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68B46202-283E-3C45-8DDA-208EE55335F4}" type="parTrans" cxnId="{A4DDCC9F-99E3-D242-8CB7-F50E6883D351}">
      <dgm:prSet/>
      <dgm:spPr/>
      <dgm:t>
        <a:bodyPr/>
        <a:lstStyle/>
        <a:p>
          <a:endParaRPr lang="de-DE"/>
        </a:p>
      </dgm:t>
    </dgm:pt>
    <dgm:pt modelId="{0AD268E0-8C86-ED44-9DD0-C3CCF692E71D}" type="sibTrans" cxnId="{A4DDCC9F-99E3-D242-8CB7-F50E6883D351}">
      <dgm:prSet/>
      <dgm:spPr/>
      <dgm:t>
        <a:bodyPr/>
        <a:lstStyle/>
        <a:p>
          <a:endParaRPr lang="de-DE"/>
        </a:p>
      </dgm:t>
    </dgm:pt>
    <dgm:pt modelId="{8057E8E9-376E-1B44-9026-9F1AE1593F05}">
      <dgm:prSet phldrT="[Text]"/>
      <dgm:spPr/>
      <dgm:t>
        <a:bodyPr/>
        <a:lstStyle/>
        <a:p>
          <a:r>
            <a:rPr lang="de-DE" smtClean="0"/>
            <a:t>Facts</a:t>
          </a:r>
          <a:endParaRPr lang="de-DE" dirty="0"/>
        </a:p>
      </dgm:t>
    </dgm:pt>
    <dgm:pt modelId="{D8756BA2-CA9F-A94C-A6A9-10ACE212AC05}" type="parTrans" cxnId="{86C00F61-3F56-CA4B-8CC6-A20AD26F3C27}">
      <dgm:prSet/>
      <dgm:spPr/>
      <dgm:t>
        <a:bodyPr/>
        <a:lstStyle/>
        <a:p>
          <a:endParaRPr lang="de-DE"/>
        </a:p>
      </dgm:t>
    </dgm:pt>
    <dgm:pt modelId="{29106DA9-EB2E-3747-80FC-4CE3DF2E2FAC}" type="sibTrans" cxnId="{86C00F61-3F56-CA4B-8CC6-A20AD26F3C27}">
      <dgm:prSet/>
      <dgm:spPr/>
      <dgm:t>
        <a:bodyPr/>
        <a:lstStyle/>
        <a:p>
          <a:endParaRPr lang="de-DE"/>
        </a:p>
      </dgm:t>
    </dgm:pt>
    <dgm:pt modelId="{832FC0C8-D802-EF47-98F4-1913AEFAABCE}">
      <dgm:prSet phldrT="[Text]"/>
      <dgm:spPr/>
      <dgm:t>
        <a:bodyPr/>
        <a:lstStyle/>
        <a:p>
          <a:r>
            <a:rPr lang="de-DE" dirty="0" smtClean="0"/>
            <a:t>Review</a:t>
          </a:r>
          <a:endParaRPr lang="de-DE" dirty="0"/>
        </a:p>
      </dgm:t>
    </dgm:pt>
    <dgm:pt modelId="{DFDA01FD-8E14-E64D-A913-62B3FB1B817A}" type="parTrans" cxnId="{26D01A74-1364-A740-9162-AB8F30AFCCB6}">
      <dgm:prSet/>
      <dgm:spPr/>
      <dgm:t>
        <a:bodyPr/>
        <a:lstStyle/>
        <a:p>
          <a:endParaRPr lang="de-DE"/>
        </a:p>
      </dgm:t>
    </dgm:pt>
    <dgm:pt modelId="{5AD14700-DF1E-564D-B1D8-BE11BE68E7D4}" type="sibTrans" cxnId="{26D01A74-1364-A740-9162-AB8F30AFCCB6}">
      <dgm:prSet/>
      <dgm:spPr/>
      <dgm:t>
        <a:bodyPr/>
        <a:lstStyle/>
        <a:p>
          <a:endParaRPr lang="de-DE"/>
        </a:p>
      </dgm:t>
    </dgm:pt>
    <dgm:pt modelId="{5477381A-BAD3-4C46-A1B9-6BFBBC72466A}" type="pres">
      <dgm:prSet presAssocID="{53931632-82E1-8843-B7BD-0D8001FEBDD4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D1D5564-680C-3F48-B7B6-A67B618C3DE0}" type="pres">
      <dgm:prSet presAssocID="{C5059746-8D9F-F047-9348-F05A77755DF7}" presName="chaos" presStyleCnt="0"/>
      <dgm:spPr/>
      <dgm:t>
        <a:bodyPr/>
        <a:lstStyle/>
        <a:p>
          <a:endParaRPr lang="de-DE"/>
        </a:p>
      </dgm:t>
    </dgm:pt>
    <dgm:pt modelId="{AA503739-73EA-844F-B4BC-01D6B54A0BB3}" type="pres">
      <dgm:prSet presAssocID="{C5059746-8D9F-F047-9348-F05A77755DF7}" presName="parTx1" presStyleLbl="revTx" presStyleIdx="0" presStyleCnt="3"/>
      <dgm:spPr/>
      <dgm:t>
        <a:bodyPr/>
        <a:lstStyle/>
        <a:p>
          <a:endParaRPr lang="de-DE"/>
        </a:p>
      </dgm:t>
    </dgm:pt>
    <dgm:pt modelId="{DB20FE2B-1350-AC44-96CF-6A49E7800683}" type="pres">
      <dgm:prSet presAssocID="{C5059746-8D9F-F047-9348-F05A77755DF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A0402E-BDE1-7447-877E-DDC1AE6158E8}" type="pres">
      <dgm:prSet presAssocID="{C5059746-8D9F-F047-9348-F05A77755DF7}" presName="c1" presStyleLbl="node1" presStyleIdx="0" presStyleCnt="19"/>
      <dgm:spPr/>
      <dgm:t>
        <a:bodyPr/>
        <a:lstStyle/>
        <a:p>
          <a:endParaRPr lang="de-DE"/>
        </a:p>
      </dgm:t>
    </dgm:pt>
    <dgm:pt modelId="{B6357316-51AC-2940-BFCA-8B1AF15AAABF}" type="pres">
      <dgm:prSet presAssocID="{C5059746-8D9F-F047-9348-F05A77755DF7}" presName="c2" presStyleLbl="node1" presStyleIdx="1" presStyleCnt="19"/>
      <dgm:spPr/>
      <dgm:t>
        <a:bodyPr/>
        <a:lstStyle/>
        <a:p>
          <a:endParaRPr lang="de-DE"/>
        </a:p>
      </dgm:t>
    </dgm:pt>
    <dgm:pt modelId="{929EA657-3B2C-4D45-B855-5F36239A090A}" type="pres">
      <dgm:prSet presAssocID="{C5059746-8D9F-F047-9348-F05A77755DF7}" presName="c3" presStyleLbl="node1" presStyleIdx="2" presStyleCnt="19"/>
      <dgm:spPr/>
      <dgm:t>
        <a:bodyPr/>
        <a:lstStyle/>
        <a:p>
          <a:endParaRPr lang="de-DE"/>
        </a:p>
      </dgm:t>
    </dgm:pt>
    <dgm:pt modelId="{81E47CC7-790A-014C-9279-82F40CC11C0D}" type="pres">
      <dgm:prSet presAssocID="{C5059746-8D9F-F047-9348-F05A77755DF7}" presName="c4" presStyleLbl="node1" presStyleIdx="3" presStyleCnt="19"/>
      <dgm:spPr/>
      <dgm:t>
        <a:bodyPr/>
        <a:lstStyle/>
        <a:p>
          <a:endParaRPr lang="de-DE"/>
        </a:p>
      </dgm:t>
    </dgm:pt>
    <dgm:pt modelId="{F8881D30-80A8-4849-98BD-0770CAD0DB67}" type="pres">
      <dgm:prSet presAssocID="{C5059746-8D9F-F047-9348-F05A77755DF7}" presName="c5" presStyleLbl="node1" presStyleIdx="4" presStyleCnt="19"/>
      <dgm:spPr/>
      <dgm:t>
        <a:bodyPr/>
        <a:lstStyle/>
        <a:p>
          <a:endParaRPr lang="de-DE"/>
        </a:p>
      </dgm:t>
    </dgm:pt>
    <dgm:pt modelId="{BF0857AE-8CAD-4545-AAD7-BC30EFB4906C}" type="pres">
      <dgm:prSet presAssocID="{C5059746-8D9F-F047-9348-F05A77755DF7}" presName="c6" presStyleLbl="node1" presStyleIdx="5" presStyleCnt="19"/>
      <dgm:spPr/>
      <dgm:t>
        <a:bodyPr/>
        <a:lstStyle/>
        <a:p>
          <a:endParaRPr lang="de-DE"/>
        </a:p>
      </dgm:t>
    </dgm:pt>
    <dgm:pt modelId="{042959F4-9A7C-1D45-BAFD-BB51206B38B5}" type="pres">
      <dgm:prSet presAssocID="{C5059746-8D9F-F047-9348-F05A77755DF7}" presName="c7" presStyleLbl="node1" presStyleIdx="6" presStyleCnt="19"/>
      <dgm:spPr/>
      <dgm:t>
        <a:bodyPr/>
        <a:lstStyle/>
        <a:p>
          <a:endParaRPr lang="de-DE"/>
        </a:p>
      </dgm:t>
    </dgm:pt>
    <dgm:pt modelId="{FE8FD199-F418-F045-815E-D9B4450B6E15}" type="pres">
      <dgm:prSet presAssocID="{C5059746-8D9F-F047-9348-F05A77755DF7}" presName="c8" presStyleLbl="node1" presStyleIdx="7" presStyleCnt="19"/>
      <dgm:spPr/>
      <dgm:t>
        <a:bodyPr/>
        <a:lstStyle/>
        <a:p>
          <a:endParaRPr lang="de-DE"/>
        </a:p>
      </dgm:t>
    </dgm:pt>
    <dgm:pt modelId="{BC3CA1E3-F099-0446-BA07-F4FCFCF77D90}" type="pres">
      <dgm:prSet presAssocID="{C5059746-8D9F-F047-9348-F05A77755DF7}" presName="c9" presStyleLbl="node1" presStyleIdx="8" presStyleCnt="19"/>
      <dgm:spPr/>
      <dgm:t>
        <a:bodyPr/>
        <a:lstStyle/>
        <a:p>
          <a:endParaRPr lang="de-DE"/>
        </a:p>
      </dgm:t>
    </dgm:pt>
    <dgm:pt modelId="{50B4B40A-538C-AD49-A411-AB42A41722A9}" type="pres">
      <dgm:prSet presAssocID="{C5059746-8D9F-F047-9348-F05A77755DF7}" presName="c10" presStyleLbl="node1" presStyleIdx="9" presStyleCnt="19"/>
      <dgm:spPr/>
      <dgm:t>
        <a:bodyPr/>
        <a:lstStyle/>
        <a:p>
          <a:endParaRPr lang="de-DE"/>
        </a:p>
      </dgm:t>
    </dgm:pt>
    <dgm:pt modelId="{3DA52F21-D613-A94E-9024-78E3E3A5AEBF}" type="pres">
      <dgm:prSet presAssocID="{C5059746-8D9F-F047-9348-F05A77755DF7}" presName="c11" presStyleLbl="node1" presStyleIdx="10" presStyleCnt="19"/>
      <dgm:spPr/>
      <dgm:t>
        <a:bodyPr/>
        <a:lstStyle/>
        <a:p>
          <a:endParaRPr lang="de-DE"/>
        </a:p>
      </dgm:t>
    </dgm:pt>
    <dgm:pt modelId="{DD747EAE-7E2B-1644-BD10-01725E670D6E}" type="pres">
      <dgm:prSet presAssocID="{C5059746-8D9F-F047-9348-F05A77755DF7}" presName="c12" presStyleLbl="node1" presStyleIdx="11" presStyleCnt="19"/>
      <dgm:spPr/>
      <dgm:t>
        <a:bodyPr/>
        <a:lstStyle/>
        <a:p>
          <a:endParaRPr lang="de-DE"/>
        </a:p>
      </dgm:t>
    </dgm:pt>
    <dgm:pt modelId="{6B2DD207-8BAB-D647-8476-050729C8C993}" type="pres">
      <dgm:prSet presAssocID="{C5059746-8D9F-F047-9348-F05A77755DF7}" presName="c13" presStyleLbl="node1" presStyleIdx="12" presStyleCnt="19"/>
      <dgm:spPr/>
      <dgm:t>
        <a:bodyPr/>
        <a:lstStyle/>
        <a:p>
          <a:endParaRPr lang="de-DE"/>
        </a:p>
      </dgm:t>
    </dgm:pt>
    <dgm:pt modelId="{0EB296F0-B9EC-384A-A59D-2676A1DF5BC2}" type="pres">
      <dgm:prSet presAssocID="{C5059746-8D9F-F047-9348-F05A77755DF7}" presName="c14" presStyleLbl="node1" presStyleIdx="13" presStyleCnt="19"/>
      <dgm:spPr/>
      <dgm:t>
        <a:bodyPr/>
        <a:lstStyle/>
        <a:p>
          <a:endParaRPr lang="de-DE"/>
        </a:p>
      </dgm:t>
    </dgm:pt>
    <dgm:pt modelId="{B08CA39E-AD04-8E4C-B1FD-D52D1FA44659}" type="pres">
      <dgm:prSet presAssocID="{C5059746-8D9F-F047-9348-F05A77755DF7}" presName="c15" presStyleLbl="node1" presStyleIdx="14" presStyleCnt="19"/>
      <dgm:spPr/>
      <dgm:t>
        <a:bodyPr/>
        <a:lstStyle/>
        <a:p>
          <a:endParaRPr lang="de-DE"/>
        </a:p>
      </dgm:t>
    </dgm:pt>
    <dgm:pt modelId="{BF17C7CF-5C82-044F-ADB1-EDDC448472AE}" type="pres">
      <dgm:prSet presAssocID="{C5059746-8D9F-F047-9348-F05A77755DF7}" presName="c16" presStyleLbl="node1" presStyleIdx="15" presStyleCnt="19"/>
      <dgm:spPr/>
      <dgm:t>
        <a:bodyPr/>
        <a:lstStyle/>
        <a:p>
          <a:endParaRPr lang="de-DE"/>
        </a:p>
      </dgm:t>
    </dgm:pt>
    <dgm:pt modelId="{EC3952CC-1121-9C44-9F35-D4A9B3808003}" type="pres">
      <dgm:prSet presAssocID="{C5059746-8D9F-F047-9348-F05A77755DF7}" presName="c17" presStyleLbl="node1" presStyleIdx="16" presStyleCnt="19"/>
      <dgm:spPr/>
      <dgm:t>
        <a:bodyPr/>
        <a:lstStyle/>
        <a:p>
          <a:endParaRPr lang="de-DE"/>
        </a:p>
      </dgm:t>
    </dgm:pt>
    <dgm:pt modelId="{10FEB893-D2C4-D749-BDA2-BC9FF85EF696}" type="pres">
      <dgm:prSet presAssocID="{C5059746-8D9F-F047-9348-F05A77755DF7}" presName="c18" presStyleLbl="node1" presStyleIdx="17" presStyleCnt="19"/>
      <dgm:spPr/>
      <dgm:t>
        <a:bodyPr/>
        <a:lstStyle/>
        <a:p>
          <a:endParaRPr lang="de-DE"/>
        </a:p>
      </dgm:t>
    </dgm:pt>
    <dgm:pt modelId="{927D024C-9C07-2044-B202-CC94B669A572}" type="pres">
      <dgm:prSet presAssocID="{D755AF64-2ECA-0A4E-944E-0576893BBE37}" presName="chevronComposite1" presStyleCnt="0"/>
      <dgm:spPr/>
      <dgm:t>
        <a:bodyPr/>
        <a:lstStyle/>
        <a:p>
          <a:endParaRPr lang="de-DE"/>
        </a:p>
      </dgm:t>
    </dgm:pt>
    <dgm:pt modelId="{FBB2ABF6-B46E-844D-AC5F-06A1D5F3B2CE}" type="pres">
      <dgm:prSet presAssocID="{D755AF64-2ECA-0A4E-944E-0576893BBE37}" presName="chevron1" presStyleLbl="sibTrans2D1" presStyleIdx="0" presStyleCnt="2"/>
      <dgm:spPr/>
      <dgm:t>
        <a:bodyPr/>
        <a:lstStyle/>
        <a:p>
          <a:endParaRPr lang="de-DE"/>
        </a:p>
      </dgm:t>
    </dgm:pt>
    <dgm:pt modelId="{8B2CE590-23AF-B346-97E9-FDABDA94CBCC}" type="pres">
      <dgm:prSet presAssocID="{D755AF64-2ECA-0A4E-944E-0576893BBE37}" presName="spChevron1" presStyleCnt="0"/>
      <dgm:spPr/>
      <dgm:t>
        <a:bodyPr/>
        <a:lstStyle/>
        <a:p>
          <a:endParaRPr lang="de-DE"/>
        </a:p>
      </dgm:t>
    </dgm:pt>
    <dgm:pt modelId="{A34448B3-49BA-4847-9E17-A60A97F812AA}" type="pres">
      <dgm:prSet presAssocID="{D755AF64-2ECA-0A4E-944E-0576893BBE37}" presName="overlap" presStyleCnt="0"/>
      <dgm:spPr/>
      <dgm:t>
        <a:bodyPr/>
        <a:lstStyle/>
        <a:p>
          <a:endParaRPr lang="de-DE"/>
        </a:p>
      </dgm:t>
    </dgm:pt>
    <dgm:pt modelId="{05DF0973-E806-B04F-993B-73587B585246}" type="pres">
      <dgm:prSet presAssocID="{D755AF64-2ECA-0A4E-944E-0576893BBE37}" presName="chevronComposite2" presStyleCnt="0"/>
      <dgm:spPr/>
      <dgm:t>
        <a:bodyPr/>
        <a:lstStyle/>
        <a:p>
          <a:endParaRPr lang="de-DE"/>
        </a:p>
      </dgm:t>
    </dgm:pt>
    <dgm:pt modelId="{1DC2FA51-6A1B-7342-8851-439AD53E4265}" type="pres">
      <dgm:prSet presAssocID="{D755AF64-2ECA-0A4E-944E-0576893BBE37}" presName="chevron2" presStyleLbl="sibTrans2D1" presStyleIdx="1" presStyleCnt="2"/>
      <dgm:spPr/>
      <dgm:t>
        <a:bodyPr/>
        <a:lstStyle/>
        <a:p>
          <a:endParaRPr lang="de-DE"/>
        </a:p>
      </dgm:t>
    </dgm:pt>
    <dgm:pt modelId="{1CF9311F-6515-9B45-AB1E-776B7E6826C0}" type="pres">
      <dgm:prSet presAssocID="{D755AF64-2ECA-0A4E-944E-0576893BBE37}" presName="spChevron2" presStyleCnt="0"/>
      <dgm:spPr/>
      <dgm:t>
        <a:bodyPr/>
        <a:lstStyle/>
        <a:p>
          <a:endParaRPr lang="de-DE"/>
        </a:p>
      </dgm:t>
    </dgm:pt>
    <dgm:pt modelId="{53FD7FBC-F111-624C-B34C-EF71BEBC9BFF}" type="pres">
      <dgm:prSet presAssocID="{8057E8E9-376E-1B44-9026-9F1AE1593F05}" presName="last" presStyleCnt="0"/>
      <dgm:spPr/>
      <dgm:t>
        <a:bodyPr/>
        <a:lstStyle/>
        <a:p>
          <a:endParaRPr lang="de-DE"/>
        </a:p>
      </dgm:t>
    </dgm:pt>
    <dgm:pt modelId="{56C70994-8FF4-B041-B7BA-04A897DE4273}" type="pres">
      <dgm:prSet presAssocID="{8057E8E9-376E-1B44-9026-9F1AE1593F05}" presName="circleTx" presStyleLbl="node1" presStyleIdx="18" presStyleCnt="19"/>
      <dgm:spPr/>
      <dgm:t>
        <a:bodyPr/>
        <a:lstStyle/>
        <a:p>
          <a:endParaRPr lang="de-DE"/>
        </a:p>
      </dgm:t>
    </dgm:pt>
    <dgm:pt modelId="{4CCD2AF1-BC85-BB43-AD78-0FCE2EB61E52}" type="pres">
      <dgm:prSet presAssocID="{8057E8E9-376E-1B44-9026-9F1AE1593F05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88ED4-2EF5-2447-8388-B66566004C7D}" type="pres">
      <dgm:prSet presAssocID="{8057E8E9-376E-1B44-9026-9F1AE1593F05}" presName="spN" presStyleCnt="0"/>
      <dgm:spPr/>
      <dgm:t>
        <a:bodyPr/>
        <a:lstStyle/>
        <a:p>
          <a:endParaRPr lang="de-DE"/>
        </a:p>
      </dgm:t>
    </dgm:pt>
  </dgm:ptLst>
  <dgm:cxnLst>
    <dgm:cxn modelId="{00D97DF2-685A-3B4C-8987-80A1EB5257B0}" type="presOf" srcId="{511E20E6-2373-034D-9A19-8D8C1C2AE291}" destId="{DB20FE2B-1350-AC44-96CF-6A49E7800683}" srcOrd="0" destOrd="0" presId="urn:microsoft.com/office/officeart/2009/3/layout/RandomtoResultProcess"/>
    <dgm:cxn modelId="{2BDD04FD-D583-074D-BACF-0FB369C077CB}" type="presOf" srcId="{C5059746-8D9F-F047-9348-F05A77755DF7}" destId="{AA503739-73EA-844F-B4BC-01D6B54A0BB3}" srcOrd="0" destOrd="0" presId="urn:microsoft.com/office/officeart/2009/3/layout/RandomtoResultProcess"/>
    <dgm:cxn modelId="{A4DDCC9F-99E3-D242-8CB7-F50E6883D351}" srcId="{C5059746-8D9F-F047-9348-F05A77755DF7}" destId="{511E20E6-2373-034D-9A19-8D8C1C2AE291}" srcOrd="0" destOrd="0" parTransId="{68B46202-283E-3C45-8DDA-208EE55335F4}" sibTransId="{0AD268E0-8C86-ED44-9DD0-C3CCF692E71D}"/>
    <dgm:cxn modelId="{5DD10AF0-1DAC-EC48-83AB-6516FA342F57}" type="presOf" srcId="{832FC0C8-D802-EF47-98F4-1913AEFAABCE}" destId="{4CCD2AF1-BC85-BB43-AD78-0FCE2EB61E52}" srcOrd="0" destOrd="0" presId="urn:microsoft.com/office/officeart/2009/3/layout/RandomtoResultProcess"/>
    <dgm:cxn modelId="{20F0B033-AF51-2E40-AE87-BDC8649239DA}" srcId="{53931632-82E1-8843-B7BD-0D8001FEBDD4}" destId="{C5059746-8D9F-F047-9348-F05A77755DF7}" srcOrd="0" destOrd="0" parTransId="{D66C8E1A-440F-9E45-B574-21C30094B78D}" sibTransId="{D755AF64-2ECA-0A4E-944E-0576893BBE37}"/>
    <dgm:cxn modelId="{86C00F61-3F56-CA4B-8CC6-A20AD26F3C27}" srcId="{53931632-82E1-8843-B7BD-0D8001FEBDD4}" destId="{8057E8E9-376E-1B44-9026-9F1AE1593F05}" srcOrd="1" destOrd="0" parTransId="{D8756BA2-CA9F-A94C-A6A9-10ACE212AC05}" sibTransId="{29106DA9-EB2E-3747-80FC-4CE3DF2E2FAC}"/>
    <dgm:cxn modelId="{7BF4C24F-D2E3-E845-9553-037CF3A7CA45}" type="presOf" srcId="{53931632-82E1-8843-B7BD-0D8001FEBDD4}" destId="{5477381A-BAD3-4C46-A1B9-6BFBBC72466A}" srcOrd="0" destOrd="0" presId="urn:microsoft.com/office/officeart/2009/3/layout/RandomtoResultProcess"/>
    <dgm:cxn modelId="{8F5FA3D7-BCCB-CF4A-8136-DE1774AACBEB}" type="presOf" srcId="{8057E8E9-376E-1B44-9026-9F1AE1593F05}" destId="{56C70994-8FF4-B041-B7BA-04A897DE4273}" srcOrd="0" destOrd="0" presId="urn:microsoft.com/office/officeart/2009/3/layout/RandomtoResultProcess"/>
    <dgm:cxn modelId="{26D01A74-1364-A740-9162-AB8F30AFCCB6}" srcId="{8057E8E9-376E-1B44-9026-9F1AE1593F05}" destId="{832FC0C8-D802-EF47-98F4-1913AEFAABCE}" srcOrd="0" destOrd="0" parTransId="{DFDA01FD-8E14-E64D-A913-62B3FB1B817A}" sibTransId="{5AD14700-DF1E-564D-B1D8-BE11BE68E7D4}"/>
    <dgm:cxn modelId="{3AB095B8-AB73-A14E-AF02-646BC49100D3}" type="presParOf" srcId="{5477381A-BAD3-4C46-A1B9-6BFBBC72466A}" destId="{DD1D5564-680C-3F48-B7B6-A67B618C3DE0}" srcOrd="0" destOrd="0" presId="urn:microsoft.com/office/officeart/2009/3/layout/RandomtoResultProcess"/>
    <dgm:cxn modelId="{76CA17B6-2E0E-B444-BEFA-6F57FB98EBEA}" type="presParOf" srcId="{DD1D5564-680C-3F48-B7B6-A67B618C3DE0}" destId="{AA503739-73EA-844F-B4BC-01D6B54A0BB3}" srcOrd="0" destOrd="0" presId="urn:microsoft.com/office/officeart/2009/3/layout/RandomtoResultProcess"/>
    <dgm:cxn modelId="{066C1F7A-BBD9-E342-B56B-9261C08E4D69}" type="presParOf" srcId="{DD1D5564-680C-3F48-B7B6-A67B618C3DE0}" destId="{DB20FE2B-1350-AC44-96CF-6A49E7800683}" srcOrd="1" destOrd="0" presId="urn:microsoft.com/office/officeart/2009/3/layout/RandomtoResultProcess"/>
    <dgm:cxn modelId="{532CDE3A-7279-1046-AB6D-E4C7B3E3E693}" type="presParOf" srcId="{DD1D5564-680C-3F48-B7B6-A67B618C3DE0}" destId="{B2A0402E-BDE1-7447-877E-DDC1AE6158E8}" srcOrd="2" destOrd="0" presId="urn:microsoft.com/office/officeart/2009/3/layout/RandomtoResultProcess"/>
    <dgm:cxn modelId="{81EEF049-2921-F141-BCF5-CDEE4D51CD4F}" type="presParOf" srcId="{DD1D5564-680C-3F48-B7B6-A67B618C3DE0}" destId="{B6357316-51AC-2940-BFCA-8B1AF15AAABF}" srcOrd="3" destOrd="0" presId="urn:microsoft.com/office/officeart/2009/3/layout/RandomtoResultProcess"/>
    <dgm:cxn modelId="{608D8E11-82D5-1A43-979A-1A9C3CDDFD0C}" type="presParOf" srcId="{DD1D5564-680C-3F48-B7B6-A67B618C3DE0}" destId="{929EA657-3B2C-4D45-B855-5F36239A090A}" srcOrd="4" destOrd="0" presId="urn:microsoft.com/office/officeart/2009/3/layout/RandomtoResultProcess"/>
    <dgm:cxn modelId="{AE3A8347-CD80-9449-9CAB-04FBCC11B5FF}" type="presParOf" srcId="{DD1D5564-680C-3F48-B7B6-A67B618C3DE0}" destId="{81E47CC7-790A-014C-9279-82F40CC11C0D}" srcOrd="5" destOrd="0" presId="urn:microsoft.com/office/officeart/2009/3/layout/RandomtoResultProcess"/>
    <dgm:cxn modelId="{C404D4C5-F5D2-6A40-B3FB-B3C1A6A0F3AD}" type="presParOf" srcId="{DD1D5564-680C-3F48-B7B6-A67B618C3DE0}" destId="{F8881D30-80A8-4849-98BD-0770CAD0DB67}" srcOrd="6" destOrd="0" presId="urn:microsoft.com/office/officeart/2009/3/layout/RandomtoResultProcess"/>
    <dgm:cxn modelId="{AECE77B7-1598-214B-8CA9-F8A23271B9A4}" type="presParOf" srcId="{DD1D5564-680C-3F48-B7B6-A67B618C3DE0}" destId="{BF0857AE-8CAD-4545-AAD7-BC30EFB4906C}" srcOrd="7" destOrd="0" presId="urn:microsoft.com/office/officeart/2009/3/layout/RandomtoResultProcess"/>
    <dgm:cxn modelId="{098FEAFD-8EF5-9A47-A8FA-3806EE22F09B}" type="presParOf" srcId="{DD1D5564-680C-3F48-B7B6-A67B618C3DE0}" destId="{042959F4-9A7C-1D45-BAFD-BB51206B38B5}" srcOrd="8" destOrd="0" presId="urn:microsoft.com/office/officeart/2009/3/layout/RandomtoResultProcess"/>
    <dgm:cxn modelId="{F52ED0D7-3594-7E41-9A8B-E3D601CDD331}" type="presParOf" srcId="{DD1D5564-680C-3F48-B7B6-A67B618C3DE0}" destId="{FE8FD199-F418-F045-815E-D9B4450B6E15}" srcOrd="9" destOrd="0" presId="urn:microsoft.com/office/officeart/2009/3/layout/RandomtoResultProcess"/>
    <dgm:cxn modelId="{A5348BEA-07B0-3F49-8386-AFE8F39C4AF8}" type="presParOf" srcId="{DD1D5564-680C-3F48-B7B6-A67B618C3DE0}" destId="{BC3CA1E3-F099-0446-BA07-F4FCFCF77D90}" srcOrd="10" destOrd="0" presId="urn:microsoft.com/office/officeart/2009/3/layout/RandomtoResultProcess"/>
    <dgm:cxn modelId="{C9DC3663-D950-AF4B-93CB-D43002809BED}" type="presParOf" srcId="{DD1D5564-680C-3F48-B7B6-A67B618C3DE0}" destId="{50B4B40A-538C-AD49-A411-AB42A41722A9}" srcOrd="11" destOrd="0" presId="urn:microsoft.com/office/officeart/2009/3/layout/RandomtoResultProcess"/>
    <dgm:cxn modelId="{E11D458D-E36E-C545-B427-2F52A5C31487}" type="presParOf" srcId="{DD1D5564-680C-3F48-B7B6-A67B618C3DE0}" destId="{3DA52F21-D613-A94E-9024-78E3E3A5AEBF}" srcOrd="12" destOrd="0" presId="urn:microsoft.com/office/officeart/2009/3/layout/RandomtoResultProcess"/>
    <dgm:cxn modelId="{15B7F265-E97B-4742-9A77-821A38F4C9D7}" type="presParOf" srcId="{DD1D5564-680C-3F48-B7B6-A67B618C3DE0}" destId="{DD747EAE-7E2B-1644-BD10-01725E670D6E}" srcOrd="13" destOrd="0" presId="urn:microsoft.com/office/officeart/2009/3/layout/RandomtoResultProcess"/>
    <dgm:cxn modelId="{D523E8EB-883E-9D49-808E-0C023F936D0A}" type="presParOf" srcId="{DD1D5564-680C-3F48-B7B6-A67B618C3DE0}" destId="{6B2DD207-8BAB-D647-8476-050729C8C993}" srcOrd="14" destOrd="0" presId="urn:microsoft.com/office/officeart/2009/3/layout/RandomtoResultProcess"/>
    <dgm:cxn modelId="{C69E984A-9C6D-D84B-B328-4DE903B55613}" type="presParOf" srcId="{DD1D5564-680C-3F48-B7B6-A67B618C3DE0}" destId="{0EB296F0-B9EC-384A-A59D-2676A1DF5BC2}" srcOrd="15" destOrd="0" presId="urn:microsoft.com/office/officeart/2009/3/layout/RandomtoResultProcess"/>
    <dgm:cxn modelId="{28365E28-B173-374B-9B86-87E628D0AAC6}" type="presParOf" srcId="{DD1D5564-680C-3F48-B7B6-A67B618C3DE0}" destId="{B08CA39E-AD04-8E4C-B1FD-D52D1FA44659}" srcOrd="16" destOrd="0" presId="urn:microsoft.com/office/officeart/2009/3/layout/RandomtoResultProcess"/>
    <dgm:cxn modelId="{D11DABD0-677E-BF40-AF99-D9267352A8E3}" type="presParOf" srcId="{DD1D5564-680C-3F48-B7B6-A67B618C3DE0}" destId="{BF17C7CF-5C82-044F-ADB1-EDDC448472AE}" srcOrd="17" destOrd="0" presId="urn:microsoft.com/office/officeart/2009/3/layout/RandomtoResultProcess"/>
    <dgm:cxn modelId="{25BBB5DA-C8F7-0841-8179-8107CA481490}" type="presParOf" srcId="{DD1D5564-680C-3F48-B7B6-A67B618C3DE0}" destId="{EC3952CC-1121-9C44-9F35-D4A9B3808003}" srcOrd="18" destOrd="0" presId="urn:microsoft.com/office/officeart/2009/3/layout/RandomtoResultProcess"/>
    <dgm:cxn modelId="{9CC73A13-C515-AB47-9933-25BC300750D6}" type="presParOf" srcId="{DD1D5564-680C-3F48-B7B6-A67B618C3DE0}" destId="{10FEB893-D2C4-D749-BDA2-BC9FF85EF696}" srcOrd="19" destOrd="0" presId="urn:microsoft.com/office/officeart/2009/3/layout/RandomtoResultProcess"/>
    <dgm:cxn modelId="{4B15FFE2-C5BC-924B-987A-19EDE0D15C03}" type="presParOf" srcId="{5477381A-BAD3-4C46-A1B9-6BFBBC72466A}" destId="{927D024C-9C07-2044-B202-CC94B669A572}" srcOrd="1" destOrd="0" presId="urn:microsoft.com/office/officeart/2009/3/layout/RandomtoResultProcess"/>
    <dgm:cxn modelId="{1A10B82E-9396-1248-8889-8CCF3F202BE7}" type="presParOf" srcId="{927D024C-9C07-2044-B202-CC94B669A572}" destId="{FBB2ABF6-B46E-844D-AC5F-06A1D5F3B2CE}" srcOrd="0" destOrd="0" presId="urn:microsoft.com/office/officeart/2009/3/layout/RandomtoResultProcess"/>
    <dgm:cxn modelId="{9A991904-7587-5B48-89A5-6D01509FEC85}" type="presParOf" srcId="{927D024C-9C07-2044-B202-CC94B669A572}" destId="{8B2CE590-23AF-B346-97E9-FDABDA94CBCC}" srcOrd="1" destOrd="0" presId="urn:microsoft.com/office/officeart/2009/3/layout/RandomtoResultProcess"/>
    <dgm:cxn modelId="{BB7D43BA-2DF4-FF4A-9081-C43F9127BBBE}" type="presParOf" srcId="{5477381A-BAD3-4C46-A1B9-6BFBBC72466A}" destId="{A34448B3-49BA-4847-9E17-A60A97F812AA}" srcOrd="2" destOrd="0" presId="urn:microsoft.com/office/officeart/2009/3/layout/RandomtoResultProcess"/>
    <dgm:cxn modelId="{E1C7CC22-642C-DD4D-9647-0546BE87D174}" type="presParOf" srcId="{5477381A-BAD3-4C46-A1B9-6BFBBC72466A}" destId="{05DF0973-E806-B04F-993B-73587B585246}" srcOrd="3" destOrd="0" presId="urn:microsoft.com/office/officeart/2009/3/layout/RandomtoResultProcess"/>
    <dgm:cxn modelId="{4F6FE9CF-E079-4B4C-8275-7A908E93726F}" type="presParOf" srcId="{05DF0973-E806-B04F-993B-73587B585246}" destId="{1DC2FA51-6A1B-7342-8851-439AD53E4265}" srcOrd="0" destOrd="0" presId="urn:microsoft.com/office/officeart/2009/3/layout/RandomtoResultProcess"/>
    <dgm:cxn modelId="{DB212565-15F9-7C43-BD96-EA7F34CBC3C3}" type="presParOf" srcId="{05DF0973-E806-B04F-993B-73587B585246}" destId="{1CF9311F-6515-9B45-AB1E-776B7E6826C0}" srcOrd="1" destOrd="0" presId="urn:microsoft.com/office/officeart/2009/3/layout/RandomtoResultProcess"/>
    <dgm:cxn modelId="{9221339A-0EB6-7844-9854-A38154C6C6FF}" type="presParOf" srcId="{5477381A-BAD3-4C46-A1B9-6BFBBC72466A}" destId="{53FD7FBC-F111-624C-B34C-EF71BEBC9BFF}" srcOrd="4" destOrd="0" presId="urn:microsoft.com/office/officeart/2009/3/layout/RandomtoResultProcess"/>
    <dgm:cxn modelId="{097290E5-C7BF-F444-BE56-F717A006CAFA}" type="presParOf" srcId="{53FD7FBC-F111-624C-B34C-EF71BEBC9BFF}" destId="{56C70994-8FF4-B041-B7BA-04A897DE4273}" srcOrd="0" destOrd="0" presId="urn:microsoft.com/office/officeart/2009/3/layout/RandomtoResultProcess"/>
    <dgm:cxn modelId="{C06FD6CE-EE67-9F45-B726-0385298379B9}" type="presParOf" srcId="{53FD7FBC-F111-624C-B34C-EF71BEBC9BFF}" destId="{4CCD2AF1-BC85-BB43-AD78-0FCE2EB61E52}" srcOrd="1" destOrd="0" presId="urn:microsoft.com/office/officeart/2009/3/layout/RandomtoResultProcess"/>
    <dgm:cxn modelId="{CAAA38A5-19BB-3F4C-8703-E32D9F85E619}" type="presParOf" srcId="{53FD7FBC-F111-624C-B34C-EF71BEBC9BFF}" destId="{49B88ED4-2EF5-2447-8388-B66566004C7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E8C07-8603-FA42-AB75-39DA60571ED0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5BF8568-7507-1843-9A60-3761518A100E}">
      <dgm:prSet phldrT="[Text]"/>
      <dgm:spPr/>
      <dgm:t>
        <a:bodyPr/>
        <a:lstStyle/>
        <a:p>
          <a:r>
            <a:rPr lang="de-DE" dirty="0" smtClean="0"/>
            <a:t>Gesundheitsinformationen werden über die Programmierschnittstelle in Form von Wikis erstellt</a:t>
          </a:r>
          <a:endParaRPr lang="de-DE" dirty="0"/>
        </a:p>
      </dgm:t>
    </dgm:pt>
    <dgm:pt modelId="{B2749715-3B97-234A-A3AC-51A679D189DE}" type="parTrans" cxnId="{96E472AF-4A39-3F4C-BE61-0B9D203CE024}">
      <dgm:prSet/>
      <dgm:spPr/>
      <dgm:t>
        <a:bodyPr/>
        <a:lstStyle/>
        <a:p>
          <a:endParaRPr lang="de-DE"/>
        </a:p>
      </dgm:t>
    </dgm:pt>
    <dgm:pt modelId="{7383DB68-FA33-7E42-BA18-64ED6887227A}" type="sibTrans" cxnId="{96E472AF-4A39-3F4C-BE61-0B9D203CE024}">
      <dgm:prSet/>
      <dgm:spPr/>
      <dgm:t>
        <a:bodyPr/>
        <a:lstStyle/>
        <a:p>
          <a:endParaRPr lang="de-DE"/>
        </a:p>
      </dgm:t>
    </dgm:pt>
    <dgm:pt modelId="{20BCC9C8-94B5-3843-8148-90A205267B6F}">
      <dgm:prSet phldrT="[Text]"/>
      <dgm:spPr>
        <a:solidFill>
          <a:srgbClr val="3AA9E0"/>
        </a:solidFill>
      </dgm:spPr>
      <dgm:t>
        <a:bodyPr/>
        <a:lstStyle/>
        <a:p>
          <a:r>
            <a:rPr lang="de-DE" dirty="0" smtClean="0"/>
            <a:t>Leibniz-Institut</a:t>
          </a:r>
          <a:endParaRPr lang="de-DE" dirty="0"/>
        </a:p>
      </dgm:t>
    </dgm:pt>
    <dgm:pt modelId="{3EDFDA08-0E9D-2A4D-828C-CC85E12D6F5C}" type="parTrans" cxnId="{24928147-7689-8342-AAD2-5E9D4817E0BA}">
      <dgm:prSet/>
      <dgm:spPr/>
      <dgm:t>
        <a:bodyPr/>
        <a:lstStyle/>
        <a:p>
          <a:endParaRPr lang="de-DE"/>
        </a:p>
      </dgm:t>
    </dgm:pt>
    <dgm:pt modelId="{35B0D0C9-22AE-FD4D-97F7-D460C18C2705}" type="sibTrans" cxnId="{24928147-7689-8342-AAD2-5E9D4817E0BA}">
      <dgm:prSet/>
      <dgm:spPr/>
      <dgm:t>
        <a:bodyPr/>
        <a:lstStyle/>
        <a:p>
          <a:endParaRPr lang="de-DE"/>
        </a:p>
      </dgm:t>
    </dgm:pt>
    <dgm:pt modelId="{CF8D1ED8-D44F-7B4A-9CF4-C83D03A220DF}">
      <dgm:prSet phldrT="[Text]"/>
      <dgm:spPr/>
      <dgm:t>
        <a:bodyPr/>
        <a:lstStyle/>
        <a:p>
          <a:r>
            <a:rPr lang="de-DE" dirty="0" smtClean="0"/>
            <a:t>Welche Interfaces führen zu einer stärkeren Beachtung der Informationen?</a:t>
          </a:r>
          <a:endParaRPr lang="de-DE" dirty="0"/>
        </a:p>
      </dgm:t>
    </dgm:pt>
    <dgm:pt modelId="{F9D0B0C5-CAAA-1244-92E0-53AD1E54F080}" type="parTrans" cxnId="{FA2C6598-B492-2E4F-8437-CB9860DBEBF0}">
      <dgm:prSet/>
      <dgm:spPr/>
      <dgm:t>
        <a:bodyPr/>
        <a:lstStyle/>
        <a:p>
          <a:endParaRPr lang="de-DE"/>
        </a:p>
      </dgm:t>
    </dgm:pt>
    <dgm:pt modelId="{B91C362C-0F48-324B-B51F-5B31E53BBDE2}" type="sibTrans" cxnId="{FA2C6598-B492-2E4F-8437-CB9860DBEBF0}">
      <dgm:prSet/>
      <dgm:spPr/>
      <dgm:t>
        <a:bodyPr/>
        <a:lstStyle/>
        <a:p>
          <a:endParaRPr lang="de-DE"/>
        </a:p>
      </dgm:t>
    </dgm:pt>
    <dgm:pt modelId="{43B8493D-7C1F-3945-A616-EFDBD604BA8B}">
      <dgm:prSet phldrT="[Text]"/>
      <dgm:spPr/>
      <dgm:t>
        <a:bodyPr/>
        <a:lstStyle/>
        <a:p>
          <a:r>
            <a:rPr lang="de-DE" dirty="0" smtClean="0"/>
            <a:t>Die Einträge in den Wikis unterlaufen einem Review und werden in Faktenboxen transkribiert</a:t>
          </a:r>
          <a:endParaRPr lang="de-DE" dirty="0"/>
        </a:p>
      </dgm:t>
    </dgm:pt>
    <dgm:pt modelId="{E014D722-5BF0-224C-ADE0-7D096B4ABBC3}" type="sibTrans" cxnId="{DC0E7CA7-C28E-3745-910F-A29ADB6FF4F7}">
      <dgm:prSet/>
      <dgm:spPr/>
      <dgm:t>
        <a:bodyPr/>
        <a:lstStyle/>
        <a:p>
          <a:endParaRPr lang="de-DE"/>
        </a:p>
      </dgm:t>
    </dgm:pt>
    <dgm:pt modelId="{943A8182-75A4-6245-A1B4-698AE508DF33}" type="parTrans" cxnId="{DC0E7CA7-C28E-3745-910F-A29ADB6FF4F7}">
      <dgm:prSet/>
      <dgm:spPr/>
      <dgm:t>
        <a:bodyPr/>
        <a:lstStyle/>
        <a:p>
          <a:endParaRPr lang="de-DE"/>
        </a:p>
      </dgm:t>
    </dgm:pt>
    <dgm:pt modelId="{80874B8A-B66F-FD4E-BBD9-C2F1105CA894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62ECAE-C3FC-7E4D-80E5-38E095A7785A}" type="sibTrans" cxnId="{1CA66591-FCF1-C840-98CC-5F685B22CC8E}">
      <dgm:prSet/>
      <dgm:spPr/>
      <dgm:t>
        <a:bodyPr/>
        <a:lstStyle/>
        <a:p>
          <a:endParaRPr lang="de-DE"/>
        </a:p>
      </dgm:t>
    </dgm:pt>
    <dgm:pt modelId="{7BB55378-8985-2D4C-9B55-D3E081DC599B}" type="parTrans" cxnId="{1CA66591-FCF1-C840-98CC-5F685B22CC8E}">
      <dgm:prSet/>
      <dgm:spPr/>
      <dgm:t>
        <a:bodyPr/>
        <a:lstStyle/>
        <a:p>
          <a:endParaRPr lang="de-DE"/>
        </a:p>
      </dgm:t>
    </dgm:pt>
    <dgm:pt modelId="{59D7BA50-D0E5-3E49-AFC9-C32D4504940C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</a:p>
      </dgm:t>
    </dgm:pt>
    <dgm:pt modelId="{78C3136B-7AE7-9444-91F4-B64194BC024A}" type="sibTrans" cxnId="{B03CCCB5-EBCF-B344-9F2C-259A510E877E}">
      <dgm:prSet/>
      <dgm:spPr/>
      <dgm:t>
        <a:bodyPr/>
        <a:lstStyle/>
        <a:p>
          <a:endParaRPr lang="de-DE"/>
        </a:p>
      </dgm:t>
    </dgm:pt>
    <dgm:pt modelId="{C38DD359-B746-E349-92A2-711BA3AA1207}" type="parTrans" cxnId="{B03CCCB5-EBCF-B344-9F2C-259A510E877E}">
      <dgm:prSet/>
      <dgm:spPr/>
      <dgm:t>
        <a:bodyPr/>
        <a:lstStyle/>
        <a:p>
          <a:endParaRPr lang="de-DE"/>
        </a:p>
      </dgm:t>
    </dgm:pt>
    <dgm:pt modelId="{E859E472-C2A8-0647-AC2A-6CD174B91B8B}">
      <dgm:prSet phldrT="[Text]"/>
      <dgm:spPr/>
      <dgm:t>
        <a:bodyPr/>
        <a:lstStyle/>
        <a:p>
          <a:r>
            <a:rPr lang="de-DE" dirty="0" smtClean="0"/>
            <a:t>Die Faktenboxen können in unterschiedlichen Versionen entwickelt werden</a:t>
          </a:r>
          <a:endParaRPr lang="de-DE" dirty="0"/>
        </a:p>
      </dgm:t>
    </dgm:pt>
    <dgm:pt modelId="{F9546362-B778-5542-BB8B-660E2B2BE270}" type="parTrans" cxnId="{96068B12-D4CF-2942-ACBF-6A2898D8E347}">
      <dgm:prSet/>
      <dgm:spPr/>
      <dgm:t>
        <a:bodyPr/>
        <a:lstStyle/>
        <a:p>
          <a:endParaRPr lang="de-DE"/>
        </a:p>
      </dgm:t>
    </dgm:pt>
    <dgm:pt modelId="{7E71F554-66EC-CF46-AE8A-7E4AB521F188}" type="sibTrans" cxnId="{96068B12-D4CF-2942-ACBF-6A2898D8E347}">
      <dgm:prSet/>
      <dgm:spPr/>
      <dgm:t>
        <a:bodyPr/>
        <a:lstStyle/>
        <a:p>
          <a:endParaRPr lang="de-DE"/>
        </a:p>
      </dgm:t>
    </dgm:pt>
    <dgm:pt modelId="{467F2D50-5ED8-584C-843E-15B72F636D9B}">
      <dgm:prSet phldrT="[Text]"/>
      <dgm:spPr/>
      <dgm:t>
        <a:bodyPr/>
        <a:lstStyle/>
        <a:p>
          <a:r>
            <a:rPr lang="de-DE" dirty="0" smtClean="0"/>
            <a:t>Wie wird die Qualität dieser Angebote bewertet?</a:t>
          </a:r>
          <a:endParaRPr lang="de-DE" dirty="0"/>
        </a:p>
      </dgm:t>
    </dgm:pt>
    <dgm:pt modelId="{42D4C378-C807-3F49-87CB-786BC7F7D684}" type="parTrans" cxnId="{E0B08AD2-57CE-E943-9155-01442B36E4B6}">
      <dgm:prSet/>
      <dgm:spPr/>
      <dgm:t>
        <a:bodyPr/>
        <a:lstStyle/>
        <a:p>
          <a:endParaRPr lang="de-DE"/>
        </a:p>
      </dgm:t>
    </dgm:pt>
    <dgm:pt modelId="{E62D2ADD-FEF3-FA41-94A9-EC9D44F5B459}" type="sibTrans" cxnId="{E0B08AD2-57CE-E943-9155-01442B36E4B6}">
      <dgm:prSet/>
      <dgm:spPr/>
      <dgm:t>
        <a:bodyPr/>
        <a:lstStyle/>
        <a:p>
          <a:endParaRPr lang="de-DE"/>
        </a:p>
      </dgm:t>
    </dgm:pt>
    <dgm:pt modelId="{A0FAD485-BDA6-2143-A3CA-AD90F71E576D}">
      <dgm:prSet phldrT="[Text]"/>
      <dgm:spPr/>
      <dgm:t>
        <a:bodyPr/>
        <a:lstStyle/>
        <a:p>
          <a:r>
            <a:rPr lang="de-DE" dirty="0" smtClean="0"/>
            <a:t>Wie kann der Bewertungsprozess der Nutzer bei der Informationsrecherche auf der Plattform beeinflusst werden?</a:t>
          </a:r>
          <a:endParaRPr lang="de-DE" dirty="0"/>
        </a:p>
      </dgm:t>
    </dgm:pt>
    <dgm:pt modelId="{5637A8D3-79F2-0A43-96DD-68A6F77F4D8E}" type="parTrans" cxnId="{405AC28D-2474-944E-ACF6-09634AE47732}">
      <dgm:prSet/>
      <dgm:spPr/>
      <dgm:t>
        <a:bodyPr/>
        <a:lstStyle/>
        <a:p>
          <a:endParaRPr lang="de-DE"/>
        </a:p>
      </dgm:t>
    </dgm:pt>
    <dgm:pt modelId="{E8CB985C-EBCB-4046-993D-A0581E0F7E5B}" type="sibTrans" cxnId="{405AC28D-2474-944E-ACF6-09634AE47732}">
      <dgm:prSet/>
      <dgm:spPr/>
      <dgm:t>
        <a:bodyPr/>
        <a:lstStyle/>
        <a:p>
          <a:endParaRPr lang="de-DE"/>
        </a:p>
      </dgm:t>
    </dgm:pt>
    <dgm:pt modelId="{AFA7CBC3-D19C-184C-8ED6-7E5D232ADF9C}" type="pres">
      <dgm:prSet presAssocID="{4EAE8C07-8603-FA42-AB75-39DA60571E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D43B60-8A81-5545-8FA4-1929E363E4CF}" type="pres">
      <dgm:prSet presAssocID="{59D7BA50-D0E5-3E49-AFC9-C32D4504940C}" presName="composite" presStyleCnt="0"/>
      <dgm:spPr/>
    </dgm:pt>
    <dgm:pt modelId="{9944BFF9-5D26-C145-8F4B-4639BCE1FA9A}" type="pres">
      <dgm:prSet presAssocID="{59D7BA50-D0E5-3E49-AFC9-C32D4504940C}" presName="bentUpArrow1" presStyleLbl="alignImgPlace1" presStyleIdx="0" presStyleCnt="2" custLinFactNeighborX="8455" custLinFactNeighborY="202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4801B806-4952-EC48-845E-45F6A34F8949}" type="pres">
      <dgm:prSet presAssocID="{59D7BA50-D0E5-3E49-AFC9-C32D4504940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BBC41F-F0B2-F544-971B-1EEED105B82E}" type="pres">
      <dgm:prSet presAssocID="{59D7BA50-D0E5-3E49-AFC9-C32D4504940C}" presName="ChildText" presStyleLbl="revTx" presStyleIdx="0" presStyleCnt="3" custScaleY="117692" custLinFactNeighborX="-23996" custLinFactNeighborY="-5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829B86-7D80-6B49-ACFD-7712B2E8D0A3}" type="pres">
      <dgm:prSet presAssocID="{78C3136B-7AE7-9444-91F4-B64194BC024A}" presName="sibTrans" presStyleCnt="0"/>
      <dgm:spPr/>
    </dgm:pt>
    <dgm:pt modelId="{5EB2F0DE-1217-3C42-B536-F780E847269E}" type="pres">
      <dgm:prSet presAssocID="{80874B8A-B66F-FD4E-BBD9-C2F1105CA894}" presName="composite" presStyleCnt="0"/>
      <dgm:spPr/>
    </dgm:pt>
    <dgm:pt modelId="{04FAEFED-11E3-E94C-A116-C4979A5CC182}" type="pres">
      <dgm:prSet presAssocID="{80874B8A-B66F-FD4E-BBD9-C2F1105CA894}" presName="bentUpArrow1" presStyleLbl="alignImgPlace1" presStyleIdx="1" presStyleCnt="2" custLinFactNeighborX="-3945" custLinFactNeighborY="-150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63BB33-740E-2741-80D5-F3B69BD04761}" type="pres">
      <dgm:prSet presAssocID="{80874B8A-B66F-FD4E-BBD9-C2F1105CA8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BA0A1-737F-804D-889A-B63D28BC70D0}" type="pres">
      <dgm:prSet presAssocID="{80874B8A-B66F-FD4E-BBD9-C2F1105CA894}" presName="ChildText" presStyleLbl="revTx" presStyleIdx="1" presStyleCnt="3" custLinFactX="-100000" custLinFactNeighborX="-144166" custLinFactNeighborY="824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FE32E-C47E-1243-B1C9-04EC13B81A9C}" type="pres">
      <dgm:prSet presAssocID="{CA62ECAE-C3FC-7E4D-80E5-38E095A7785A}" presName="sibTrans" presStyleCnt="0"/>
      <dgm:spPr/>
    </dgm:pt>
    <dgm:pt modelId="{9513734E-4AF4-3942-8124-786848263F55}" type="pres">
      <dgm:prSet presAssocID="{20BCC9C8-94B5-3843-8148-90A205267B6F}" presName="composite" presStyleCnt="0"/>
      <dgm:spPr/>
    </dgm:pt>
    <dgm:pt modelId="{5B277A2A-1EF0-CA47-839C-B0182648608A}" type="pres">
      <dgm:prSet presAssocID="{20BCC9C8-94B5-3843-8148-90A205267B6F}" presName="ParentText" presStyleLbl="node1" presStyleIdx="2" presStyleCnt="3" custLinFactNeighborX="-3315" custLinFactNeighborY="-22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7B9736-C82A-9346-8E18-2F575F0816EE}" type="pres">
      <dgm:prSet presAssocID="{20BCC9C8-94B5-3843-8148-90A205267B6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E472AF-4A39-3F4C-BE61-0B9D203CE024}" srcId="{59D7BA50-D0E5-3E49-AFC9-C32D4504940C}" destId="{55BF8568-7507-1843-9A60-3761518A100E}" srcOrd="0" destOrd="0" parTransId="{B2749715-3B97-234A-A3AC-51A679D189DE}" sibTransId="{7383DB68-FA33-7E42-BA18-64ED6887227A}"/>
    <dgm:cxn modelId="{EFD5AB20-19BA-C945-9D24-A34DD3046EFE}" type="presOf" srcId="{CF8D1ED8-D44F-7B4A-9CF4-C83D03A220DF}" destId="{657B9736-C82A-9346-8E18-2F575F0816EE}" srcOrd="0" destOrd="0" presId="urn:microsoft.com/office/officeart/2005/8/layout/StepDownProcess"/>
    <dgm:cxn modelId="{E0B08AD2-57CE-E943-9155-01442B36E4B6}" srcId="{20BCC9C8-94B5-3843-8148-90A205267B6F}" destId="{467F2D50-5ED8-584C-843E-15B72F636D9B}" srcOrd="1" destOrd="0" parTransId="{42D4C378-C807-3F49-87CB-786BC7F7D684}" sibTransId="{E62D2ADD-FEF3-FA41-94A9-EC9D44F5B459}"/>
    <dgm:cxn modelId="{4C20E2A5-7C61-8846-925F-489534CD74E4}" type="presOf" srcId="{4EAE8C07-8603-FA42-AB75-39DA60571ED0}" destId="{AFA7CBC3-D19C-184C-8ED6-7E5D232ADF9C}" srcOrd="0" destOrd="0" presId="urn:microsoft.com/office/officeart/2005/8/layout/StepDownProcess"/>
    <dgm:cxn modelId="{42A3BF8B-D7CB-254C-A114-3C97B868D18F}" type="presOf" srcId="{59D7BA50-D0E5-3E49-AFC9-C32D4504940C}" destId="{4801B806-4952-EC48-845E-45F6A34F8949}" srcOrd="0" destOrd="0" presId="urn:microsoft.com/office/officeart/2005/8/layout/StepDownProcess"/>
    <dgm:cxn modelId="{5275523E-792F-5E49-835C-B2D1BF57D06F}" type="presOf" srcId="{20BCC9C8-94B5-3843-8148-90A205267B6F}" destId="{5B277A2A-1EF0-CA47-839C-B0182648608A}" srcOrd="0" destOrd="0" presId="urn:microsoft.com/office/officeart/2005/8/layout/StepDownProcess"/>
    <dgm:cxn modelId="{D440E843-3CC1-7841-B464-163201F1D3CC}" type="presOf" srcId="{43B8493D-7C1F-3945-A616-EFDBD604BA8B}" destId="{D56BA0A1-737F-804D-889A-B63D28BC70D0}" srcOrd="0" destOrd="0" presId="urn:microsoft.com/office/officeart/2005/8/layout/StepDownProcess"/>
    <dgm:cxn modelId="{FA2C6598-B492-2E4F-8437-CB9860DBEBF0}" srcId="{20BCC9C8-94B5-3843-8148-90A205267B6F}" destId="{CF8D1ED8-D44F-7B4A-9CF4-C83D03A220DF}" srcOrd="0" destOrd="0" parTransId="{F9D0B0C5-CAAA-1244-92E0-53AD1E54F080}" sibTransId="{B91C362C-0F48-324B-B51F-5B31E53BBDE2}"/>
    <dgm:cxn modelId="{DC0E7CA7-C28E-3745-910F-A29ADB6FF4F7}" srcId="{80874B8A-B66F-FD4E-BBD9-C2F1105CA894}" destId="{43B8493D-7C1F-3945-A616-EFDBD604BA8B}" srcOrd="0" destOrd="0" parTransId="{943A8182-75A4-6245-A1B4-698AE508DF33}" sibTransId="{E014D722-5BF0-224C-ADE0-7D096B4ABBC3}"/>
    <dgm:cxn modelId="{3886DE77-77C0-BC46-8171-A58119C7AD8C}" type="presOf" srcId="{467F2D50-5ED8-584C-843E-15B72F636D9B}" destId="{657B9736-C82A-9346-8E18-2F575F0816EE}" srcOrd="0" destOrd="1" presId="urn:microsoft.com/office/officeart/2005/8/layout/StepDownProcess"/>
    <dgm:cxn modelId="{24928147-7689-8342-AAD2-5E9D4817E0BA}" srcId="{4EAE8C07-8603-FA42-AB75-39DA60571ED0}" destId="{20BCC9C8-94B5-3843-8148-90A205267B6F}" srcOrd="2" destOrd="0" parTransId="{3EDFDA08-0E9D-2A4D-828C-CC85E12D6F5C}" sibTransId="{35B0D0C9-22AE-FD4D-97F7-D460C18C2705}"/>
    <dgm:cxn modelId="{B03CCCB5-EBCF-B344-9F2C-259A510E877E}" srcId="{4EAE8C07-8603-FA42-AB75-39DA60571ED0}" destId="{59D7BA50-D0E5-3E49-AFC9-C32D4504940C}" srcOrd="0" destOrd="0" parTransId="{C38DD359-B746-E349-92A2-711BA3AA1207}" sibTransId="{78C3136B-7AE7-9444-91F4-B64194BC024A}"/>
    <dgm:cxn modelId="{F3A77779-DBA2-104A-9428-3FC7FDA9E6E2}" type="presOf" srcId="{A0FAD485-BDA6-2143-A3CA-AD90F71E576D}" destId="{657B9736-C82A-9346-8E18-2F575F0816EE}" srcOrd="0" destOrd="2" presId="urn:microsoft.com/office/officeart/2005/8/layout/StepDownProcess"/>
    <dgm:cxn modelId="{96068B12-D4CF-2942-ACBF-6A2898D8E347}" srcId="{80874B8A-B66F-FD4E-BBD9-C2F1105CA894}" destId="{E859E472-C2A8-0647-AC2A-6CD174B91B8B}" srcOrd="1" destOrd="0" parTransId="{F9546362-B778-5542-BB8B-660E2B2BE270}" sibTransId="{7E71F554-66EC-CF46-AE8A-7E4AB521F188}"/>
    <dgm:cxn modelId="{405AC28D-2474-944E-ACF6-09634AE47732}" srcId="{20BCC9C8-94B5-3843-8148-90A205267B6F}" destId="{A0FAD485-BDA6-2143-A3CA-AD90F71E576D}" srcOrd="2" destOrd="0" parTransId="{5637A8D3-79F2-0A43-96DD-68A6F77F4D8E}" sibTransId="{E8CB985C-EBCB-4046-993D-A0581E0F7E5B}"/>
    <dgm:cxn modelId="{5199E159-1781-0C44-A570-18906A6E953E}" type="presOf" srcId="{E859E472-C2A8-0647-AC2A-6CD174B91B8B}" destId="{D56BA0A1-737F-804D-889A-B63D28BC70D0}" srcOrd="0" destOrd="1" presId="urn:microsoft.com/office/officeart/2005/8/layout/StepDownProcess"/>
    <dgm:cxn modelId="{1CA66591-FCF1-C840-98CC-5F685B22CC8E}" srcId="{4EAE8C07-8603-FA42-AB75-39DA60571ED0}" destId="{80874B8A-B66F-FD4E-BBD9-C2F1105CA894}" srcOrd="1" destOrd="0" parTransId="{7BB55378-8985-2D4C-9B55-D3E081DC599B}" sibTransId="{CA62ECAE-C3FC-7E4D-80E5-38E095A7785A}"/>
    <dgm:cxn modelId="{CA93587F-E20C-AA4F-9C70-59CA1F7A99B2}" type="presOf" srcId="{80874B8A-B66F-FD4E-BBD9-C2F1105CA894}" destId="{9163BB33-740E-2741-80D5-F3B69BD04761}" srcOrd="0" destOrd="0" presId="urn:microsoft.com/office/officeart/2005/8/layout/StepDownProcess"/>
    <dgm:cxn modelId="{6AC34270-4365-5248-BC6D-761A0AA45CC3}" type="presOf" srcId="{55BF8568-7507-1843-9A60-3761518A100E}" destId="{63BBC41F-F0B2-F544-971B-1EEED105B82E}" srcOrd="0" destOrd="0" presId="urn:microsoft.com/office/officeart/2005/8/layout/StepDownProcess"/>
    <dgm:cxn modelId="{32C10179-A41B-0A4E-B7BD-76B5E5AF59C6}" type="presParOf" srcId="{AFA7CBC3-D19C-184C-8ED6-7E5D232ADF9C}" destId="{9CD43B60-8A81-5545-8FA4-1929E363E4CF}" srcOrd="0" destOrd="0" presId="urn:microsoft.com/office/officeart/2005/8/layout/StepDownProcess"/>
    <dgm:cxn modelId="{FF3C3B23-7BD2-6B4B-9882-29896594F666}" type="presParOf" srcId="{9CD43B60-8A81-5545-8FA4-1929E363E4CF}" destId="{9944BFF9-5D26-C145-8F4B-4639BCE1FA9A}" srcOrd="0" destOrd="0" presId="urn:microsoft.com/office/officeart/2005/8/layout/StepDownProcess"/>
    <dgm:cxn modelId="{F17E8B76-175B-1048-84CC-EE5E3EBFC405}" type="presParOf" srcId="{9CD43B60-8A81-5545-8FA4-1929E363E4CF}" destId="{4801B806-4952-EC48-845E-45F6A34F8949}" srcOrd="1" destOrd="0" presId="urn:microsoft.com/office/officeart/2005/8/layout/StepDownProcess"/>
    <dgm:cxn modelId="{138B536D-67CF-4B41-9DCC-B1EADD0C4B2D}" type="presParOf" srcId="{9CD43B60-8A81-5545-8FA4-1929E363E4CF}" destId="{63BBC41F-F0B2-F544-971B-1EEED105B82E}" srcOrd="2" destOrd="0" presId="urn:microsoft.com/office/officeart/2005/8/layout/StepDownProcess"/>
    <dgm:cxn modelId="{BB19CC83-9960-7249-922E-3CC2DF6D2D92}" type="presParOf" srcId="{AFA7CBC3-D19C-184C-8ED6-7E5D232ADF9C}" destId="{A8829B86-7D80-6B49-ACFD-7712B2E8D0A3}" srcOrd="1" destOrd="0" presId="urn:microsoft.com/office/officeart/2005/8/layout/StepDownProcess"/>
    <dgm:cxn modelId="{E58ABB32-5D9D-FF4F-8B3F-4C4AFCFF77AB}" type="presParOf" srcId="{AFA7CBC3-D19C-184C-8ED6-7E5D232ADF9C}" destId="{5EB2F0DE-1217-3C42-B536-F780E847269E}" srcOrd="2" destOrd="0" presId="urn:microsoft.com/office/officeart/2005/8/layout/StepDownProcess"/>
    <dgm:cxn modelId="{E4DA0D86-E1EF-4B4F-A14B-A6CBBD27517D}" type="presParOf" srcId="{5EB2F0DE-1217-3C42-B536-F780E847269E}" destId="{04FAEFED-11E3-E94C-A116-C4979A5CC182}" srcOrd="0" destOrd="0" presId="urn:microsoft.com/office/officeart/2005/8/layout/StepDownProcess"/>
    <dgm:cxn modelId="{EAC68A0E-C250-BF4F-9D3C-5D3D59FF4E07}" type="presParOf" srcId="{5EB2F0DE-1217-3C42-B536-F780E847269E}" destId="{9163BB33-740E-2741-80D5-F3B69BD04761}" srcOrd="1" destOrd="0" presId="urn:microsoft.com/office/officeart/2005/8/layout/StepDownProcess"/>
    <dgm:cxn modelId="{9DA1A324-F0B6-4F43-B104-4D3C8FCC26E8}" type="presParOf" srcId="{5EB2F0DE-1217-3C42-B536-F780E847269E}" destId="{D56BA0A1-737F-804D-889A-B63D28BC70D0}" srcOrd="2" destOrd="0" presId="urn:microsoft.com/office/officeart/2005/8/layout/StepDownProcess"/>
    <dgm:cxn modelId="{A7950164-096E-EE4C-9B14-7672E1DCB291}" type="presParOf" srcId="{AFA7CBC3-D19C-184C-8ED6-7E5D232ADF9C}" destId="{2CEFE32E-C47E-1243-B1C9-04EC13B81A9C}" srcOrd="3" destOrd="0" presId="urn:microsoft.com/office/officeart/2005/8/layout/StepDownProcess"/>
    <dgm:cxn modelId="{E2132816-A983-0E44-AD32-832D650E9E9C}" type="presParOf" srcId="{AFA7CBC3-D19C-184C-8ED6-7E5D232ADF9C}" destId="{9513734E-4AF4-3942-8124-786848263F55}" srcOrd="4" destOrd="0" presId="urn:microsoft.com/office/officeart/2005/8/layout/StepDownProcess"/>
    <dgm:cxn modelId="{6ADB32E9-BAF8-2145-96C8-0A561FE7D960}" type="presParOf" srcId="{9513734E-4AF4-3942-8124-786848263F55}" destId="{5B277A2A-1EF0-CA47-839C-B0182648608A}" srcOrd="0" destOrd="0" presId="urn:microsoft.com/office/officeart/2005/8/layout/StepDownProcess"/>
    <dgm:cxn modelId="{24474F4E-53E6-9E4B-9621-F0934D46B788}" type="presParOf" srcId="{9513734E-4AF4-3942-8124-786848263F55}" destId="{657B9736-C82A-9346-8E18-2F575F0816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 dirty="0" smtClean="0"/>
            <a:t>Patienten</a:t>
          </a:r>
          <a:endParaRPr lang="de-DE" dirty="0"/>
        </a:p>
      </dgm:t>
    </dgm:pt>
    <dgm:pt modelId="{87A98615-147E-224B-9981-19E28C819F85}" type="parTrans" cxnId="{CC7DE41A-0084-0F4E-8129-BDC989D87EB7}">
      <dgm:prSet/>
      <dgm:spPr/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de-DE" dirty="0" smtClean="0"/>
            <a:t>Med. Fachpersonal</a:t>
          </a:r>
        </a:p>
        <a:p>
          <a:r>
            <a:rPr lang="de-DE" dirty="0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/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smtClean="0"/>
            <a:t>KdöR            KKen                KVen</a:t>
          </a:r>
          <a:endParaRPr lang="de-DE" dirty="0"/>
        </a:p>
      </dgm:t>
    </dgm:pt>
    <dgm:pt modelId="{3730FA1A-46D7-914D-AB1A-457A4A9DD40B}" type="parTrans" cxnId="{6EA1100A-1729-914A-A588-803BCE011AB1}">
      <dgm:prSet/>
      <dgm:spPr/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Kommunen</a:t>
          </a:r>
          <a:endParaRPr lang="de-DE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/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de-DE" dirty="0" smtClean="0"/>
            <a:t>Patienten-verbände</a:t>
          </a:r>
          <a:endParaRPr lang="de-DE" dirty="0"/>
        </a:p>
      </dgm:t>
    </dgm:pt>
    <dgm:pt modelId="{726A4319-539E-D442-BD0D-73A29D1F3578}" type="parTrans" cxnId="{9BDCA7E7-721A-1D4C-9E24-701E1CA1E0E2}">
      <dgm:prSet/>
      <dgm:spPr/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Pharma</a:t>
          </a:r>
        </a:p>
        <a:p>
          <a:r>
            <a:rPr lang="de-DE" dirty="0" smtClean="0">
              <a:solidFill>
                <a:schemeClr val="tx1"/>
              </a:solidFill>
            </a:rPr>
            <a:t> Medizin-technik</a:t>
          </a:r>
          <a:endParaRPr lang="de-DE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/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 custRadScaleRad="833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 custRadScaleRad="86717" custRadScaleInc="-329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 custRadScaleRad="85306" custRadScaleInc="-52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 custRadScaleRad="869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 custRadScaleRad="86885" custRadScaleInc="895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 custRadScaleRad="87899" custRadScaleInc="-47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790B69-3FD9-4D49-865A-5163C99ECA4F}" type="presOf" srcId="{E1373EAE-71F7-B34C-8BDA-DB81B7BDFC49}" destId="{DCD8C02E-24EF-4343-B6CC-65ACC3FFF525}" srcOrd="1" destOrd="0" presId="urn:microsoft.com/office/officeart/2005/8/layout/radial1"/>
    <dgm:cxn modelId="{167DA613-9E6A-2146-9D2F-87ECF6F1F163}" type="presOf" srcId="{050EF02A-F537-B040-9333-97EF6DC4FE98}" destId="{4241B56C-E36A-184B-AA91-731596958E66}" srcOrd="0" destOrd="0" presId="urn:microsoft.com/office/officeart/2005/8/layout/radial1"/>
    <dgm:cxn modelId="{63E725D7-91E0-1142-BBBD-60E2A6E0391D}" type="presOf" srcId="{E1373EAE-71F7-B34C-8BDA-DB81B7BDFC49}" destId="{2EA77722-E33D-7F4B-A634-0DCA5BD4990E}" srcOrd="0" destOrd="0" presId="urn:microsoft.com/office/officeart/2005/8/layout/radial1"/>
    <dgm:cxn modelId="{349C919E-220D-9E46-862F-4921A670A7B8}" type="presOf" srcId="{DB9C1052-0972-774A-AD8F-6EE0F5593961}" destId="{84921137-3DE0-3243-9C10-89092C4FCA04}" srcOrd="0" destOrd="0" presId="urn:microsoft.com/office/officeart/2005/8/layout/radial1"/>
    <dgm:cxn modelId="{BB208B3D-18EF-D34F-AF66-BACA00AE31E1}" type="presOf" srcId="{0BA7153E-9854-6B47-A159-4E5C366EF118}" destId="{FDC1FC34-7653-DE4C-8FF2-8D1E8C6AC94B}" srcOrd="1" destOrd="0" presId="urn:microsoft.com/office/officeart/2005/8/layout/radial1"/>
    <dgm:cxn modelId="{00170014-4597-D649-B238-663D2B7A7BA3}" type="presOf" srcId="{EDC181F5-C0DA-1E42-BFF2-BEA1DA8CB9DD}" destId="{C5DDE089-B7E0-884A-8470-0C31B777DBD1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57CD4C28-DC34-024D-8F46-3BC024AE3B4D}" type="presOf" srcId="{87A98615-147E-224B-9981-19E28C819F85}" destId="{50D050E6-F469-C340-8101-2D33CCE49235}" srcOrd="0" destOrd="0" presId="urn:microsoft.com/office/officeart/2005/8/layout/radial1"/>
    <dgm:cxn modelId="{9FE3416B-8B17-8344-84C8-169A7F25B142}" type="presOf" srcId="{6A7F0C02-0A37-0F42-9D2C-33E7D97743CB}" destId="{9AD2DAAB-57D4-D245-8E74-EB9197A01F9E}" srcOrd="0" destOrd="0" presId="urn:microsoft.com/office/officeart/2005/8/layout/radial1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CFF5A310-CE25-AC4C-90E8-E97092EA86B7}" type="presOf" srcId="{87A98615-147E-224B-9981-19E28C819F85}" destId="{D11459F8-6265-4240-B2C0-C433AE18B890}" srcOrd="1" destOrd="0" presId="urn:microsoft.com/office/officeart/2005/8/layout/radial1"/>
    <dgm:cxn modelId="{016E66E5-1DF5-A946-B542-8B862988EF1E}" type="presOf" srcId="{3730FA1A-46D7-914D-AB1A-457A4A9DD40B}" destId="{015AD147-6DD2-D546-9AA6-9917117DD289}" srcOrd="1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042D0709-7699-E449-97B9-401478B2669A}" type="presOf" srcId="{B90FDB38-B7CA-7C44-B1BB-9B60EAB6AA7D}" destId="{D514BA5C-4B7A-E544-A8DC-ABD6CCD1F997}" srcOrd="0" destOrd="0" presId="urn:microsoft.com/office/officeart/2005/8/layout/radial1"/>
    <dgm:cxn modelId="{A1EF0232-0E4F-E449-8CF9-9F84C272377B}" type="presOf" srcId="{C7535048-3C27-6F43-874C-D61094FE532F}" destId="{134F757E-C528-EE41-BB49-9B2F646A3C64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2163787C-6E4D-0E47-88E6-BB8A6B978125}" type="presOf" srcId="{3730FA1A-46D7-914D-AB1A-457A4A9DD40B}" destId="{D4BAD46A-6132-8A45-82A1-D52927920666}" srcOrd="0" destOrd="0" presId="urn:microsoft.com/office/officeart/2005/8/layout/radial1"/>
    <dgm:cxn modelId="{4158F2A1-7AE4-554B-83D1-A91360D5F9DF}" type="presOf" srcId="{2993FD35-406A-7244-BFCC-836AAE766F4D}" destId="{C6BCB38F-92A6-3341-941F-BAFBCC3EE25A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27787307-4318-CF43-823C-9467B67FDA97}" type="presOf" srcId="{66FDE787-9485-0B45-86E5-8BCF14D8BC63}" destId="{745D0DB7-A180-0A47-A142-488E98AB3B20}" srcOrd="0" destOrd="0" presId="urn:microsoft.com/office/officeart/2005/8/layout/radial1"/>
    <dgm:cxn modelId="{32970830-C768-1D45-B258-C86EA5385C86}" type="presOf" srcId="{0BA7153E-9854-6B47-A159-4E5C366EF118}" destId="{0AE6CDF0-9A91-D744-B427-5CFBFA6171F6}" srcOrd="0" destOrd="0" presId="urn:microsoft.com/office/officeart/2005/8/layout/radial1"/>
    <dgm:cxn modelId="{9E021C79-3C82-3F4F-80BA-3B7CFB328C0F}" type="presOf" srcId="{726A4319-539E-D442-BD0D-73A29D1F3578}" destId="{3B644C50-A94C-4846-8A3A-E3D4BEAFCD24}" srcOrd="1" destOrd="0" presId="urn:microsoft.com/office/officeart/2005/8/layout/radial1"/>
    <dgm:cxn modelId="{4178C825-290E-2341-B1B2-73843FBD7B52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D98088CB-0298-3649-A7AC-6AD731DAF7E8}" type="presOf" srcId="{C7535048-3C27-6F43-874C-D61094FE532F}" destId="{AEFD0821-95D3-B949-A7A2-0D89EEE70CF0}" srcOrd="1" destOrd="0" presId="urn:microsoft.com/office/officeart/2005/8/layout/radial1"/>
    <dgm:cxn modelId="{BB34294F-9F43-D742-A20B-BE328996B266}" type="presOf" srcId="{726A4319-539E-D442-BD0D-73A29D1F3578}" destId="{5F0200D4-5DF2-A14F-8737-589F021A703D}" srcOrd="0" destOrd="0" presId="urn:microsoft.com/office/officeart/2005/8/layout/radial1"/>
    <dgm:cxn modelId="{F974126C-E474-4C4A-9F4C-BF28B0987721}" type="presParOf" srcId="{9AD2DAAB-57D4-D245-8E74-EB9197A01F9E}" destId="{4241B56C-E36A-184B-AA91-731596958E66}" srcOrd="0" destOrd="0" presId="urn:microsoft.com/office/officeart/2005/8/layout/radial1"/>
    <dgm:cxn modelId="{98707B18-9A73-5949-A582-73AE96594BE9}" type="presParOf" srcId="{9AD2DAAB-57D4-D245-8E74-EB9197A01F9E}" destId="{50D050E6-F469-C340-8101-2D33CCE49235}" srcOrd="1" destOrd="0" presId="urn:microsoft.com/office/officeart/2005/8/layout/radial1"/>
    <dgm:cxn modelId="{ED29A0DF-6A62-FB4B-9E86-E526062AB359}" type="presParOf" srcId="{50D050E6-F469-C340-8101-2D33CCE49235}" destId="{D11459F8-6265-4240-B2C0-C433AE18B890}" srcOrd="0" destOrd="0" presId="urn:microsoft.com/office/officeart/2005/8/layout/radial1"/>
    <dgm:cxn modelId="{B93D0817-4759-4A48-90B4-B3BDBF8D74EA}" type="presParOf" srcId="{9AD2DAAB-57D4-D245-8E74-EB9197A01F9E}" destId="{C5DDE089-B7E0-884A-8470-0C31B777DBD1}" srcOrd="2" destOrd="0" presId="urn:microsoft.com/office/officeart/2005/8/layout/radial1"/>
    <dgm:cxn modelId="{A0F0B71F-EF5F-6848-809F-4E9E5E53E1C8}" type="presParOf" srcId="{9AD2DAAB-57D4-D245-8E74-EB9197A01F9E}" destId="{2EA77722-E33D-7F4B-A634-0DCA5BD4990E}" srcOrd="3" destOrd="0" presId="urn:microsoft.com/office/officeart/2005/8/layout/radial1"/>
    <dgm:cxn modelId="{3EB4F663-C2D1-BA49-B2AB-E8324084D2C8}" type="presParOf" srcId="{2EA77722-E33D-7F4B-A634-0DCA5BD4990E}" destId="{DCD8C02E-24EF-4343-B6CC-65ACC3FFF525}" srcOrd="0" destOrd="0" presId="urn:microsoft.com/office/officeart/2005/8/layout/radial1"/>
    <dgm:cxn modelId="{5DE35DCF-67A4-B44A-B440-01517FCA964B}" type="presParOf" srcId="{9AD2DAAB-57D4-D245-8E74-EB9197A01F9E}" destId="{D514BA5C-4B7A-E544-A8DC-ABD6CCD1F997}" srcOrd="4" destOrd="0" presId="urn:microsoft.com/office/officeart/2005/8/layout/radial1"/>
    <dgm:cxn modelId="{177C21D8-A621-B746-B0F8-627FB5EA6EDB}" type="presParOf" srcId="{9AD2DAAB-57D4-D245-8E74-EB9197A01F9E}" destId="{D4BAD46A-6132-8A45-82A1-D52927920666}" srcOrd="5" destOrd="0" presId="urn:microsoft.com/office/officeart/2005/8/layout/radial1"/>
    <dgm:cxn modelId="{58F344BF-BFDD-4B48-816C-BAA80660E82B}" type="presParOf" srcId="{D4BAD46A-6132-8A45-82A1-D52927920666}" destId="{015AD147-6DD2-D546-9AA6-9917117DD289}" srcOrd="0" destOrd="0" presId="urn:microsoft.com/office/officeart/2005/8/layout/radial1"/>
    <dgm:cxn modelId="{BF874400-19F0-D84F-835F-51AE8733F072}" type="presParOf" srcId="{9AD2DAAB-57D4-D245-8E74-EB9197A01F9E}" destId="{378984D3-6211-B948-BB74-E908E5B381AF}" srcOrd="6" destOrd="0" presId="urn:microsoft.com/office/officeart/2005/8/layout/radial1"/>
    <dgm:cxn modelId="{9D01DF2E-2C64-FC49-8D8C-7539B002E805}" type="presParOf" srcId="{9AD2DAAB-57D4-D245-8E74-EB9197A01F9E}" destId="{134F757E-C528-EE41-BB49-9B2F646A3C64}" srcOrd="7" destOrd="0" presId="urn:microsoft.com/office/officeart/2005/8/layout/radial1"/>
    <dgm:cxn modelId="{999A67BC-B090-094B-9C53-42911054219C}" type="presParOf" srcId="{134F757E-C528-EE41-BB49-9B2F646A3C64}" destId="{AEFD0821-95D3-B949-A7A2-0D89EEE70CF0}" srcOrd="0" destOrd="0" presId="urn:microsoft.com/office/officeart/2005/8/layout/radial1"/>
    <dgm:cxn modelId="{ED32F6DA-C9C4-AC47-84CC-7E4CD33C4DCB}" type="presParOf" srcId="{9AD2DAAB-57D4-D245-8E74-EB9197A01F9E}" destId="{745D0DB7-A180-0A47-A142-488E98AB3B20}" srcOrd="8" destOrd="0" presId="urn:microsoft.com/office/officeart/2005/8/layout/radial1"/>
    <dgm:cxn modelId="{536C0596-3AF9-D441-8984-C90C522644AA}" type="presParOf" srcId="{9AD2DAAB-57D4-D245-8E74-EB9197A01F9E}" destId="{0AE6CDF0-9A91-D744-B427-5CFBFA6171F6}" srcOrd="9" destOrd="0" presId="urn:microsoft.com/office/officeart/2005/8/layout/radial1"/>
    <dgm:cxn modelId="{E054AF4F-0A6C-BE4B-BE58-01CA2963F9F3}" type="presParOf" srcId="{0AE6CDF0-9A91-D744-B427-5CFBFA6171F6}" destId="{FDC1FC34-7653-DE4C-8FF2-8D1E8C6AC94B}" srcOrd="0" destOrd="0" presId="urn:microsoft.com/office/officeart/2005/8/layout/radial1"/>
    <dgm:cxn modelId="{E148A948-8E3C-594E-951B-F99359EB1F9B}" type="presParOf" srcId="{9AD2DAAB-57D4-D245-8E74-EB9197A01F9E}" destId="{84921137-3DE0-3243-9C10-89092C4FCA04}" srcOrd="10" destOrd="0" presId="urn:microsoft.com/office/officeart/2005/8/layout/radial1"/>
    <dgm:cxn modelId="{5121CC14-BB73-2D4A-9445-C1AB5FA77AA0}" type="presParOf" srcId="{9AD2DAAB-57D4-D245-8E74-EB9197A01F9E}" destId="{5F0200D4-5DF2-A14F-8737-589F021A703D}" srcOrd="11" destOrd="0" presId="urn:microsoft.com/office/officeart/2005/8/layout/radial1"/>
    <dgm:cxn modelId="{4C056640-25AE-3F49-8906-EB7A2952D102}" type="presParOf" srcId="{5F0200D4-5DF2-A14F-8737-589F021A703D}" destId="{3B644C50-A94C-4846-8A3A-E3D4BEAFCD24}" srcOrd="0" destOrd="0" presId="urn:microsoft.com/office/officeart/2005/8/layout/radial1"/>
    <dgm:cxn modelId="{4D4525D5-E272-AF48-911D-25385BAB2665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931632-82E1-8843-B7BD-0D8001FEBDD4}" type="doc">
      <dgm:prSet loTypeId="urn:microsoft.com/office/officeart/2009/3/layout/RandomtoResultProcess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C5059746-8D9F-F047-9348-F05A77755DF7}">
      <dgm:prSet phldrT="[Text]"/>
      <dgm:spPr/>
      <dgm:t>
        <a:bodyPr/>
        <a:lstStyle/>
        <a:p>
          <a:r>
            <a:rPr lang="de-DE" dirty="0" smtClean="0"/>
            <a:t>Wiki</a:t>
          </a:r>
          <a:endParaRPr lang="de-DE" dirty="0"/>
        </a:p>
      </dgm:t>
    </dgm:pt>
    <dgm:pt modelId="{D66C8E1A-440F-9E45-B574-21C30094B78D}" type="parTrans" cxnId="{20F0B033-AF51-2E40-AE87-BDC8649239DA}">
      <dgm:prSet/>
      <dgm:spPr/>
      <dgm:t>
        <a:bodyPr/>
        <a:lstStyle/>
        <a:p>
          <a:endParaRPr lang="de-DE"/>
        </a:p>
      </dgm:t>
    </dgm:pt>
    <dgm:pt modelId="{D755AF64-2ECA-0A4E-944E-0576893BBE37}" type="sibTrans" cxnId="{20F0B033-AF51-2E40-AE87-BDC8649239DA}">
      <dgm:prSet/>
      <dgm:spPr/>
      <dgm:t>
        <a:bodyPr/>
        <a:lstStyle/>
        <a:p>
          <a:endParaRPr lang="de-DE"/>
        </a:p>
      </dgm:t>
    </dgm:pt>
    <dgm:pt modelId="{511E20E6-2373-034D-9A19-8D8C1C2AE291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68B46202-283E-3C45-8DDA-208EE55335F4}" type="parTrans" cxnId="{A4DDCC9F-99E3-D242-8CB7-F50E6883D351}">
      <dgm:prSet/>
      <dgm:spPr/>
      <dgm:t>
        <a:bodyPr/>
        <a:lstStyle/>
        <a:p>
          <a:endParaRPr lang="de-DE"/>
        </a:p>
      </dgm:t>
    </dgm:pt>
    <dgm:pt modelId="{0AD268E0-8C86-ED44-9DD0-C3CCF692E71D}" type="sibTrans" cxnId="{A4DDCC9F-99E3-D242-8CB7-F50E6883D351}">
      <dgm:prSet/>
      <dgm:spPr/>
      <dgm:t>
        <a:bodyPr/>
        <a:lstStyle/>
        <a:p>
          <a:endParaRPr lang="de-DE"/>
        </a:p>
      </dgm:t>
    </dgm:pt>
    <dgm:pt modelId="{8057E8E9-376E-1B44-9026-9F1AE1593F0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Facts</a:t>
          </a:r>
          <a:endParaRPr lang="de-DE" dirty="0"/>
        </a:p>
      </dgm:t>
    </dgm:pt>
    <dgm:pt modelId="{D8756BA2-CA9F-A94C-A6A9-10ACE212AC05}" type="parTrans" cxnId="{86C00F61-3F56-CA4B-8CC6-A20AD26F3C27}">
      <dgm:prSet/>
      <dgm:spPr/>
      <dgm:t>
        <a:bodyPr/>
        <a:lstStyle/>
        <a:p>
          <a:endParaRPr lang="de-DE"/>
        </a:p>
      </dgm:t>
    </dgm:pt>
    <dgm:pt modelId="{29106DA9-EB2E-3747-80FC-4CE3DF2E2FAC}" type="sibTrans" cxnId="{86C00F61-3F56-CA4B-8CC6-A20AD26F3C27}">
      <dgm:prSet/>
      <dgm:spPr/>
      <dgm:t>
        <a:bodyPr/>
        <a:lstStyle/>
        <a:p>
          <a:endParaRPr lang="de-DE"/>
        </a:p>
      </dgm:t>
    </dgm:pt>
    <dgm:pt modelId="{832FC0C8-D802-EF47-98F4-1913AEFAABCE}">
      <dgm:prSet phldrT="[Text]"/>
      <dgm:spPr/>
      <dgm:t>
        <a:bodyPr/>
        <a:lstStyle/>
        <a:p>
          <a:r>
            <a:rPr lang="de-DE" dirty="0" smtClean="0"/>
            <a:t>Review</a:t>
          </a:r>
          <a:endParaRPr lang="de-DE" dirty="0"/>
        </a:p>
      </dgm:t>
    </dgm:pt>
    <dgm:pt modelId="{DFDA01FD-8E14-E64D-A913-62B3FB1B817A}" type="parTrans" cxnId="{26D01A74-1364-A740-9162-AB8F30AFCCB6}">
      <dgm:prSet/>
      <dgm:spPr/>
      <dgm:t>
        <a:bodyPr/>
        <a:lstStyle/>
        <a:p>
          <a:endParaRPr lang="de-DE"/>
        </a:p>
      </dgm:t>
    </dgm:pt>
    <dgm:pt modelId="{5AD14700-DF1E-564D-B1D8-BE11BE68E7D4}" type="sibTrans" cxnId="{26D01A74-1364-A740-9162-AB8F30AFCCB6}">
      <dgm:prSet/>
      <dgm:spPr/>
      <dgm:t>
        <a:bodyPr/>
        <a:lstStyle/>
        <a:p>
          <a:endParaRPr lang="de-DE"/>
        </a:p>
      </dgm:t>
    </dgm:pt>
    <dgm:pt modelId="{5477381A-BAD3-4C46-A1B9-6BFBBC72466A}" type="pres">
      <dgm:prSet presAssocID="{53931632-82E1-8843-B7BD-0D8001FEBDD4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D1D5564-680C-3F48-B7B6-A67B618C3DE0}" type="pres">
      <dgm:prSet presAssocID="{C5059746-8D9F-F047-9348-F05A77755DF7}" presName="chaos" presStyleCnt="0"/>
      <dgm:spPr/>
      <dgm:t>
        <a:bodyPr/>
        <a:lstStyle/>
        <a:p>
          <a:endParaRPr lang="de-DE"/>
        </a:p>
      </dgm:t>
    </dgm:pt>
    <dgm:pt modelId="{AA503739-73EA-844F-B4BC-01D6B54A0BB3}" type="pres">
      <dgm:prSet presAssocID="{C5059746-8D9F-F047-9348-F05A77755DF7}" presName="parTx1" presStyleLbl="revTx" presStyleIdx="0" presStyleCnt="3"/>
      <dgm:spPr/>
      <dgm:t>
        <a:bodyPr/>
        <a:lstStyle/>
        <a:p>
          <a:endParaRPr lang="de-DE"/>
        </a:p>
      </dgm:t>
    </dgm:pt>
    <dgm:pt modelId="{DB20FE2B-1350-AC44-96CF-6A49E7800683}" type="pres">
      <dgm:prSet presAssocID="{C5059746-8D9F-F047-9348-F05A77755DF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A0402E-BDE1-7447-877E-DDC1AE6158E8}" type="pres">
      <dgm:prSet presAssocID="{C5059746-8D9F-F047-9348-F05A77755DF7}" presName="c1" presStyleLbl="node1" presStyleIdx="0" presStyleCnt="19"/>
      <dgm:spPr/>
      <dgm:t>
        <a:bodyPr/>
        <a:lstStyle/>
        <a:p>
          <a:endParaRPr lang="de-DE"/>
        </a:p>
      </dgm:t>
    </dgm:pt>
    <dgm:pt modelId="{B6357316-51AC-2940-BFCA-8B1AF15AAABF}" type="pres">
      <dgm:prSet presAssocID="{C5059746-8D9F-F047-9348-F05A77755DF7}" presName="c2" presStyleLbl="node1" presStyleIdx="1" presStyleCnt="19"/>
      <dgm:spPr/>
      <dgm:t>
        <a:bodyPr/>
        <a:lstStyle/>
        <a:p>
          <a:endParaRPr lang="de-DE"/>
        </a:p>
      </dgm:t>
    </dgm:pt>
    <dgm:pt modelId="{929EA657-3B2C-4D45-B855-5F36239A090A}" type="pres">
      <dgm:prSet presAssocID="{C5059746-8D9F-F047-9348-F05A77755DF7}" presName="c3" presStyleLbl="node1" presStyleIdx="2" presStyleCnt="19"/>
      <dgm:spPr/>
      <dgm:t>
        <a:bodyPr/>
        <a:lstStyle/>
        <a:p>
          <a:endParaRPr lang="de-DE"/>
        </a:p>
      </dgm:t>
    </dgm:pt>
    <dgm:pt modelId="{81E47CC7-790A-014C-9279-82F40CC11C0D}" type="pres">
      <dgm:prSet presAssocID="{C5059746-8D9F-F047-9348-F05A77755DF7}" presName="c4" presStyleLbl="node1" presStyleIdx="3" presStyleCnt="19"/>
      <dgm:spPr/>
      <dgm:t>
        <a:bodyPr/>
        <a:lstStyle/>
        <a:p>
          <a:endParaRPr lang="de-DE"/>
        </a:p>
      </dgm:t>
    </dgm:pt>
    <dgm:pt modelId="{F8881D30-80A8-4849-98BD-0770CAD0DB67}" type="pres">
      <dgm:prSet presAssocID="{C5059746-8D9F-F047-9348-F05A77755DF7}" presName="c5" presStyleLbl="node1" presStyleIdx="4" presStyleCnt="19"/>
      <dgm:spPr/>
      <dgm:t>
        <a:bodyPr/>
        <a:lstStyle/>
        <a:p>
          <a:endParaRPr lang="de-DE"/>
        </a:p>
      </dgm:t>
    </dgm:pt>
    <dgm:pt modelId="{BF0857AE-8CAD-4545-AAD7-BC30EFB4906C}" type="pres">
      <dgm:prSet presAssocID="{C5059746-8D9F-F047-9348-F05A77755DF7}" presName="c6" presStyleLbl="node1" presStyleIdx="5" presStyleCnt="19"/>
      <dgm:spPr/>
      <dgm:t>
        <a:bodyPr/>
        <a:lstStyle/>
        <a:p>
          <a:endParaRPr lang="de-DE"/>
        </a:p>
      </dgm:t>
    </dgm:pt>
    <dgm:pt modelId="{042959F4-9A7C-1D45-BAFD-BB51206B38B5}" type="pres">
      <dgm:prSet presAssocID="{C5059746-8D9F-F047-9348-F05A77755DF7}" presName="c7" presStyleLbl="node1" presStyleIdx="6" presStyleCnt="19"/>
      <dgm:spPr/>
      <dgm:t>
        <a:bodyPr/>
        <a:lstStyle/>
        <a:p>
          <a:endParaRPr lang="de-DE"/>
        </a:p>
      </dgm:t>
    </dgm:pt>
    <dgm:pt modelId="{FE8FD199-F418-F045-815E-D9B4450B6E15}" type="pres">
      <dgm:prSet presAssocID="{C5059746-8D9F-F047-9348-F05A77755DF7}" presName="c8" presStyleLbl="node1" presStyleIdx="7" presStyleCnt="19"/>
      <dgm:spPr/>
      <dgm:t>
        <a:bodyPr/>
        <a:lstStyle/>
        <a:p>
          <a:endParaRPr lang="de-DE"/>
        </a:p>
      </dgm:t>
    </dgm:pt>
    <dgm:pt modelId="{BC3CA1E3-F099-0446-BA07-F4FCFCF77D90}" type="pres">
      <dgm:prSet presAssocID="{C5059746-8D9F-F047-9348-F05A77755DF7}" presName="c9" presStyleLbl="node1" presStyleIdx="8" presStyleCnt="19"/>
      <dgm:spPr/>
      <dgm:t>
        <a:bodyPr/>
        <a:lstStyle/>
        <a:p>
          <a:endParaRPr lang="de-DE"/>
        </a:p>
      </dgm:t>
    </dgm:pt>
    <dgm:pt modelId="{50B4B40A-538C-AD49-A411-AB42A41722A9}" type="pres">
      <dgm:prSet presAssocID="{C5059746-8D9F-F047-9348-F05A77755DF7}" presName="c10" presStyleLbl="node1" presStyleIdx="9" presStyleCnt="19"/>
      <dgm:spPr/>
      <dgm:t>
        <a:bodyPr/>
        <a:lstStyle/>
        <a:p>
          <a:endParaRPr lang="de-DE"/>
        </a:p>
      </dgm:t>
    </dgm:pt>
    <dgm:pt modelId="{3DA52F21-D613-A94E-9024-78E3E3A5AEBF}" type="pres">
      <dgm:prSet presAssocID="{C5059746-8D9F-F047-9348-F05A77755DF7}" presName="c11" presStyleLbl="node1" presStyleIdx="10" presStyleCnt="19"/>
      <dgm:spPr/>
      <dgm:t>
        <a:bodyPr/>
        <a:lstStyle/>
        <a:p>
          <a:endParaRPr lang="de-DE"/>
        </a:p>
      </dgm:t>
    </dgm:pt>
    <dgm:pt modelId="{DD747EAE-7E2B-1644-BD10-01725E670D6E}" type="pres">
      <dgm:prSet presAssocID="{C5059746-8D9F-F047-9348-F05A77755DF7}" presName="c12" presStyleLbl="node1" presStyleIdx="11" presStyleCnt="19"/>
      <dgm:spPr/>
      <dgm:t>
        <a:bodyPr/>
        <a:lstStyle/>
        <a:p>
          <a:endParaRPr lang="de-DE"/>
        </a:p>
      </dgm:t>
    </dgm:pt>
    <dgm:pt modelId="{6B2DD207-8BAB-D647-8476-050729C8C993}" type="pres">
      <dgm:prSet presAssocID="{C5059746-8D9F-F047-9348-F05A77755DF7}" presName="c13" presStyleLbl="node1" presStyleIdx="12" presStyleCnt="19"/>
      <dgm:spPr/>
      <dgm:t>
        <a:bodyPr/>
        <a:lstStyle/>
        <a:p>
          <a:endParaRPr lang="de-DE"/>
        </a:p>
      </dgm:t>
    </dgm:pt>
    <dgm:pt modelId="{0EB296F0-B9EC-384A-A59D-2676A1DF5BC2}" type="pres">
      <dgm:prSet presAssocID="{C5059746-8D9F-F047-9348-F05A77755DF7}" presName="c14" presStyleLbl="node1" presStyleIdx="13" presStyleCnt="19"/>
      <dgm:spPr/>
      <dgm:t>
        <a:bodyPr/>
        <a:lstStyle/>
        <a:p>
          <a:endParaRPr lang="de-DE"/>
        </a:p>
      </dgm:t>
    </dgm:pt>
    <dgm:pt modelId="{B08CA39E-AD04-8E4C-B1FD-D52D1FA44659}" type="pres">
      <dgm:prSet presAssocID="{C5059746-8D9F-F047-9348-F05A77755DF7}" presName="c15" presStyleLbl="node1" presStyleIdx="14" presStyleCnt="19"/>
      <dgm:spPr/>
      <dgm:t>
        <a:bodyPr/>
        <a:lstStyle/>
        <a:p>
          <a:endParaRPr lang="de-DE"/>
        </a:p>
      </dgm:t>
    </dgm:pt>
    <dgm:pt modelId="{BF17C7CF-5C82-044F-ADB1-EDDC448472AE}" type="pres">
      <dgm:prSet presAssocID="{C5059746-8D9F-F047-9348-F05A77755DF7}" presName="c16" presStyleLbl="node1" presStyleIdx="15" presStyleCnt="19"/>
      <dgm:spPr/>
      <dgm:t>
        <a:bodyPr/>
        <a:lstStyle/>
        <a:p>
          <a:endParaRPr lang="de-DE"/>
        </a:p>
      </dgm:t>
    </dgm:pt>
    <dgm:pt modelId="{EC3952CC-1121-9C44-9F35-D4A9B3808003}" type="pres">
      <dgm:prSet presAssocID="{C5059746-8D9F-F047-9348-F05A77755DF7}" presName="c17" presStyleLbl="node1" presStyleIdx="16" presStyleCnt="19"/>
      <dgm:spPr/>
      <dgm:t>
        <a:bodyPr/>
        <a:lstStyle/>
        <a:p>
          <a:endParaRPr lang="de-DE"/>
        </a:p>
      </dgm:t>
    </dgm:pt>
    <dgm:pt modelId="{10FEB893-D2C4-D749-BDA2-BC9FF85EF696}" type="pres">
      <dgm:prSet presAssocID="{C5059746-8D9F-F047-9348-F05A77755DF7}" presName="c18" presStyleLbl="node1" presStyleIdx="17" presStyleCnt="19"/>
      <dgm:spPr/>
      <dgm:t>
        <a:bodyPr/>
        <a:lstStyle/>
        <a:p>
          <a:endParaRPr lang="de-DE"/>
        </a:p>
      </dgm:t>
    </dgm:pt>
    <dgm:pt modelId="{927D024C-9C07-2044-B202-CC94B669A572}" type="pres">
      <dgm:prSet presAssocID="{D755AF64-2ECA-0A4E-944E-0576893BBE37}" presName="chevronComposite1" presStyleCnt="0"/>
      <dgm:spPr/>
      <dgm:t>
        <a:bodyPr/>
        <a:lstStyle/>
        <a:p>
          <a:endParaRPr lang="de-DE"/>
        </a:p>
      </dgm:t>
    </dgm:pt>
    <dgm:pt modelId="{FBB2ABF6-B46E-844D-AC5F-06A1D5F3B2CE}" type="pres">
      <dgm:prSet presAssocID="{D755AF64-2ECA-0A4E-944E-0576893BBE37}" presName="chevron1" presStyleLbl="sibTrans2D1" presStyleIdx="0" presStyleCnt="2"/>
      <dgm:spPr/>
      <dgm:t>
        <a:bodyPr/>
        <a:lstStyle/>
        <a:p>
          <a:endParaRPr lang="de-DE"/>
        </a:p>
      </dgm:t>
    </dgm:pt>
    <dgm:pt modelId="{8B2CE590-23AF-B346-97E9-FDABDA94CBCC}" type="pres">
      <dgm:prSet presAssocID="{D755AF64-2ECA-0A4E-944E-0576893BBE37}" presName="spChevron1" presStyleCnt="0"/>
      <dgm:spPr/>
      <dgm:t>
        <a:bodyPr/>
        <a:lstStyle/>
        <a:p>
          <a:endParaRPr lang="de-DE"/>
        </a:p>
      </dgm:t>
    </dgm:pt>
    <dgm:pt modelId="{A34448B3-49BA-4847-9E17-A60A97F812AA}" type="pres">
      <dgm:prSet presAssocID="{D755AF64-2ECA-0A4E-944E-0576893BBE37}" presName="overlap" presStyleCnt="0"/>
      <dgm:spPr/>
      <dgm:t>
        <a:bodyPr/>
        <a:lstStyle/>
        <a:p>
          <a:endParaRPr lang="de-DE"/>
        </a:p>
      </dgm:t>
    </dgm:pt>
    <dgm:pt modelId="{05DF0973-E806-B04F-993B-73587B585246}" type="pres">
      <dgm:prSet presAssocID="{D755AF64-2ECA-0A4E-944E-0576893BBE37}" presName="chevronComposite2" presStyleCnt="0"/>
      <dgm:spPr/>
      <dgm:t>
        <a:bodyPr/>
        <a:lstStyle/>
        <a:p>
          <a:endParaRPr lang="de-DE"/>
        </a:p>
      </dgm:t>
    </dgm:pt>
    <dgm:pt modelId="{1DC2FA51-6A1B-7342-8851-439AD53E4265}" type="pres">
      <dgm:prSet presAssocID="{D755AF64-2ECA-0A4E-944E-0576893BBE37}" presName="chevron2" presStyleLbl="sibTrans2D1" presStyleIdx="1" presStyleCnt="2"/>
      <dgm:spPr/>
      <dgm:t>
        <a:bodyPr/>
        <a:lstStyle/>
        <a:p>
          <a:endParaRPr lang="de-DE"/>
        </a:p>
      </dgm:t>
    </dgm:pt>
    <dgm:pt modelId="{1CF9311F-6515-9B45-AB1E-776B7E6826C0}" type="pres">
      <dgm:prSet presAssocID="{D755AF64-2ECA-0A4E-944E-0576893BBE37}" presName="spChevron2" presStyleCnt="0"/>
      <dgm:spPr/>
      <dgm:t>
        <a:bodyPr/>
        <a:lstStyle/>
        <a:p>
          <a:endParaRPr lang="de-DE"/>
        </a:p>
      </dgm:t>
    </dgm:pt>
    <dgm:pt modelId="{53FD7FBC-F111-624C-B34C-EF71BEBC9BFF}" type="pres">
      <dgm:prSet presAssocID="{8057E8E9-376E-1B44-9026-9F1AE1593F05}" presName="last" presStyleCnt="0"/>
      <dgm:spPr/>
      <dgm:t>
        <a:bodyPr/>
        <a:lstStyle/>
        <a:p>
          <a:endParaRPr lang="de-DE"/>
        </a:p>
      </dgm:t>
    </dgm:pt>
    <dgm:pt modelId="{56C70994-8FF4-B041-B7BA-04A897DE4273}" type="pres">
      <dgm:prSet presAssocID="{8057E8E9-376E-1B44-9026-9F1AE1593F05}" presName="circleTx" presStyleLbl="node1" presStyleIdx="18" presStyleCnt="19"/>
      <dgm:spPr/>
      <dgm:t>
        <a:bodyPr/>
        <a:lstStyle/>
        <a:p>
          <a:endParaRPr lang="de-DE"/>
        </a:p>
      </dgm:t>
    </dgm:pt>
    <dgm:pt modelId="{4CCD2AF1-BC85-BB43-AD78-0FCE2EB61E52}" type="pres">
      <dgm:prSet presAssocID="{8057E8E9-376E-1B44-9026-9F1AE1593F05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88ED4-2EF5-2447-8388-B66566004C7D}" type="pres">
      <dgm:prSet presAssocID="{8057E8E9-376E-1B44-9026-9F1AE1593F05}" presName="spN" presStyleCnt="0"/>
      <dgm:spPr/>
      <dgm:t>
        <a:bodyPr/>
        <a:lstStyle/>
        <a:p>
          <a:endParaRPr lang="de-DE"/>
        </a:p>
      </dgm:t>
    </dgm:pt>
  </dgm:ptLst>
  <dgm:cxnLst>
    <dgm:cxn modelId="{A017DE89-682E-A144-8373-F188EFD8ABE4}" type="presOf" srcId="{8057E8E9-376E-1B44-9026-9F1AE1593F05}" destId="{56C70994-8FF4-B041-B7BA-04A897DE4273}" srcOrd="0" destOrd="0" presId="urn:microsoft.com/office/officeart/2009/3/layout/RandomtoResultProcess"/>
    <dgm:cxn modelId="{A4DDCC9F-99E3-D242-8CB7-F50E6883D351}" srcId="{C5059746-8D9F-F047-9348-F05A77755DF7}" destId="{511E20E6-2373-034D-9A19-8D8C1C2AE291}" srcOrd="0" destOrd="0" parTransId="{68B46202-283E-3C45-8DDA-208EE55335F4}" sibTransId="{0AD268E0-8C86-ED44-9DD0-C3CCF692E71D}"/>
    <dgm:cxn modelId="{44E1FF7F-2DE2-7644-90E3-F60FD5116609}" type="presOf" srcId="{53931632-82E1-8843-B7BD-0D8001FEBDD4}" destId="{5477381A-BAD3-4C46-A1B9-6BFBBC72466A}" srcOrd="0" destOrd="0" presId="urn:microsoft.com/office/officeart/2009/3/layout/RandomtoResultProcess"/>
    <dgm:cxn modelId="{20F0B033-AF51-2E40-AE87-BDC8649239DA}" srcId="{53931632-82E1-8843-B7BD-0D8001FEBDD4}" destId="{C5059746-8D9F-F047-9348-F05A77755DF7}" srcOrd="0" destOrd="0" parTransId="{D66C8E1A-440F-9E45-B574-21C30094B78D}" sibTransId="{D755AF64-2ECA-0A4E-944E-0576893BBE37}"/>
    <dgm:cxn modelId="{86C00F61-3F56-CA4B-8CC6-A20AD26F3C27}" srcId="{53931632-82E1-8843-B7BD-0D8001FEBDD4}" destId="{8057E8E9-376E-1B44-9026-9F1AE1593F05}" srcOrd="1" destOrd="0" parTransId="{D8756BA2-CA9F-A94C-A6A9-10ACE212AC05}" sibTransId="{29106DA9-EB2E-3747-80FC-4CE3DF2E2FAC}"/>
    <dgm:cxn modelId="{646504AC-E38A-E840-B134-78C41B6E92C1}" type="presOf" srcId="{511E20E6-2373-034D-9A19-8D8C1C2AE291}" destId="{DB20FE2B-1350-AC44-96CF-6A49E7800683}" srcOrd="0" destOrd="0" presId="urn:microsoft.com/office/officeart/2009/3/layout/RandomtoResultProcess"/>
    <dgm:cxn modelId="{4942122C-083C-8C4A-8F82-957FA8898B04}" type="presOf" srcId="{C5059746-8D9F-F047-9348-F05A77755DF7}" destId="{AA503739-73EA-844F-B4BC-01D6B54A0BB3}" srcOrd="0" destOrd="0" presId="urn:microsoft.com/office/officeart/2009/3/layout/RandomtoResultProcess"/>
    <dgm:cxn modelId="{26D01A74-1364-A740-9162-AB8F30AFCCB6}" srcId="{8057E8E9-376E-1B44-9026-9F1AE1593F05}" destId="{832FC0C8-D802-EF47-98F4-1913AEFAABCE}" srcOrd="0" destOrd="0" parTransId="{DFDA01FD-8E14-E64D-A913-62B3FB1B817A}" sibTransId="{5AD14700-DF1E-564D-B1D8-BE11BE68E7D4}"/>
    <dgm:cxn modelId="{62AEF0B3-474C-9747-9E19-3C03ED12A086}" type="presOf" srcId="{832FC0C8-D802-EF47-98F4-1913AEFAABCE}" destId="{4CCD2AF1-BC85-BB43-AD78-0FCE2EB61E52}" srcOrd="0" destOrd="0" presId="urn:microsoft.com/office/officeart/2009/3/layout/RandomtoResultProcess"/>
    <dgm:cxn modelId="{996E9AFE-07BB-9849-A809-CE355E3D2F48}" type="presParOf" srcId="{5477381A-BAD3-4C46-A1B9-6BFBBC72466A}" destId="{DD1D5564-680C-3F48-B7B6-A67B618C3DE0}" srcOrd="0" destOrd="0" presId="urn:microsoft.com/office/officeart/2009/3/layout/RandomtoResultProcess"/>
    <dgm:cxn modelId="{2225C79E-7B0C-734C-9B4D-E33323AD313E}" type="presParOf" srcId="{DD1D5564-680C-3F48-B7B6-A67B618C3DE0}" destId="{AA503739-73EA-844F-B4BC-01D6B54A0BB3}" srcOrd="0" destOrd="0" presId="urn:microsoft.com/office/officeart/2009/3/layout/RandomtoResultProcess"/>
    <dgm:cxn modelId="{A4452A47-78E3-624F-B7F7-3B77D9C9E63B}" type="presParOf" srcId="{DD1D5564-680C-3F48-B7B6-A67B618C3DE0}" destId="{DB20FE2B-1350-AC44-96CF-6A49E7800683}" srcOrd="1" destOrd="0" presId="urn:microsoft.com/office/officeart/2009/3/layout/RandomtoResultProcess"/>
    <dgm:cxn modelId="{7B6E37C3-DB83-4346-BF62-3CCF5448928F}" type="presParOf" srcId="{DD1D5564-680C-3F48-B7B6-A67B618C3DE0}" destId="{B2A0402E-BDE1-7447-877E-DDC1AE6158E8}" srcOrd="2" destOrd="0" presId="urn:microsoft.com/office/officeart/2009/3/layout/RandomtoResultProcess"/>
    <dgm:cxn modelId="{80C1C6DB-2ED6-734D-9FFF-005A56941BE2}" type="presParOf" srcId="{DD1D5564-680C-3F48-B7B6-A67B618C3DE0}" destId="{B6357316-51AC-2940-BFCA-8B1AF15AAABF}" srcOrd="3" destOrd="0" presId="urn:microsoft.com/office/officeart/2009/3/layout/RandomtoResultProcess"/>
    <dgm:cxn modelId="{D6ECFDAB-F209-E841-B52B-33D49DB19AB7}" type="presParOf" srcId="{DD1D5564-680C-3F48-B7B6-A67B618C3DE0}" destId="{929EA657-3B2C-4D45-B855-5F36239A090A}" srcOrd="4" destOrd="0" presId="urn:microsoft.com/office/officeart/2009/3/layout/RandomtoResultProcess"/>
    <dgm:cxn modelId="{2F6ACEC4-6BC3-5E48-A4ED-548F36773CFB}" type="presParOf" srcId="{DD1D5564-680C-3F48-B7B6-A67B618C3DE0}" destId="{81E47CC7-790A-014C-9279-82F40CC11C0D}" srcOrd="5" destOrd="0" presId="urn:microsoft.com/office/officeart/2009/3/layout/RandomtoResultProcess"/>
    <dgm:cxn modelId="{55809B3E-1FA9-1B43-8D9A-5B2D80A467AE}" type="presParOf" srcId="{DD1D5564-680C-3F48-B7B6-A67B618C3DE0}" destId="{F8881D30-80A8-4849-98BD-0770CAD0DB67}" srcOrd="6" destOrd="0" presId="urn:microsoft.com/office/officeart/2009/3/layout/RandomtoResultProcess"/>
    <dgm:cxn modelId="{0EC35888-E3E1-6544-87FF-0D5C40D0C586}" type="presParOf" srcId="{DD1D5564-680C-3F48-B7B6-A67B618C3DE0}" destId="{BF0857AE-8CAD-4545-AAD7-BC30EFB4906C}" srcOrd="7" destOrd="0" presId="urn:microsoft.com/office/officeart/2009/3/layout/RandomtoResultProcess"/>
    <dgm:cxn modelId="{A84EB417-1B38-274E-9CE5-16E3783BBADB}" type="presParOf" srcId="{DD1D5564-680C-3F48-B7B6-A67B618C3DE0}" destId="{042959F4-9A7C-1D45-BAFD-BB51206B38B5}" srcOrd="8" destOrd="0" presId="urn:microsoft.com/office/officeart/2009/3/layout/RandomtoResultProcess"/>
    <dgm:cxn modelId="{7CB9048A-A220-9340-AB78-940C1AF1C112}" type="presParOf" srcId="{DD1D5564-680C-3F48-B7B6-A67B618C3DE0}" destId="{FE8FD199-F418-F045-815E-D9B4450B6E15}" srcOrd="9" destOrd="0" presId="urn:microsoft.com/office/officeart/2009/3/layout/RandomtoResultProcess"/>
    <dgm:cxn modelId="{FE86423E-FBE2-B54A-A216-B2EDEAC5EAA0}" type="presParOf" srcId="{DD1D5564-680C-3F48-B7B6-A67B618C3DE0}" destId="{BC3CA1E3-F099-0446-BA07-F4FCFCF77D90}" srcOrd="10" destOrd="0" presId="urn:microsoft.com/office/officeart/2009/3/layout/RandomtoResultProcess"/>
    <dgm:cxn modelId="{9A20C45D-BD3D-0646-A85D-D8A80D9065BE}" type="presParOf" srcId="{DD1D5564-680C-3F48-B7B6-A67B618C3DE0}" destId="{50B4B40A-538C-AD49-A411-AB42A41722A9}" srcOrd="11" destOrd="0" presId="urn:microsoft.com/office/officeart/2009/3/layout/RandomtoResultProcess"/>
    <dgm:cxn modelId="{DF5E2098-0540-9845-97DE-939857757DF6}" type="presParOf" srcId="{DD1D5564-680C-3F48-B7B6-A67B618C3DE0}" destId="{3DA52F21-D613-A94E-9024-78E3E3A5AEBF}" srcOrd="12" destOrd="0" presId="urn:microsoft.com/office/officeart/2009/3/layout/RandomtoResultProcess"/>
    <dgm:cxn modelId="{DAED5B43-FF86-8648-A2C7-E64D3ADE0D6C}" type="presParOf" srcId="{DD1D5564-680C-3F48-B7B6-A67B618C3DE0}" destId="{DD747EAE-7E2B-1644-BD10-01725E670D6E}" srcOrd="13" destOrd="0" presId="urn:microsoft.com/office/officeart/2009/3/layout/RandomtoResultProcess"/>
    <dgm:cxn modelId="{971C9534-7057-8542-B297-82ADA1ADC884}" type="presParOf" srcId="{DD1D5564-680C-3F48-B7B6-A67B618C3DE0}" destId="{6B2DD207-8BAB-D647-8476-050729C8C993}" srcOrd="14" destOrd="0" presId="urn:microsoft.com/office/officeart/2009/3/layout/RandomtoResultProcess"/>
    <dgm:cxn modelId="{5C1AFBC7-E31E-0F43-805A-C4A6A4271F9E}" type="presParOf" srcId="{DD1D5564-680C-3F48-B7B6-A67B618C3DE0}" destId="{0EB296F0-B9EC-384A-A59D-2676A1DF5BC2}" srcOrd="15" destOrd="0" presId="urn:microsoft.com/office/officeart/2009/3/layout/RandomtoResultProcess"/>
    <dgm:cxn modelId="{CBCF4C1B-E52E-7A42-BDF4-13CDAD2F1A9C}" type="presParOf" srcId="{DD1D5564-680C-3F48-B7B6-A67B618C3DE0}" destId="{B08CA39E-AD04-8E4C-B1FD-D52D1FA44659}" srcOrd="16" destOrd="0" presId="urn:microsoft.com/office/officeart/2009/3/layout/RandomtoResultProcess"/>
    <dgm:cxn modelId="{654D2596-BEAF-AA4D-981B-E6D885FB4F53}" type="presParOf" srcId="{DD1D5564-680C-3F48-B7B6-A67B618C3DE0}" destId="{BF17C7CF-5C82-044F-ADB1-EDDC448472AE}" srcOrd="17" destOrd="0" presId="urn:microsoft.com/office/officeart/2009/3/layout/RandomtoResultProcess"/>
    <dgm:cxn modelId="{3E686F3E-9728-1F44-AB42-CBF4F79CF98B}" type="presParOf" srcId="{DD1D5564-680C-3F48-B7B6-A67B618C3DE0}" destId="{EC3952CC-1121-9C44-9F35-D4A9B3808003}" srcOrd="18" destOrd="0" presId="urn:microsoft.com/office/officeart/2009/3/layout/RandomtoResultProcess"/>
    <dgm:cxn modelId="{737E418C-13F2-2E4E-AFC9-B1902327116F}" type="presParOf" srcId="{DD1D5564-680C-3F48-B7B6-A67B618C3DE0}" destId="{10FEB893-D2C4-D749-BDA2-BC9FF85EF696}" srcOrd="19" destOrd="0" presId="urn:microsoft.com/office/officeart/2009/3/layout/RandomtoResultProcess"/>
    <dgm:cxn modelId="{88ECA2FE-0854-1F43-AFC3-5C12F21A98AD}" type="presParOf" srcId="{5477381A-BAD3-4C46-A1B9-6BFBBC72466A}" destId="{927D024C-9C07-2044-B202-CC94B669A572}" srcOrd="1" destOrd="0" presId="urn:microsoft.com/office/officeart/2009/3/layout/RandomtoResultProcess"/>
    <dgm:cxn modelId="{6E0576DE-6661-2542-838D-3095277F7E77}" type="presParOf" srcId="{927D024C-9C07-2044-B202-CC94B669A572}" destId="{FBB2ABF6-B46E-844D-AC5F-06A1D5F3B2CE}" srcOrd="0" destOrd="0" presId="urn:microsoft.com/office/officeart/2009/3/layout/RandomtoResultProcess"/>
    <dgm:cxn modelId="{E4B2E58C-CB23-5F4E-A039-C797A1368D45}" type="presParOf" srcId="{927D024C-9C07-2044-B202-CC94B669A572}" destId="{8B2CE590-23AF-B346-97E9-FDABDA94CBCC}" srcOrd="1" destOrd="0" presId="urn:microsoft.com/office/officeart/2009/3/layout/RandomtoResultProcess"/>
    <dgm:cxn modelId="{EAC82A1E-F27D-E141-9B81-BE0DBCD36286}" type="presParOf" srcId="{5477381A-BAD3-4C46-A1B9-6BFBBC72466A}" destId="{A34448B3-49BA-4847-9E17-A60A97F812AA}" srcOrd="2" destOrd="0" presId="urn:microsoft.com/office/officeart/2009/3/layout/RandomtoResultProcess"/>
    <dgm:cxn modelId="{4D2EA113-0433-0349-8BEE-D483AC9E603E}" type="presParOf" srcId="{5477381A-BAD3-4C46-A1B9-6BFBBC72466A}" destId="{05DF0973-E806-B04F-993B-73587B585246}" srcOrd="3" destOrd="0" presId="urn:microsoft.com/office/officeart/2009/3/layout/RandomtoResultProcess"/>
    <dgm:cxn modelId="{E9C785B1-0722-1B4D-8F3C-F3267E662D75}" type="presParOf" srcId="{05DF0973-E806-B04F-993B-73587B585246}" destId="{1DC2FA51-6A1B-7342-8851-439AD53E4265}" srcOrd="0" destOrd="0" presId="urn:microsoft.com/office/officeart/2009/3/layout/RandomtoResultProcess"/>
    <dgm:cxn modelId="{AE1EB5FC-5121-8246-8AE4-C72717733139}" type="presParOf" srcId="{05DF0973-E806-B04F-993B-73587B585246}" destId="{1CF9311F-6515-9B45-AB1E-776B7E6826C0}" srcOrd="1" destOrd="0" presId="urn:microsoft.com/office/officeart/2009/3/layout/RandomtoResultProcess"/>
    <dgm:cxn modelId="{F613BF39-20F6-0541-A86B-F37471CD0B2A}" type="presParOf" srcId="{5477381A-BAD3-4C46-A1B9-6BFBBC72466A}" destId="{53FD7FBC-F111-624C-B34C-EF71BEBC9BFF}" srcOrd="4" destOrd="0" presId="urn:microsoft.com/office/officeart/2009/3/layout/RandomtoResultProcess"/>
    <dgm:cxn modelId="{48098A56-5CA6-B247-827E-0234EA86C15C}" type="presParOf" srcId="{53FD7FBC-F111-624C-B34C-EF71BEBC9BFF}" destId="{56C70994-8FF4-B041-B7BA-04A897DE4273}" srcOrd="0" destOrd="0" presId="urn:microsoft.com/office/officeart/2009/3/layout/RandomtoResultProcess"/>
    <dgm:cxn modelId="{95E93671-C487-B243-8AFC-BE3037D00668}" type="presParOf" srcId="{53FD7FBC-F111-624C-B34C-EF71BEBC9BFF}" destId="{4CCD2AF1-BC85-BB43-AD78-0FCE2EB61E52}" srcOrd="1" destOrd="0" presId="urn:microsoft.com/office/officeart/2009/3/layout/RandomtoResultProcess"/>
    <dgm:cxn modelId="{7C837141-B3FE-CB42-964E-1D7042E59CCF}" type="presParOf" srcId="{53FD7FBC-F111-624C-B34C-EF71BEBC9BFF}" destId="{49B88ED4-2EF5-2447-8388-B66566004C7D}" srcOrd="2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FA91C-ED98-7648-A56B-5F45FF443749}" type="doc">
      <dgm:prSet loTypeId="urn:microsoft.com/office/officeart/2005/8/layout/hierarchy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637E617C-5085-3B46-A6DA-46266D21FFCA}">
      <dgm:prSet phldrT="[Text]"/>
      <dgm:spPr/>
      <dgm:t>
        <a:bodyPr/>
        <a:lstStyle/>
        <a:p>
          <a:r>
            <a:rPr lang="de-DE" dirty="0" smtClean="0"/>
            <a:t>Interventionsgruppe</a:t>
          </a:r>
          <a:endParaRPr lang="de-DE" dirty="0"/>
        </a:p>
      </dgm:t>
    </dgm:pt>
    <dgm:pt modelId="{D5842A6A-E7DA-C54A-A5C6-EBDF39E1ED07}" type="parTrans" cxnId="{73D70F13-F9B5-8642-A61E-41775B7D1871}">
      <dgm:prSet/>
      <dgm:spPr/>
      <dgm:t>
        <a:bodyPr/>
        <a:lstStyle/>
        <a:p>
          <a:endParaRPr lang="de-DE"/>
        </a:p>
      </dgm:t>
    </dgm:pt>
    <dgm:pt modelId="{5CD760C5-9E82-B141-9C13-DD1FB37FB214}" type="sibTrans" cxnId="{73D70F13-F9B5-8642-A61E-41775B7D1871}">
      <dgm:prSet/>
      <dgm:spPr/>
      <dgm:t>
        <a:bodyPr/>
        <a:lstStyle/>
        <a:p>
          <a:endParaRPr lang="de-DE"/>
        </a:p>
      </dgm:t>
    </dgm:pt>
    <dgm:pt modelId="{BD7531B1-AE79-2147-904D-33228BD42D3A}">
      <dgm:prSet phldrT="[Text]"/>
      <dgm:spPr/>
      <dgm:t>
        <a:bodyPr/>
        <a:lstStyle/>
        <a:p>
          <a:r>
            <a:rPr lang="de-DE" dirty="0" smtClean="0"/>
            <a:t>Persistierende Anleitung durch qualifizierte Coaches des DDB</a:t>
          </a:r>
          <a:endParaRPr lang="de-DE" dirty="0"/>
        </a:p>
      </dgm:t>
    </dgm:pt>
    <dgm:pt modelId="{C9584D27-F4D2-5D45-8FD9-426EBFE0A72D}" type="parTrans" cxnId="{DCF75592-D6F0-EF4C-A77B-A4248F732EA4}">
      <dgm:prSet/>
      <dgm:spPr/>
      <dgm:t>
        <a:bodyPr/>
        <a:lstStyle/>
        <a:p>
          <a:endParaRPr lang="de-DE"/>
        </a:p>
      </dgm:t>
    </dgm:pt>
    <dgm:pt modelId="{C698C58C-7F1A-CE47-9D68-0FC3CEFFA05A}" type="sibTrans" cxnId="{DCF75592-D6F0-EF4C-A77B-A4248F732EA4}">
      <dgm:prSet/>
      <dgm:spPr/>
      <dgm:t>
        <a:bodyPr/>
        <a:lstStyle/>
        <a:p>
          <a:endParaRPr lang="de-DE"/>
        </a:p>
      </dgm:t>
    </dgm:pt>
    <dgm:pt modelId="{FED858E2-61E7-6E4F-8AF7-650A7DD37D5D}">
      <dgm:prSet phldrT="[Text]"/>
      <dgm:spPr/>
      <dgm:t>
        <a:bodyPr/>
        <a:lstStyle/>
        <a:p>
          <a:r>
            <a:rPr lang="de-DE" dirty="0" smtClean="0"/>
            <a:t>Kontrollgruppe</a:t>
          </a:r>
          <a:endParaRPr lang="de-DE" dirty="0"/>
        </a:p>
      </dgm:t>
    </dgm:pt>
    <dgm:pt modelId="{4D55E255-4EA6-314B-93B9-694B07E3B5C7}" type="parTrans" cxnId="{9EF6ADF7-E78D-3040-809C-D83E3DD5221D}">
      <dgm:prSet/>
      <dgm:spPr/>
      <dgm:t>
        <a:bodyPr/>
        <a:lstStyle/>
        <a:p>
          <a:endParaRPr lang="de-DE"/>
        </a:p>
      </dgm:t>
    </dgm:pt>
    <dgm:pt modelId="{4A788674-F521-AD4A-96DB-F69E4C28791A}" type="sibTrans" cxnId="{9EF6ADF7-E78D-3040-809C-D83E3DD5221D}">
      <dgm:prSet/>
      <dgm:spPr/>
      <dgm:t>
        <a:bodyPr/>
        <a:lstStyle/>
        <a:p>
          <a:endParaRPr lang="de-DE"/>
        </a:p>
      </dgm:t>
    </dgm:pt>
    <dgm:pt modelId="{96BA8C75-5CBF-3046-B021-28A487A0ED3D}">
      <dgm:prSet phldrT="[Text]"/>
      <dgm:spPr/>
      <dgm:t>
        <a:bodyPr/>
        <a:lstStyle/>
        <a:p>
          <a:r>
            <a:rPr lang="de-DE" dirty="0" smtClean="0"/>
            <a:t>Keine weiteren spezifischen Maßnahmen nach Abschluss des Programms</a:t>
          </a:r>
          <a:endParaRPr lang="de-DE" dirty="0"/>
        </a:p>
      </dgm:t>
    </dgm:pt>
    <dgm:pt modelId="{9CDB1FDC-4D30-A546-A233-2C07C61D92ED}" type="parTrans" cxnId="{E7306CA4-BDD5-6C4E-8456-C7AFA8F3BCEF}">
      <dgm:prSet/>
      <dgm:spPr/>
      <dgm:t>
        <a:bodyPr/>
        <a:lstStyle/>
        <a:p>
          <a:endParaRPr lang="de-DE"/>
        </a:p>
      </dgm:t>
    </dgm:pt>
    <dgm:pt modelId="{BD26EF62-F935-DB46-9944-437A8D6117C4}" type="sibTrans" cxnId="{E7306CA4-BDD5-6C4E-8456-C7AFA8F3BCEF}">
      <dgm:prSet/>
      <dgm:spPr/>
      <dgm:t>
        <a:bodyPr/>
        <a:lstStyle/>
        <a:p>
          <a:endParaRPr lang="de-DE"/>
        </a:p>
      </dgm:t>
    </dgm:pt>
    <dgm:pt modelId="{D6856A06-AAF0-9446-B494-6CC82D393831}">
      <dgm:prSet phldrT="[Text]"/>
      <dgm:spPr/>
      <dgm:t>
        <a:bodyPr/>
        <a:lstStyle/>
        <a:p>
          <a:r>
            <a:rPr lang="de-DE" dirty="0" smtClean="0"/>
            <a:t>Nutzung der technischen Infrastruktur des Moduls „Wissensmanagement“</a:t>
          </a:r>
          <a:endParaRPr lang="de-DE" dirty="0"/>
        </a:p>
      </dgm:t>
    </dgm:pt>
    <dgm:pt modelId="{1FC4D27D-76E9-294F-A941-95B1FD429D9B}" type="parTrans" cxnId="{15CC98EB-37A7-4444-AF01-281AABE4E7E8}">
      <dgm:prSet/>
      <dgm:spPr/>
      <dgm:t>
        <a:bodyPr/>
        <a:lstStyle/>
        <a:p>
          <a:endParaRPr lang="de-DE"/>
        </a:p>
      </dgm:t>
    </dgm:pt>
    <dgm:pt modelId="{E3A82349-63BF-9541-8884-A2CA0CD10CF4}" type="sibTrans" cxnId="{15CC98EB-37A7-4444-AF01-281AABE4E7E8}">
      <dgm:prSet/>
      <dgm:spPr/>
      <dgm:t>
        <a:bodyPr/>
        <a:lstStyle/>
        <a:p>
          <a:endParaRPr lang="de-DE"/>
        </a:p>
      </dgm:t>
    </dgm:pt>
    <dgm:pt modelId="{4A023931-81E2-914E-B835-EE0BDEC342BE}">
      <dgm:prSet phldrT="[Text]"/>
      <dgm:spPr/>
      <dgm:t>
        <a:bodyPr/>
        <a:lstStyle/>
        <a:p>
          <a:r>
            <a:rPr lang="de-DE" dirty="0" smtClean="0"/>
            <a:t>Lediglich Nutzung der allgemeinen Informationen auf der Plattform</a:t>
          </a:r>
          <a:endParaRPr lang="de-DE" dirty="0"/>
        </a:p>
      </dgm:t>
    </dgm:pt>
    <dgm:pt modelId="{D7924F13-14E5-784D-A48B-751EFA3B8B60}" type="parTrans" cxnId="{3C60FE6D-75EF-B04F-BFE4-9B183C2580CD}">
      <dgm:prSet/>
      <dgm:spPr/>
      <dgm:t>
        <a:bodyPr/>
        <a:lstStyle/>
        <a:p>
          <a:endParaRPr lang="de-DE"/>
        </a:p>
      </dgm:t>
    </dgm:pt>
    <dgm:pt modelId="{BBF190F3-F6E8-F447-9311-3FB477259233}" type="sibTrans" cxnId="{3C60FE6D-75EF-B04F-BFE4-9B183C2580CD}">
      <dgm:prSet/>
      <dgm:spPr/>
      <dgm:t>
        <a:bodyPr/>
        <a:lstStyle/>
        <a:p>
          <a:endParaRPr lang="de-DE"/>
        </a:p>
      </dgm:t>
    </dgm:pt>
    <dgm:pt modelId="{6C3A38DF-F3C0-BF4B-8CB6-229855697AF1}" type="pres">
      <dgm:prSet presAssocID="{585FA91C-ED98-7648-A56B-5F45FF4437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FA6C778-1EDE-0F43-AB76-6EBDE5FCE247}" type="pres">
      <dgm:prSet presAssocID="{637E617C-5085-3B46-A6DA-46266D21FFCA}" presName="root" presStyleCnt="0"/>
      <dgm:spPr/>
    </dgm:pt>
    <dgm:pt modelId="{1D7CB4AA-DA56-F944-9719-E1B123686395}" type="pres">
      <dgm:prSet presAssocID="{637E617C-5085-3B46-A6DA-46266D21FFCA}" presName="rootComposite" presStyleCnt="0"/>
      <dgm:spPr/>
    </dgm:pt>
    <dgm:pt modelId="{61436549-C264-D54F-B46E-0D3405218266}" type="pres">
      <dgm:prSet presAssocID="{637E617C-5085-3B46-A6DA-46266D21FFCA}" presName="rootText" presStyleLbl="node1" presStyleIdx="0" presStyleCnt="2"/>
      <dgm:spPr/>
      <dgm:t>
        <a:bodyPr/>
        <a:lstStyle/>
        <a:p>
          <a:endParaRPr lang="de-DE"/>
        </a:p>
      </dgm:t>
    </dgm:pt>
    <dgm:pt modelId="{EA58E457-55AA-694A-A31B-2FC3F0F0D37B}" type="pres">
      <dgm:prSet presAssocID="{637E617C-5085-3B46-A6DA-46266D21FFCA}" presName="rootConnector" presStyleLbl="node1" presStyleIdx="0" presStyleCnt="2"/>
      <dgm:spPr/>
      <dgm:t>
        <a:bodyPr/>
        <a:lstStyle/>
        <a:p>
          <a:endParaRPr lang="de-DE"/>
        </a:p>
      </dgm:t>
    </dgm:pt>
    <dgm:pt modelId="{614E93FB-9B2B-2B41-9A12-138A3898D20C}" type="pres">
      <dgm:prSet presAssocID="{637E617C-5085-3B46-A6DA-46266D21FFCA}" presName="childShape" presStyleCnt="0"/>
      <dgm:spPr/>
    </dgm:pt>
    <dgm:pt modelId="{ED2C842D-01BB-F84B-B8CA-C685EAF1EF15}" type="pres">
      <dgm:prSet presAssocID="{C9584D27-F4D2-5D45-8FD9-426EBFE0A72D}" presName="Name13" presStyleLbl="parChTrans1D2" presStyleIdx="0" presStyleCnt="4"/>
      <dgm:spPr/>
      <dgm:t>
        <a:bodyPr/>
        <a:lstStyle/>
        <a:p>
          <a:endParaRPr lang="de-DE"/>
        </a:p>
      </dgm:t>
    </dgm:pt>
    <dgm:pt modelId="{E229CD4D-9157-354A-A31B-1F374433CDE0}" type="pres">
      <dgm:prSet presAssocID="{BD7531B1-AE79-2147-904D-33228BD42D3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3D25DB-45ED-F844-ADF9-6ADC9582B09C}" type="pres">
      <dgm:prSet presAssocID="{1FC4D27D-76E9-294F-A941-95B1FD429D9B}" presName="Name13" presStyleLbl="parChTrans1D2" presStyleIdx="1" presStyleCnt="4"/>
      <dgm:spPr/>
      <dgm:t>
        <a:bodyPr/>
        <a:lstStyle/>
        <a:p>
          <a:endParaRPr lang="de-DE"/>
        </a:p>
      </dgm:t>
    </dgm:pt>
    <dgm:pt modelId="{0F0930DA-AE6C-B944-A95D-D0CD83CEDCFF}" type="pres">
      <dgm:prSet presAssocID="{D6856A06-AAF0-9446-B494-6CC82D39383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E1B589-8475-C349-BEE8-73ED9078B299}" type="pres">
      <dgm:prSet presAssocID="{FED858E2-61E7-6E4F-8AF7-650A7DD37D5D}" presName="root" presStyleCnt="0"/>
      <dgm:spPr/>
    </dgm:pt>
    <dgm:pt modelId="{2A340A3F-1468-5245-ADE5-56B7FDB32193}" type="pres">
      <dgm:prSet presAssocID="{FED858E2-61E7-6E4F-8AF7-650A7DD37D5D}" presName="rootComposite" presStyleCnt="0"/>
      <dgm:spPr/>
    </dgm:pt>
    <dgm:pt modelId="{56B61A0D-0DE4-B148-B189-8B6329AEC442}" type="pres">
      <dgm:prSet presAssocID="{FED858E2-61E7-6E4F-8AF7-650A7DD37D5D}" presName="rootText" presStyleLbl="node1" presStyleIdx="1" presStyleCnt="2"/>
      <dgm:spPr/>
      <dgm:t>
        <a:bodyPr/>
        <a:lstStyle/>
        <a:p>
          <a:endParaRPr lang="de-DE"/>
        </a:p>
      </dgm:t>
    </dgm:pt>
    <dgm:pt modelId="{A20DED6E-8AC8-4243-B808-EA489220E1DE}" type="pres">
      <dgm:prSet presAssocID="{FED858E2-61E7-6E4F-8AF7-650A7DD37D5D}" presName="rootConnector" presStyleLbl="node1" presStyleIdx="1" presStyleCnt="2"/>
      <dgm:spPr/>
      <dgm:t>
        <a:bodyPr/>
        <a:lstStyle/>
        <a:p>
          <a:endParaRPr lang="de-DE"/>
        </a:p>
      </dgm:t>
    </dgm:pt>
    <dgm:pt modelId="{E025CEF4-DFAF-1640-966D-07F45C00D3C1}" type="pres">
      <dgm:prSet presAssocID="{FED858E2-61E7-6E4F-8AF7-650A7DD37D5D}" presName="childShape" presStyleCnt="0"/>
      <dgm:spPr/>
    </dgm:pt>
    <dgm:pt modelId="{4044DE3B-069A-9A46-B294-07FAAB8AF3BB}" type="pres">
      <dgm:prSet presAssocID="{9CDB1FDC-4D30-A546-A233-2C07C61D92ED}" presName="Name13" presStyleLbl="parChTrans1D2" presStyleIdx="2" presStyleCnt="4"/>
      <dgm:spPr/>
      <dgm:t>
        <a:bodyPr/>
        <a:lstStyle/>
        <a:p>
          <a:endParaRPr lang="de-DE"/>
        </a:p>
      </dgm:t>
    </dgm:pt>
    <dgm:pt modelId="{31B32427-6744-004D-A4C1-6D34FB12715E}" type="pres">
      <dgm:prSet presAssocID="{96BA8C75-5CBF-3046-B021-28A487A0ED3D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273DB4-001A-CF40-A16F-DBFAE32B0444}" type="pres">
      <dgm:prSet presAssocID="{D7924F13-14E5-784D-A48B-751EFA3B8B60}" presName="Name13" presStyleLbl="parChTrans1D2" presStyleIdx="3" presStyleCnt="4"/>
      <dgm:spPr/>
      <dgm:t>
        <a:bodyPr/>
        <a:lstStyle/>
        <a:p>
          <a:endParaRPr lang="de-DE"/>
        </a:p>
      </dgm:t>
    </dgm:pt>
    <dgm:pt modelId="{01C5920F-430C-A940-A155-33D1DC5F014F}" type="pres">
      <dgm:prSet presAssocID="{4A023931-81E2-914E-B835-EE0BDEC342B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F6ADF7-E78D-3040-809C-D83E3DD5221D}" srcId="{585FA91C-ED98-7648-A56B-5F45FF443749}" destId="{FED858E2-61E7-6E4F-8AF7-650A7DD37D5D}" srcOrd="1" destOrd="0" parTransId="{4D55E255-4EA6-314B-93B9-694B07E3B5C7}" sibTransId="{4A788674-F521-AD4A-96DB-F69E4C28791A}"/>
    <dgm:cxn modelId="{759EDF5B-4E6D-AB48-8A22-8BFA23A4900D}" type="presOf" srcId="{1FC4D27D-76E9-294F-A941-95B1FD429D9B}" destId="{313D25DB-45ED-F844-ADF9-6ADC9582B09C}" srcOrd="0" destOrd="0" presId="urn:microsoft.com/office/officeart/2005/8/layout/hierarchy3"/>
    <dgm:cxn modelId="{BEE5973A-3567-3848-9781-1B9A5662D504}" type="presOf" srcId="{FED858E2-61E7-6E4F-8AF7-650A7DD37D5D}" destId="{A20DED6E-8AC8-4243-B808-EA489220E1DE}" srcOrd="1" destOrd="0" presId="urn:microsoft.com/office/officeart/2005/8/layout/hierarchy3"/>
    <dgm:cxn modelId="{76E18B67-3C39-A349-BD4B-218823F0C29A}" type="presOf" srcId="{637E617C-5085-3B46-A6DA-46266D21FFCA}" destId="{61436549-C264-D54F-B46E-0D3405218266}" srcOrd="0" destOrd="0" presId="urn:microsoft.com/office/officeart/2005/8/layout/hierarchy3"/>
    <dgm:cxn modelId="{3C60FE6D-75EF-B04F-BFE4-9B183C2580CD}" srcId="{FED858E2-61E7-6E4F-8AF7-650A7DD37D5D}" destId="{4A023931-81E2-914E-B835-EE0BDEC342BE}" srcOrd="1" destOrd="0" parTransId="{D7924F13-14E5-784D-A48B-751EFA3B8B60}" sibTransId="{BBF190F3-F6E8-F447-9311-3FB477259233}"/>
    <dgm:cxn modelId="{666D7807-A950-8F4B-9132-134EB86AD4A5}" type="presOf" srcId="{D6856A06-AAF0-9446-B494-6CC82D393831}" destId="{0F0930DA-AE6C-B944-A95D-D0CD83CEDCFF}" srcOrd="0" destOrd="0" presId="urn:microsoft.com/office/officeart/2005/8/layout/hierarchy3"/>
    <dgm:cxn modelId="{01A8E6B7-5C6C-3749-8B5C-CD6D9D519123}" type="presOf" srcId="{D7924F13-14E5-784D-A48B-751EFA3B8B60}" destId="{A7273DB4-001A-CF40-A16F-DBFAE32B0444}" srcOrd="0" destOrd="0" presId="urn:microsoft.com/office/officeart/2005/8/layout/hierarchy3"/>
    <dgm:cxn modelId="{F8F0F792-A960-BC45-B43D-AE3B64705A4E}" type="presOf" srcId="{9CDB1FDC-4D30-A546-A233-2C07C61D92ED}" destId="{4044DE3B-069A-9A46-B294-07FAAB8AF3BB}" srcOrd="0" destOrd="0" presId="urn:microsoft.com/office/officeart/2005/8/layout/hierarchy3"/>
    <dgm:cxn modelId="{76F80905-2521-D941-B068-559031008931}" type="presOf" srcId="{FED858E2-61E7-6E4F-8AF7-650A7DD37D5D}" destId="{56B61A0D-0DE4-B148-B189-8B6329AEC442}" srcOrd="0" destOrd="0" presId="urn:microsoft.com/office/officeart/2005/8/layout/hierarchy3"/>
    <dgm:cxn modelId="{15CC98EB-37A7-4444-AF01-281AABE4E7E8}" srcId="{637E617C-5085-3B46-A6DA-46266D21FFCA}" destId="{D6856A06-AAF0-9446-B494-6CC82D393831}" srcOrd="1" destOrd="0" parTransId="{1FC4D27D-76E9-294F-A941-95B1FD429D9B}" sibTransId="{E3A82349-63BF-9541-8884-A2CA0CD10CF4}"/>
    <dgm:cxn modelId="{F6E98630-4876-E246-BDB6-48B604CFA93F}" type="presOf" srcId="{4A023931-81E2-914E-B835-EE0BDEC342BE}" destId="{01C5920F-430C-A940-A155-33D1DC5F014F}" srcOrd="0" destOrd="0" presId="urn:microsoft.com/office/officeart/2005/8/layout/hierarchy3"/>
    <dgm:cxn modelId="{73D70F13-F9B5-8642-A61E-41775B7D1871}" srcId="{585FA91C-ED98-7648-A56B-5F45FF443749}" destId="{637E617C-5085-3B46-A6DA-46266D21FFCA}" srcOrd="0" destOrd="0" parTransId="{D5842A6A-E7DA-C54A-A5C6-EBDF39E1ED07}" sibTransId="{5CD760C5-9E82-B141-9C13-DD1FB37FB214}"/>
    <dgm:cxn modelId="{1705DD9A-DFA6-1940-9073-86653200CDD1}" type="presOf" srcId="{585FA91C-ED98-7648-A56B-5F45FF443749}" destId="{6C3A38DF-F3C0-BF4B-8CB6-229855697AF1}" srcOrd="0" destOrd="0" presId="urn:microsoft.com/office/officeart/2005/8/layout/hierarchy3"/>
    <dgm:cxn modelId="{2EA8D244-B78C-0A41-BCEA-409CA62F581A}" type="presOf" srcId="{96BA8C75-5CBF-3046-B021-28A487A0ED3D}" destId="{31B32427-6744-004D-A4C1-6D34FB12715E}" srcOrd="0" destOrd="0" presId="urn:microsoft.com/office/officeart/2005/8/layout/hierarchy3"/>
    <dgm:cxn modelId="{DCF75592-D6F0-EF4C-A77B-A4248F732EA4}" srcId="{637E617C-5085-3B46-A6DA-46266D21FFCA}" destId="{BD7531B1-AE79-2147-904D-33228BD42D3A}" srcOrd="0" destOrd="0" parTransId="{C9584D27-F4D2-5D45-8FD9-426EBFE0A72D}" sibTransId="{C698C58C-7F1A-CE47-9D68-0FC3CEFFA05A}"/>
    <dgm:cxn modelId="{E7306CA4-BDD5-6C4E-8456-C7AFA8F3BCEF}" srcId="{FED858E2-61E7-6E4F-8AF7-650A7DD37D5D}" destId="{96BA8C75-5CBF-3046-B021-28A487A0ED3D}" srcOrd="0" destOrd="0" parTransId="{9CDB1FDC-4D30-A546-A233-2C07C61D92ED}" sibTransId="{BD26EF62-F935-DB46-9944-437A8D6117C4}"/>
    <dgm:cxn modelId="{808F94D5-588D-1849-A535-067FC387758D}" type="presOf" srcId="{637E617C-5085-3B46-A6DA-46266D21FFCA}" destId="{EA58E457-55AA-694A-A31B-2FC3F0F0D37B}" srcOrd="1" destOrd="0" presId="urn:microsoft.com/office/officeart/2005/8/layout/hierarchy3"/>
    <dgm:cxn modelId="{AAA0178C-2DAE-9646-A8B0-21D4634EAF14}" type="presOf" srcId="{C9584D27-F4D2-5D45-8FD9-426EBFE0A72D}" destId="{ED2C842D-01BB-F84B-B8CA-C685EAF1EF15}" srcOrd="0" destOrd="0" presId="urn:microsoft.com/office/officeart/2005/8/layout/hierarchy3"/>
    <dgm:cxn modelId="{6A493866-07EF-EB41-9D15-2F2A42D4759E}" type="presOf" srcId="{BD7531B1-AE79-2147-904D-33228BD42D3A}" destId="{E229CD4D-9157-354A-A31B-1F374433CDE0}" srcOrd="0" destOrd="0" presId="urn:microsoft.com/office/officeart/2005/8/layout/hierarchy3"/>
    <dgm:cxn modelId="{4BF9BA87-00B4-DE43-98CF-2F6E1C3ADF70}" type="presParOf" srcId="{6C3A38DF-F3C0-BF4B-8CB6-229855697AF1}" destId="{1FA6C778-1EDE-0F43-AB76-6EBDE5FCE247}" srcOrd="0" destOrd="0" presId="urn:microsoft.com/office/officeart/2005/8/layout/hierarchy3"/>
    <dgm:cxn modelId="{EE617AFB-9810-044F-B6CF-FEF72DA58ED6}" type="presParOf" srcId="{1FA6C778-1EDE-0F43-AB76-6EBDE5FCE247}" destId="{1D7CB4AA-DA56-F944-9719-E1B123686395}" srcOrd="0" destOrd="0" presId="urn:microsoft.com/office/officeart/2005/8/layout/hierarchy3"/>
    <dgm:cxn modelId="{36F4957D-DAE9-A24D-BA1E-0DBF6144E835}" type="presParOf" srcId="{1D7CB4AA-DA56-F944-9719-E1B123686395}" destId="{61436549-C264-D54F-B46E-0D3405218266}" srcOrd="0" destOrd="0" presId="urn:microsoft.com/office/officeart/2005/8/layout/hierarchy3"/>
    <dgm:cxn modelId="{13FFAECB-8D9D-1A40-AC81-66E79CA6F040}" type="presParOf" srcId="{1D7CB4AA-DA56-F944-9719-E1B123686395}" destId="{EA58E457-55AA-694A-A31B-2FC3F0F0D37B}" srcOrd="1" destOrd="0" presId="urn:microsoft.com/office/officeart/2005/8/layout/hierarchy3"/>
    <dgm:cxn modelId="{B2FD84A1-CC8E-4C45-B4AE-E2FBDB682A4B}" type="presParOf" srcId="{1FA6C778-1EDE-0F43-AB76-6EBDE5FCE247}" destId="{614E93FB-9B2B-2B41-9A12-138A3898D20C}" srcOrd="1" destOrd="0" presId="urn:microsoft.com/office/officeart/2005/8/layout/hierarchy3"/>
    <dgm:cxn modelId="{BA8735EC-A9DE-DB42-B58D-F37D7AED9690}" type="presParOf" srcId="{614E93FB-9B2B-2B41-9A12-138A3898D20C}" destId="{ED2C842D-01BB-F84B-B8CA-C685EAF1EF15}" srcOrd="0" destOrd="0" presId="urn:microsoft.com/office/officeart/2005/8/layout/hierarchy3"/>
    <dgm:cxn modelId="{8141D254-96D3-EE45-AB0B-8D32A167DF60}" type="presParOf" srcId="{614E93FB-9B2B-2B41-9A12-138A3898D20C}" destId="{E229CD4D-9157-354A-A31B-1F374433CDE0}" srcOrd="1" destOrd="0" presId="urn:microsoft.com/office/officeart/2005/8/layout/hierarchy3"/>
    <dgm:cxn modelId="{90E6603D-9F24-4E4F-B890-EB9A7391ABC2}" type="presParOf" srcId="{614E93FB-9B2B-2B41-9A12-138A3898D20C}" destId="{313D25DB-45ED-F844-ADF9-6ADC9582B09C}" srcOrd="2" destOrd="0" presId="urn:microsoft.com/office/officeart/2005/8/layout/hierarchy3"/>
    <dgm:cxn modelId="{580D2C1E-8686-9C48-9562-9ACFDCAF002C}" type="presParOf" srcId="{614E93FB-9B2B-2B41-9A12-138A3898D20C}" destId="{0F0930DA-AE6C-B944-A95D-D0CD83CEDCFF}" srcOrd="3" destOrd="0" presId="urn:microsoft.com/office/officeart/2005/8/layout/hierarchy3"/>
    <dgm:cxn modelId="{CBDB037C-AD6F-054D-BB70-1E75E0F72CEA}" type="presParOf" srcId="{6C3A38DF-F3C0-BF4B-8CB6-229855697AF1}" destId="{9FE1B589-8475-C349-BEE8-73ED9078B299}" srcOrd="1" destOrd="0" presId="urn:microsoft.com/office/officeart/2005/8/layout/hierarchy3"/>
    <dgm:cxn modelId="{64F893C6-3A03-5946-91C7-5593523F4360}" type="presParOf" srcId="{9FE1B589-8475-C349-BEE8-73ED9078B299}" destId="{2A340A3F-1468-5245-ADE5-56B7FDB32193}" srcOrd="0" destOrd="0" presId="urn:microsoft.com/office/officeart/2005/8/layout/hierarchy3"/>
    <dgm:cxn modelId="{1AC5BD34-0255-4E48-B8DC-49D7159C6EF1}" type="presParOf" srcId="{2A340A3F-1468-5245-ADE5-56B7FDB32193}" destId="{56B61A0D-0DE4-B148-B189-8B6329AEC442}" srcOrd="0" destOrd="0" presId="urn:microsoft.com/office/officeart/2005/8/layout/hierarchy3"/>
    <dgm:cxn modelId="{48730D2B-9F87-B944-B38A-D49D6AEA601E}" type="presParOf" srcId="{2A340A3F-1468-5245-ADE5-56B7FDB32193}" destId="{A20DED6E-8AC8-4243-B808-EA489220E1DE}" srcOrd="1" destOrd="0" presId="urn:microsoft.com/office/officeart/2005/8/layout/hierarchy3"/>
    <dgm:cxn modelId="{DE7BEAB8-C987-764D-A9FF-3461AC1401B8}" type="presParOf" srcId="{9FE1B589-8475-C349-BEE8-73ED9078B299}" destId="{E025CEF4-DFAF-1640-966D-07F45C00D3C1}" srcOrd="1" destOrd="0" presId="urn:microsoft.com/office/officeart/2005/8/layout/hierarchy3"/>
    <dgm:cxn modelId="{10F08F50-9E69-D64F-87A8-23D533F8AA99}" type="presParOf" srcId="{E025CEF4-DFAF-1640-966D-07F45C00D3C1}" destId="{4044DE3B-069A-9A46-B294-07FAAB8AF3BB}" srcOrd="0" destOrd="0" presId="urn:microsoft.com/office/officeart/2005/8/layout/hierarchy3"/>
    <dgm:cxn modelId="{4691BB41-751F-9D40-BDEC-2A6F9C37D985}" type="presParOf" srcId="{E025CEF4-DFAF-1640-966D-07F45C00D3C1}" destId="{31B32427-6744-004D-A4C1-6D34FB12715E}" srcOrd="1" destOrd="0" presId="urn:microsoft.com/office/officeart/2005/8/layout/hierarchy3"/>
    <dgm:cxn modelId="{04DB5DFE-C70B-3144-BFEC-E6FAECE6D2ED}" type="presParOf" srcId="{E025CEF4-DFAF-1640-966D-07F45C00D3C1}" destId="{A7273DB4-001A-CF40-A16F-DBFAE32B0444}" srcOrd="2" destOrd="0" presId="urn:microsoft.com/office/officeart/2005/8/layout/hierarchy3"/>
    <dgm:cxn modelId="{3D23505D-A284-4F44-BD09-5A41BDCBBB96}" type="presParOf" srcId="{E025CEF4-DFAF-1640-966D-07F45C00D3C1}" destId="{01C5920F-430C-A940-A155-33D1DC5F014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7F0C02-0A37-0F42-9D2C-33E7D97743CB}" type="doc">
      <dgm:prSet loTypeId="urn:microsoft.com/office/officeart/2005/8/layout/radial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50EF02A-F537-B040-9333-97EF6DC4FE98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/>
            <a:t>MPI</a:t>
          </a:r>
          <a:endParaRPr lang="de-DE" dirty="0"/>
        </a:p>
      </dgm:t>
    </dgm:pt>
    <dgm:pt modelId="{4C1244A5-FD65-1E46-9A86-2684B2D551AB}" type="parTrans" cxnId="{1B28710C-3A2B-9349-AF5E-DE0BFB1B8E89}">
      <dgm:prSet/>
      <dgm:spPr/>
      <dgm:t>
        <a:bodyPr/>
        <a:lstStyle/>
        <a:p>
          <a:endParaRPr lang="de-DE"/>
        </a:p>
      </dgm:t>
    </dgm:pt>
    <dgm:pt modelId="{1BEBEC8C-2A95-9C43-9C04-C939D31FF2F5}" type="sibTrans" cxnId="{1B28710C-3A2B-9349-AF5E-DE0BFB1B8E89}">
      <dgm:prSet/>
      <dgm:spPr/>
      <dgm:t>
        <a:bodyPr/>
        <a:lstStyle/>
        <a:p>
          <a:endParaRPr lang="de-DE"/>
        </a:p>
      </dgm:t>
    </dgm:pt>
    <dgm:pt modelId="{EDC181F5-C0DA-1E42-BFF2-BEA1DA8CB9D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de-DE" dirty="0" smtClean="0"/>
            <a:t>Patienten</a:t>
          </a:r>
          <a:endParaRPr lang="de-DE" dirty="0"/>
        </a:p>
      </dgm:t>
    </dgm:pt>
    <dgm:pt modelId="{87A98615-147E-224B-9981-19E28C819F85}" type="parTrans" cxnId="{CC7DE41A-0084-0F4E-8129-BDC989D87EB7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B2BBE631-4DD6-A545-BA0A-0575C4459060}" type="sibTrans" cxnId="{CC7DE41A-0084-0F4E-8129-BDC989D87EB7}">
      <dgm:prSet/>
      <dgm:spPr/>
      <dgm:t>
        <a:bodyPr/>
        <a:lstStyle/>
        <a:p>
          <a:endParaRPr lang="de-DE"/>
        </a:p>
      </dgm:t>
    </dgm:pt>
    <dgm:pt modelId="{B90FDB38-B7CA-7C44-B1BB-9B60EAB6AA7D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 smtClean="0"/>
            <a:t>Med. Fachpersonal</a:t>
          </a:r>
        </a:p>
        <a:p>
          <a:r>
            <a:rPr lang="de-DE" dirty="0" smtClean="0"/>
            <a:t>Ambulant &amp; Stationär</a:t>
          </a:r>
          <a:endParaRPr lang="de-DE" dirty="0"/>
        </a:p>
      </dgm:t>
    </dgm:pt>
    <dgm:pt modelId="{E1373EAE-71F7-B34C-8BDA-DB81B7BDFC49}" type="parTrans" cxnId="{42D9FF90-D116-1A42-B42B-7B51AD44DBF3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A5187E9E-99DE-5241-9A0A-E20779F688EA}" type="sibTrans" cxnId="{42D9FF90-D116-1A42-B42B-7B51AD44DBF3}">
      <dgm:prSet/>
      <dgm:spPr/>
      <dgm:t>
        <a:bodyPr/>
        <a:lstStyle/>
        <a:p>
          <a:endParaRPr lang="de-DE"/>
        </a:p>
      </dgm:t>
    </dgm:pt>
    <dgm:pt modelId="{AADF5138-09E1-354E-B978-12A75CE438FE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KdöR            KKen                KVen</a:t>
          </a:r>
          <a:endParaRPr lang="de-DE" dirty="0">
            <a:solidFill>
              <a:schemeClr val="tx1"/>
            </a:solidFill>
          </a:endParaRPr>
        </a:p>
      </dgm:t>
    </dgm:pt>
    <dgm:pt modelId="{3730FA1A-46D7-914D-AB1A-457A4A9DD40B}" type="parTrans" cxnId="{6EA1100A-1729-914A-A588-803BCE011AB1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2E3ED1D1-5DAD-3047-A7C8-7A354976AA60}" type="sibTrans" cxnId="{6EA1100A-1729-914A-A588-803BCE011AB1}">
      <dgm:prSet/>
      <dgm:spPr/>
      <dgm:t>
        <a:bodyPr/>
        <a:lstStyle/>
        <a:p>
          <a:endParaRPr lang="de-DE"/>
        </a:p>
      </dgm:t>
    </dgm:pt>
    <dgm:pt modelId="{DB9C1052-0972-774A-AD8F-6EE0F559396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Kommunen</a:t>
          </a:r>
          <a:endParaRPr lang="de-DE" dirty="0">
            <a:solidFill>
              <a:schemeClr val="tx1"/>
            </a:solidFill>
          </a:endParaRPr>
        </a:p>
      </dgm:t>
    </dgm:pt>
    <dgm:pt modelId="{0BA7153E-9854-6B47-A159-4E5C366EF118}" type="parTrans" cxnId="{E9481729-E250-8849-8F44-595A2E6EA9E5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41F99EDF-7EA3-BF42-96E4-053D6CA6C108}" type="sibTrans" cxnId="{E9481729-E250-8849-8F44-595A2E6EA9E5}">
      <dgm:prSet/>
      <dgm:spPr/>
      <dgm:t>
        <a:bodyPr/>
        <a:lstStyle/>
        <a:p>
          <a:endParaRPr lang="de-DE"/>
        </a:p>
      </dgm:t>
    </dgm:pt>
    <dgm:pt modelId="{2993FD35-406A-7244-BFCC-836AAE766F4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Patienten-verbände</a:t>
          </a:r>
          <a:endParaRPr lang="de-DE" dirty="0"/>
        </a:p>
      </dgm:t>
    </dgm:pt>
    <dgm:pt modelId="{726A4319-539E-D442-BD0D-73A29D1F3578}" type="parTrans" cxnId="{9BDCA7E7-721A-1D4C-9E24-701E1CA1E0E2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EFB786C3-9987-2D4F-851E-991D6187E40A}" type="sibTrans" cxnId="{9BDCA7E7-721A-1D4C-9E24-701E1CA1E0E2}">
      <dgm:prSet/>
      <dgm:spPr/>
      <dgm:t>
        <a:bodyPr/>
        <a:lstStyle/>
        <a:p>
          <a:endParaRPr lang="de-DE"/>
        </a:p>
      </dgm:t>
    </dgm:pt>
    <dgm:pt modelId="{66FDE787-9485-0B45-86E5-8BCF14D8BC63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Pharma</a:t>
          </a:r>
        </a:p>
        <a:p>
          <a:r>
            <a:rPr lang="de-DE" dirty="0" smtClean="0">
              <a:solidFill>
                <a:schemeClr val="tx1"/>
              </a:solidFill>
            </a:rPr>
            <a:t> Medizin-technik</a:t>
          </a:r>
          <a:endParaRPr lang="de-DE" dirty="0">
            <a:solidFill>
              <a:schemeClr val="tx1"/>
            </a:solidFill>
          </a:endParaRPr>
        </a:p>
      </dgm:t>
    </dgm:pt>
    <dgm:pt modelId="{C7535048-3C27-6F43-874C-D61094FE532F}" type="parTrans" cxnId="{4B4DFAC2-5F04-2348-B1E3-E9F0C082E063}">
      <dgm:prSet/>
      <dgm:spPr>
        <a:ln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C5A36FDB-6CB7-7F49-A916-C9215FF64FFD}" type="sibTrans" cxnId="{4B4DFAC2-5F04-2348-B1E3-E9F0C082E063}">
      <dgm:prSet/>
      <dgm:spPr/>
      <dgm:t>
        <a:bodyPr/>
        <a:lstStyle/>
        <a:p>
          <a:endParaRPr lang="de-DE"/>
        </a:p>
      </dgm:t>
    </dgm:pt>
    <dgm:pt modelId="{9AD2DAAB-57D4-D245-8E74-EB9197A01F9E}" type="pres">
      <dgm:prSet presAssocID="{6A7F0C02-0A37-0F42-9D2C-33E7D97743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1B56C-E36A-184B-AA91-731596958E66}" type="pres">
      <dgm:prSet presAssocID="{050EF02A-F537-B040-9333-97EF6DC4FE98}" presName="centerShape" presStyleLbl="node0" presStyleIdx="0" presStyleCnt="1"/>
      <dgm:spPr/>
      <dgm:t>
        <a:bodyPr/>
        <a:lstStyle/>
        <a:p>
          <a:endParaRPr lang="de-DE"/>
        </a:p>
      </dgm:t>
    </dgm:pt>
    <dgm:pt modelId="{50D050E6-F469-C340-8101-2D33CCE49235}" type="pres">
      <dgm:prSet presAssocID="{87A98615-147E-224B-9981-19E28C819F85}" presName="Name9" presStyleLbl="parChTrans1D2" presStyleIdx="0" presStyleCnt="6"/>
      <dgm:spPr/>
      <dgm:t>
        <a:bodyPr/>
        <a:lstStyle/>
        <a:p>
          <a:endParaRPr lang="de-DE"/>
        </a:p>
      </dgm:t>
    </dgm:pt>
    <dgm:pt modelId="{D11459F8-6265-4240-B2C0-C433AE18B890}" type="pres">
      <dgm:prSet presAssocID="{87A98615-147E-224B-9981-19E28C819F85}" presName="connTx" presStyleLbl="parChTrans1D2" presStyleIdx="0" presStyleCnt="6"/>
      <dgm:spPr/>
      <dgm:t>
        <a:bodyPr/>
        <a:lstStyle/>
        <a:p>
          <a:endParaRPr lang="de-DE"/>
        </a:p>
      </dgm:t>
    </dgm:pt>
    <dgm:pt modelId="{C5DDE089-B7E0-884A-8470-0C31B777DBD1}" type="pres">
      <dgm:prSet presAssocID="{EDC181F5-C0DA-1E42-BFF2-BEA1DA8CB9DD}" presName="node" presStyleLbl="node1" presStyleIdx="0" presStyleCnt="6" custRadScaleRad="833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A77722-E33D-7F4B-A634-0DCA5BD4990E}" type="pres">
      <dgm:prSet presAssocID="{E1373EAE-71F7-B34C-8BDA-DB81B7BDFC49}" presName="Name9" presStyleLbl="parChTrans1D2" presStyleIdx="1" presStyleCnt="6"/>
      <dgm:spPr/>
      <dgm:t>
        <a:bodyPr/>
        <a:lstStyle/>
        <a:p>
          <a:endParaRPr lang="de-DE"/>
        </a:p>
      </dgm:t>
    </dgm:pt>
    <dgm:pt modelId="{DCD8C02E-24EF-4343-B6CC-65ACC3FFF525}" type="pres">
      <dgm:prSet presAssocID="{E1373EAE-71F7-B34C-8BDA-DB81B7BDFC49}" presName="connTx" presStyleLbl="parChTrans1D2" presStyleIdx="1" presStyleCnt="6"/>
      <dgm:spPr/>
      <dgm:t>
        <a:bodyPr/>
        <a:lstStyle/>
        <a:p>
          <a:endParaRPr lang="de-DE"/>
        </a:p>
      </dgm:t>
    </dgm:pt>
    <dgm:pt modelId="{D514BA5C-4B7A-E544-A8DC-ABD6CCD1F997}" type="pres">
      <dgm:prSet presAssocID="{B90FDB38-B7CA-7C44-B1BB-9B60EAB6AA7D}" presName="node" presStyleLbl="node1" presStyleIdx="1" presStyleCnt="6" custRadScaleRad="87866" custRadScaleInc="-454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AD46A-6132-8A45-82A1-D52927920666}" type="pres">
      <dgm:prSet presAssocID="{3730FA1A-46D7-914D-AB1A-457A4A9DD40B}" presName="Name9" presStyleLbl="parChTrans1D2" presStyleIdx="2" presStyleCnt="6"/>
      <dgm:spPr/>
      <dgm:t>
        <a:bodyPr/>
        <a:lstStyle/>
        <a:p>
          <a:endParaRPr lang="de-DE"/>
        </a:p>
      </dgm:t>
    </dgm:pt>
    <dgm:pt modelId="{015AD147-6DD2-D546-9AA6-9917117DD289}" type="pres">
      <dgm:prSet presAssocID="{3730FA1A-46D7-914D-AB1A-457A4A9DD40B}" presName="connTx" presStyleLbl="parChTrans1D2" presStyleIdx="2" presStyleCnt="6"/>
      <dgm:spPr/>
      <dgm:t>
        <a:bodyPr/>
        <a:lstStyle/>
        <a:p>
          <a:endParaRPr lang="de-DE"/>
        </a:p>
      </dgm:t>
    </dgm:pt>
    <dgm:pt modelId="{378984D3-6211-B948-BB74-E908E5B381AF}" type="pres">
      <dgm:prSet presAssocID="{AADF5138-09E1-354E-B978-12A75CE438FE}" presName="node" presStyleLbl="node1" presStyleIdx="2" presStyleCnt="6" custRadScaleRad="85306" custRadScaleInc="-52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4F757E-C528-EE41-BB49-9B2F646A3C64}" type="pres">
      <dgm:prSet presAssocID="{C7535048-3C27-6F43-874C-D61094FE532F}" presName="Name9" presStyleLbl="parChTrans1D2" presStyleIdx="3" presStyleCnt="6"/>
      <dgm:spPr/>
      <dgm:t>
        <a:bodyPr/>
        <a:lstStyle/>
        <a:p>
          <a:endParaRPr lang="de-DE"/>
        </a:p>
      </dgm:t>
    </dgm:pt>
    <dgm:pt modelId="{AEFD0821-95D3-B949-A7A2-0D89EEE70CF0}" type="pres">
      <dgm:prSet presAssocID="{C7535048-3C27-6F43-874C-D61094FE532F}" presName="connTx" presStyleLbl="parChTrans1D2" presStyleIdx="3" presStyleCnt="6"/>
      <dgm:spPr/>
      <dgm:t>
        <a:bodyPr/>
        <a:lstStyle/>
        <a:p>
          <a:endParaRPr lang="de-DE"/>
        </a:p>
      </dgm:t>
    </dgm:pt>
    <dgm:pt modelId="{745D0DB7-A180-0A47-A142-488E98AB3B20}" type="pres">
      <dgm:prSet presAssocID="{66FDE787-9485-0B45-86E5-8BCF14D8BC63}" presName="node" presStyleLbl="node1" presStyleIdx="3" presStyleCnt="6" custRadScaleRad="869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6CDF0-9A91-D744-B427-5CFBFA6171F6}" type="pres">
      <dgm:prSet presAssocID="{0BA7153E-9854-6B47-A159-4E5C366EF118}" presName="Name9" presStyleLbl="parChTrans1D2" presStyleIdx="4" presStyleCnt="6"/>
      <dgm:spPr/>
      <dgm:t>
        <a:bodyPr/>
        <a:lstStyle/>
        <a:p>
          <a:endParaRPr lang="de-DE"/>
        </a:p>
      </dgm:t>
    </dgm:pt>
    <dgm:pt modelId="{FDC1FC34-7653-DE4C-8FF2-8D1E8C6AC94B}" type="pres">
      <dgm:prSet presAssocID="{0BA7153E-9854-6B47-A159-4E5C366EF118}" presName="connTx" presStyleLbl="parChTrans1D2" presStyleIdx="4" presStyleCnt="6"/>
      <dgm:spPr/>
      <dgm:t>
        <a:bodyPr/>
        <a:lstStyle/>
        <a:p>
          <a:endParaRPr lang="de-DE"/>
        </a:p>
      </dgm:t>
    </dgm:pt>
    <dgm:pt modelId="{84921137-3DE0-3243-9C10-89092C4FCA04}" type="pres">
      <dgm:prSet presAssocID="{DB9C1052-0972-774A-AD8F-6EE0F5593961}" presName="node" presStyleLbl="node1" presStyleIdx="4" presStyleCnt="6" custRadScaleRad="86885" custRadScaleInc="895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200D4-5DF2-A14F-8737-589F021A703D}" type="pres">
      <dgm:prSet presAssocID="{726A4319-539E-D442-BD0D-73A29D1F3578}" presName="Name9" presStyleLbl="parChTrans1D2" presStyleIdx="5" presStyleCnt="6"/>
      <dgm:spPr/>
      <dgm:t>
        <a:bodyPr/>
        <a:lstStyle/>
        <a:p>
          <a:endParaRPr lang="de-DE"/>
        </a:p>
      </dgm:t>
    </dgm:pt>
    <dgm:pt modelId="{3B644C50-A94C-4846-8A3A-E3D4BEAFCD24}" type="pres">
      <dgm:prSet presAssocID="{726A4319-539E-D442-BD0D-73A29D1F3578}" presName="connTx" presStyleLbl="parChTrans1D2" presStyleIdx="5" presStyleCnt="6"/>
      <dgm:spPr/>
      <dgm:t>
        <a:bodyPr/>
        <a:lstStyle/>
        <a:p>
          <a:endParaRPr lang="de-DE"/>
        </a:p>
      </dgm:t>
    </dgm:pt>
    <dgm:pt modelId="{C6BCB38F-92A6-3341-941F-BAFBCC3EE25A}" type="pres">
      <dgm:prSet presAssocID="{2993FD35-406A-7244-BFCC-836AAE766F4D}" presName="node" presStyleLbl="node1" presStyleIdx="5" presStyleCnt="6" custRadScaleRad="87899" custRadScaleInc="-47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CCDB19-EAA7-E841-866A-6F0C39167954}" type="presOf" srcId="{050EF02A-F537-B040-9333-97EF6DC4FE98}" destId="{4241B56C-E36A-184B-AA91-731596958E66}" srcOrd="0" destOrd="0" presId="urn:microsoft.com/office/officeart/2005/8/layout/radial1"/>
    <dgm:cxn modelId="{42D9FF90-D116-1A42-B42B-7B51AD44DBF3}" srcId="{050EF02A-F537-B040-9333-97EF6DC4FE98}" destId="{B90FDB38-B7CA-7C44-B1BB-9B60EAB6AA7D}" srcOrd="1" destOrd="0" parTransId="{E1373EAE-71F7-B34C-8BDA-DB81B7BDFC49}" sibTransId="{A5187E9E-99DE-5241-9A0A-E20779F688EA}"/>
    <dgm:cxn modelId="{6151A083-A15D-8F4E-8874-A94B6137A1D3}" type="presOf" srcId="{E1373EAE-71F7-B34C-8BDA-DB81B7BDFC49}" destId="{2EA77722-E33D-7F4B-A634-0DCA5BD4990E}" srcOrd="0" destOrd="0" presId="urn:microsoft.com/office/officeart/2005/8/layout/radial1"/>
    <dgm:cxn modelId="{922A2DFF-EBEA-B54B-BCC9-E10AE9340811}" type="presOf" srcId="{E1373EAE-71F7-B34C-8BDA-DB81B7BDFC49}" destId="{DCD8C02E-24EF-4343-B6CC-65ACC3FFF525}" srcOrd="1" destOrd="0" presId="urn:microsoft.com/office/officeart/2005/8/layout/radial1"/>
    <dgm:cxn modelId="{B5B05FF3-938A-B14C-98B7-0238C18137EE}" type="presOf" srcId="{0BA7153E-9854-6B47-A159-4E5C366EF118}" destId="{0AE6CDF0-9A91-D744-B427-5CFBFA6171F6}" srcOrd="0" destOrd="0" presId="urn:microsoft.com/office/officeart/2005/8/layout/radial1"/>
    <dgm:cxn modelId="{4B4DFAC2-5F04-2348-B1E3-E9F0C082E063}" srcId="{050EF02A-F537-B040-9333-97EF6DC4FE98}" destId="{66FDE787-9485-0B45-86E5-8BCF14D8BC63}" srcOrd="3" destOrd="0" parTransId="{C7535048-3C27-6F43-874C-D61094FE532F}" sibTransId="{C5A36FDB-6CB7-7F49-A916-C9215FF64FFD}"/>
    <dgm:cxn modelId="{B91167C6-7DB5-9048-A42D-B7ACEE459B29}" type="presOf" srcId="{726A4319-539E-D442-BD0D-73A29D1F3578}" destId="{5F0200D4-5DF2-A14F-8737-589F021A703D}" srcOrd="0" destOrd="0" presId="urn:microsoft.com/office/officeart/2005/8/layout/radial1"/>
    <dgm:cxn modelId="{6EA1100A-1729-914A-A588-803BCE011AB1}" srcId="{050EF02A-F537-B040-9333-97EF6DC4FE98}" destId="{AADF5138-09E1-354E-B978-12A75CE438FE}" srcOrd="2" destOrd="0" parTransId="{3730FA1A-46D7-914D-AB1A-457A4A9DD40B}" sibTransId="{2E3ED1D1-5DAD-3047-A7C8-7A354976AA60}"/>
    <dgm:cxn modelId="{ADA64135-CCE9-3749-8A95-6BA2CCCDAD95}" type="presOf" srcId="{6A7F0C02-0A37-0F42-9D2C-33E7D97743CB}" destId="{9AD2DAAB-57D4-D245-8E74-EB9197A01F9E}" srcOrd="0" destOrd="0" presId="urn:microsoft.com/office/officeart/2005/8/layout/radial1"/>
    <dgm:cxn modelId="{CC7DE41A-0084-0F4E-8129-BDC989D87EB7}" srcId="{050EF02A-F537-B040-9333-97EF6DC4FE98}" destId="{EDC181F5-C0DA-1E42-BFF2-BEA1DA8CB9DD}" srcOrd="0" destOrd="0" parTransId="{87A98615-147E-224B-9981-19E28C819F85}" sibTransId="{B2BBE631-4DD6-A545-BA0A-0575C4459060}"/>
    <dgm:cxn modelId="{1B28710C-3A2B-9349-AF5E-DE0BFB1B8E89}" srcId="{6A7F0C02-0A37-0F42-9D2C-33E7D97743CB}" destId="{050EF02A-F537-B040-9333-97EF6DC4FE98}" srcOrd="0" destOrd="0" parTransId="{4C1244A5-FD65-1E46-9A86-2684B2D551AB}" sibTransId="{1BEBEC8C-2A95-9C43-9C04-C939D31FF2F5}"/>
    <dgm:cxn modelId="{FAB0C72B-64F4-BA4E-8B8A-AA9E406699BF}" type="presOf" srcId="{C7535048-3C27-6F43-874C-D61094FE532F}" destId="{AEFD0821-95D3-B949-A7A2-0D89EEE70CF0}" srcOrd="1" destOrd="0" presId="urn:microsoft.com/office/officeart/2005/8/layout/radial1"/>
    <dgm:cxn modelId="{B560721F-8B17-9B48-9FB0-06C86FB747AE}" type="presOf" srcId="{3730FA1A-46D7-914D-AB1A-457A4A9DD40B}" destId="{015AD147-6DD2-D546-9AA6-9917117DD289}" srcOrd="1" destOrd="0" presId="urn:microsoft.com/office/officeart/2005/8/layout/radial1"/>
    <dgm:cxn modelId="{0C4CC0A6-0663-324A-AF6B-642837DCABB0}" type="presOf" srcId="{726A4319-539E-D442-BD0D-73A29D1F3578}" destId="{3B644C50-A94C-4846-8A3A-E3D4BEAFCD24}" srcOrd="1" destOrd="0" presId="urn:microsoft.com/office/officeart/2005/8/layout/radial1"/>
    <dgm:cxn modelId="{1393B219-A5EE-E34A-8956-39771AA39457}" type="presOf" srcId="{0BA7153E-9854-6B47-A159-4E5C366EF118}" destId="{FDC1FC34-7653-DE4C-8FF2-8D1E8C6AC94B}" srcOrd="1" destOrd="0" presId="urn:microsoft.com/office/officeart/2005/8/layout/radial1"/>
    <dgm:cxn modelId="{920C7889-62D6-0649-938C-3FE061274CF2}" type="presOf" srcId="{66FDE787-9485-0B45-86E5-8BCF14D8BC63}" destId="{745D0DB7-A180-0A47-A142-488E98AB3B20}" srcOrd="0" destOrd="0" presId="urn:microsoft.com/office/officeart/2005/8/layout/radial1"/>
    <dgm:cxn modelId="{B6B2EFE8-8C15-E44E-BE6F-455592B733AB}" type="presOf" srcId="{3730FA1A-46D7-914D-AB1A-457A4A9DD40B}" destId="{D4BAD46A-6132-8A45-82A1-D52927920666}" srcOrd="0" destOrd="0" presId="urn:microsoft.com/office/officeart/2005/8/layout/radial1"/>
    <dgm:cxn modelId="{053C046E-DD64-B848-AF50-F1405888EBA6}" type="presOf" srcId="{C7535048-3C27-6F43-874C-D61094FE532F}" destId="{134F757E-C528-EE41-BB49-9B2F646A3C64}" srcOrd="0" destOrd="0" presId="urn:microsoft.com/office/officeart/2005/8/layout/radial1"/>
    <dgm:cxn modelId="{8A9CAC46-01E7-FE40-807C-F445EF7CA243}" type="presOf" srcId="{87A98615-147E-224B-9981-19E28C819F85}" destId="{D11459F8-6265-4240-B2C0-C433AE18B890}" srcOrd="1" destOrd="0" presId="urn:microsoft.com/office/officeart/2005/8/layout/radial1"/>
    <dgm:cxn modelId="{C99FC832-AA7B-1A41-8BB2-31C280816D37}" type="presOf" srcId="{B90FDB38-B7CA-7C44-B1BB-9B60EAB6AA7D}" destId="{D514BA5C-4B7A-E544-A8DC-ABD6CCD1F997}" srcOrd="0" destOrd="0" presId="urn:microsoft.com/office/officeart/2005/8/layout/radial1"/>
    <dgm:cxn modelId="{8F3A6135-315A-0748-89A4-54FE6D56B3A9}" type="presOf" srcId="{DB9C1052-0972-774A-AD8F-6EE0F5593961}" destId="{84921137-3DE0-3243-9C10-89092C4FCA04}" srcOrd="0" destOrd="0" presId="urn:microsoft.com/office/officeart/2005/8/layout/radial1"/>
    <dgm:cxn modelId="{1C6030C1-7124-774F-A73E-D485FD87806D}" type="presOf" srcId="{AADF5138-09E1-354E-B978-12A75CE438FE}" destId="{378984D3-6211-B948-BB74-E908E5B381AF}" srcOrd="0" destOrd="0" presId="urn:microsoft.com/office/officeart/2005/8/layout/radial1"/>
    <dgm:cxn modelId="{E9481729-E250-8849-8F44-595A2E6EA9E5}" srcId="{050EF02A-F537-B040-9333-97EF6DC4FE98}" destId="{DB9C1052-0972-774A-AD8F-6EE0F5593961}" srcOrd="4" destOrd="0" parTransId="{0BA7153E-9854-6B47-A159-4E5C366EF118}" sibTransId="{41F99EDF-7EA3-BF42-96E4-053D6CA6C108}"/>
    <dgm:cxn modelId="{30EEF22D-618B-EC49-914D-5EFA18D27BCB}" type="presOf" srcId="{EDC181F5-C0DA-1E42-BFF2-BEA1DA8CB9DD}" destId="{C5DDE089-B7E0-884A-8470-0C31B777DBD1}" srcOrd="0" destOrd="0" presId="urn:microsoft.com/office/officeart/2005/8/layout/radial1"/>
    <dgm:cxn modelId="{9BDCA7E7-721A-1D4C-9E24-701E1CA1E0E2}" srcId="{050EF02A-F537-B040-9333-97EF6DC4FE98}" destId="{2993FD35-406A-7244-BFCC-836AAE766F4D}" srcOrd="5" destOrd="0" parTransId="{726A4319-539E-D442-BD0D-73A29D1F3578}" sibTransId="{EFB786C3-9987-2D4F-851E-991D6187E40A}"/>
    <dgm:cxn modelId="{643E41D8-85D8-EA4B-9A95-77DF77379125}" type="presOf" srcId="{87A98615-147E-224B-9981-19E28C819F85}" destId="{50D050E6-F469-C340-8101-2D33CCE49235}" srcOrd="0" destOrd="0" presId="urn:microsoft.com/office/officeart/2005/8/layout/radial1"/>
    <dgm:cxn modelId="{214603FF-9FDC-8B42-A577-470A6913C0ED}" type="presOf" srcId="{2993FD35-406A-7244-BFCC-836AAE766F4D}" destId="{C6BCB38F-92A6-3341-941F-BAFBCC3EE25A}" srcOrd="0" destOrd="0" presId="urn:microsoft.com/office/officeart/2005/8/layout/radial1"/>
    <dgm:cxn modelId="{4F5A5CD0-4CF9-AE41-B953-EA16D696EB71}" type="presParOf" srcId="{9AD2DAAB-57D4-D245-8E74-EB9197A01F9E}" destId="{4241B56C-E36A-184B-AA91-731596958E66}" srcOrd="0" destOrd="0" presId="urn:microsoft.com/office/officeart/2005/8/layout/radial1"/>
    <dgm:cxn modelId="{97B0E94E-6045-A94A-ABA6-488755517246}" type="presParOf" srcId="{9AD2DAAB-57D4-D245-8E74-EB9197A01F9E}" destId="{50D050E6-F469-C340-8101-2D33CCE49235}" srcOrd="1" destOrd="0" presId="urn:microsoft.com/office/officeart/2005/8/layout/radial1"/>
    <dgm:cxn modelId="{24D2720E-F3DA-6140-9AB6-5D78E2C1E7FA}" type="presParOf" srcId="{50D050E6-F469-C340-8101-2D33CCE49235}" destId="{D11459F8-6265-4240-B2C0-C433AE18B890}" srcOrd="0" destOrd="0" presId="urn:microsoft.com/office/officeart/2005/8/layout/radial1"/>
    <dgm:cxn modelId="{91B312C6-FA1D-664A-8B62-5808C68FA5F4}" type="presParOf" srcId="{9AD2DAAB-57D4-D245-8E74-EB9197A01F9E}" destId="{C5DDE089-B7E0-884A-8470-0C31B777DBD1}" srcOrd="2" destOrd="0" presId="urn:microsoft.com/office/officeart/2005/8/layout/radial1"/>
    <dgm:cxn modelId="{3B9A4AAB-D741-F849-852C-8F7144062752}" type="presParOf" srcId="{9AD2DAAB-57D4-D245-8E74-EB9197A01F9E}" destId="{2EA77722-E33D-7F4B-A634-0DCA5BD4990E}" srcOrd="3" destOrd="0" presId="urn:microsoft.com/office/officeart/2005/8/layout/radial1"/>
    <dgm:cxn modelId="{68F0EB1A-C3BD-F148-B251-F1647E0E57FE}" type="presParOf" srcId="{2EA77722-E33D-7F4B-A634-0DCA5BD4990E}" destId="{DCD8C02E-24EF-4343-B6CC-65ACC3FFF525}" srcOrd="0" destOrd="0" presId="urn:microsoft.com/office/officeart/2005/8/layout/radial1"/>
    <dgm:cxn modelId="{3FCC606C-3885-BC4F-9FB0-00D1CFC6F2B9}" type="presParOf" srcId="{9AD2DAAB-57D4-D245-8E74-EB9197A01F9E}" destId="{D514BA5C-4B7A-E544-A8DC-ABD6CCD1F997}" srcOrd="4" destOrd="0" presId="urn:microsoft.com/office/officeart/2005/8/layout/radial1"/>
    <dgm:cxn modelId="{8C5A3760-7A69-5742-BA70-6141F4992884}" type="presParOf" srcId="{9AD2DAAB-57D4-D245-8E74-EB9197A01F9E}" destId="{D4BAD46A-6132-8A45-82A1-D52927920666}" srcOrd="5" destOrd="0" presId="urn:microsoft.com/office/officeart/2005/8/layout/radial1"/>
    <dgm:cxn modelId="{F1A15CBA-963A-3244-80D9-617C9FB4BA1A}" type="presParOf" srcId="{D4BAD46A-6132-8A45-82A1-D52927920666}" destId="{015AD147-6DD2-D546-9AA6-9917117DD289}" srcOrd="0" destOrd="0" presId="urn:microsoft.com/office/officeart/2005/8/layout/radial1"/>
    <dgm:cxn modelId="{A0318B2E-92D6-184D-83A3-028047ACFB54}" type="presParOf" srcId="{9AD2DAAB-57D4-D245-8E74-EB9197A01F9E}" destId="{378984D3-6211-B948-BB74-E908E5B381AF}" srcOrd="6" destOrd="0" presId="urn:microsoft.com/office/officeart/2005/8/layout/radial1"/>
    <dgm:cxn modelId="{942C3919-3B99-7744-9594-40F0D38A860E}" type="presParOf" srcId="{9AD2DAAB-57D4-D245-8E74-EB9197A01F9E}" destId="{134F757E-C528-EE41-BB49-9B2F646A3C64}" srcOrd="7" destOrd="0" presId="urn:microsoft.com/office/officeart/2005/8/layout/radial1"/>
    <dgm:cxn modelId="{97C203CE-B8C3-5E4B-B853-1EA280EEF3EC}" type="presParOf" srcId="{134F757E-C528-EE41-BB49-9B2F646A3C64}" destId="{AEFD0821-95D3-B949-A7A2-0D89EEE70CF0}" srcOrd="0" destOrd="0" presId="urn:microsoft.com/office/officeart/2005/8/layout/radial1"/>
    <dgm:cxn modelId="{F8026BA6-A9A8-7447-A325-29E01E3BF1A5}" type="presParOf" srcId="{9AD2DAAB-57D4-D245-8E74-EB9197A01F9E}" destId="{745D0DB7-A180-0A47-A142-488E98AB3B20}" srcOrd="8" destOrd="0" presId="urn:microsoft.com/office/officeart/2005/8/layout/radial1"/>
    <dgm:cxn modelId="{4AD607F1-ADF6-034B-BA59-26DE68D656A3}" type="presParOf" srcId="{9AD2DAAB-57D4-D245-8E74-EB9197A01F9E}" destId="{0AE6CDF0-9A91-D744-B427-5CFBFA6171F6}" srcOrd="9" destOrd="0" presId="urn:microsoft.com/office/officeart/2005/8/layout/radial1"/>
    <dgm:cxn modelId="{6FC7FC72-A677-BA4D-BB64-04DBAF3A40D8}" type="presParOf" srcId="{0AE6CDF0-9A91-D744-B427-5CFBFA6171F6}" destId="{FDC1FC34-7653-DE4C-8FF2-8D1E8C6AC94B}" srcOrd="0" destOrd="0" presId="urn:microsoft.com/office/officeart/2005/8/layout/radial1"/>
    <dgm:cxn modelId="{B1323F55-3DED-8341-98C6-C5D28E94C011}" type="presParOf" srcId="{9AD2DAAB-57D4-D245-8E74-EB9197A01F9E}" destId="{84921137-3DE0-3243-9C10-89092C4FCA04}" srcOrd="10" destOrd="0" presId="urn:microsoft.com/office/officeart/2005/8/layout/radial1"/>
    <dgm:cxn modelId="{703E5A45-2C9D-9640-BADF-C89089DE00D9}" type="presParOf" srcId="{9AD2DAAB-57D4-D245-8E74-EB9197A01F9E}" destId="{5F0200D4-5DF2-A14F-8737-589F021A703D}" srcOrd="11" destOrd="0" presId="urn:microsoft.com/office/officeart/2005/8/layout/radial1"/>
    <dgm:cxn modelId="{7E83DB50-0101-0642-913F-25A66D0530F9}" type="presParOf" srcId="{5F0200D4-5DF2-A14F-8737-589F021A703D}" destId="{3B644C50-A94C-4846-8A3A-E3D4BEAFCD24}" srcOrd="0" destOrd="0" presId="urn:microsoft.com/office/officeart/2005/8/layout/radial1"/>
    <dgm:cxn modelId="{60C66EF5-BF32-034F-BD4B-7947393B5092}" type="presParOf" srcId="{9AD2DAAB-57D4-D245-8E74-EB9197A01F9E}" destId="{C6BCB38F-92A6-3341-941F-BAFBCC3EE25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AE8C07-8603-FA42-AB75-39DA60571ED0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9D7BA50-D0E5-3E49-AFC9-C32D4504940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Gesundheitsplattform</a:t>
          </a:r>
        </a:p>
        <a:p>
          <a:r>
            <a:rPr lang="de-DE" dirty="0" smtClean="0"/>
            <a:t>Web 2.0 Technologie</a:t>
          </a:r>
        </a:p>
      </dgm:t>
    </dgm:pt>
    <dgm:pt modelId="{C38DD359-B746-E349-92A2-711BA3AA1207}" type="parTrans" cxnId="{B03CCCB5-EBCF-B344-9F2C-259A510E877E}">
      <dgm:prSet/>
      <dgm:spPr/>
      <dgm:t>
        <a:bodyPr/>
        <a:lstStyle/>
        <a:p>
          <a:endParaRPr lang="de-DE"/>
        </a:p>
      </dgm:t>
    </dgm:pt>
    <dgm:pt modelId="{78C3136B-7AE7-9444-91F4-B64194BC024A}" type="sibTrans" cxnId="{B03CCCB5-EBCF-B344-9F2C-259A510E877E}">
      <dgm:prSet/>
      <dgm:spPr/>
      <dgm:t>
        <a:bodyPr/>
        <a:lstStyle/>
        <a:p>
          <a:endParaRPr lang="de-DE"/>
        </a:p>
      </dgm:t>
    </dgm:pt>
    <dgm:pt modelId="{20BCC9C8-94B5-3843-8148-90A205267B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 smtClean="0"/>
            <a:t>Online-Studiencenter</a:t>
          </a:r>
          <a:endParaRPr lang="de-DE" dirty="0"/>
        </a:p>
      </dgm:t>
    </dgm:pt>
    <dgm:pt modelId="{3EDFDA08-0E9D-2A4D-828C-CC85E12D6F5C}" type="parTrans" cxnId="{24928147-7689-8342-AAD2-5E9D4817E0BA}">
      <dgm:prSet/>
      <dgm:spPr/>
      <dgm:t>
        <a:bodyPr/>
        <a:lstStyle/>
        <a:p>
          <a:endParaRPr lang="de-DE"/>
        </a:p>
      </dgm:t>
    </dgm:pt>
    <dgm:pt modelId="{35B0D0C9-22AE-FD4D-97F7-D460C18C2705}" type="sibTrans" cxnId="{24928147-7689-8342-AAD2-5E9D4817E0BA}">
      <dgm:prSet/>
      <dgm:spPr/>
      <dgm:t>
        <a:bodyPr/>
        <a:lstStyle/>
        <a:p>
          <a:endParaRPr lang="de-DE"/>
        </a:p>
      </dgm:t>
    </dgm:pt>
    <dgm:pt modelId="{CF8D1ED8-D44F-7B4A-9CF4-C83D03A220D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Entwicklung eigener Studiendesigns zur Evaluation von telemedizinischen Interventionen</a:t>
          </a:r>
          <a:endParaRPr lang="de-DE" dirty="0">
            <a:latin typeface="Open Sans"/>
            <a:cs typeface="Open Sans"/>
          </a:endParaRPr>
        </a:p>
      </dgm:t>
    </dgm:pt>
    <dgm:pt modelId="{F9D0B0C5-CAAA-1244-92E0-53AD1E54F080}" type="parTrans" cxnId="{FA2C6598-B492-2E4F-8437-CB9860DBEBF0}">
      <dgm:prSet/>
      <dgm:spPr/>
      <dgm:t>
        <a:bodyPr/>
        <a:lstStyle/>
        <a:p>
          <a:endParaRPr lang="de-DE"/>
        </a:p>
      </dgm:t>
    </dgm:pt>
    <dgm:pt modelId="{B91C362C-0F48-324B-B51F-5B31E53BBDE2}" type="sibTrans" cxnId="{FA2C6598-B492-2E4F-8437-CB9860DBEBF0}">
      <dgm:prSet/>
      <dgm:spPr/>
      <dgm:t>
        <a:bodyPr/>
        <a:lstStyle/>
        <a:p>
          <a:endParaRPr lang="de-DE"/>
        </a:p>
      </dgm:t>
    </dgm:pt>
    <dgm:pt modelId="{43B8493D-7C1F-3945-A616-EFDBD604BA8B}">
      <dgm:prSet phldrT="[Text]" custT="1"/>
      <dgm:spPr/>
      <dgm:t>
        <a:bodyPr/>
        <a:lstStyle/>
        <a:p>
          <a:r>
            <a:rPr lang="de-DE" sz="1000" dirty="0" smtClean="0">
              <a:latin typeface="Open Sans"/>
              <a:cs typeface="Open Sans"/>
            </a:rPr>
            <a:t>Das Matching-Programming Interface fungiert  zum einen als Rekrutierungscenter und zum anderen als Schnittstelle zum Austausch von Informationen zwischen den beteiligten Akteuren</a:t>
          </a:r>
          <a:endParaRPr lang="de-DE" sz="1000" dirty="0">
            <a:latin typeface="Open Sans"/>
            <a:cs typeface="Open Sans"/>
          </a:endParaRPr>
        </a:p>
      </dgm:t>
    </dgm:pt>
    <dgm:pt modelId="{E014D722-5BF0-224C-ADE0-7D096B4ABBC3}" type="sibTrans" cxnId="{DC0E7CA7-C28E-3745-910F-A29ADB6FF4F7}">
      <dgm:prSet/>
      <dgm:spPr/>
      <dgm:t>
        <a:bodyPr/>
        <a:lstStyle/>
        <a:p>
          <a:endParaRPr lang="de-DE"/>
        </a:p>
      </dgm:t>
    </dgm:pt>
    <dgm:pt modelId="{943A8182-75A4-6245-A1B4-698AE508DF33}" type="parTrans" cxnId="{DC0E7CA7-C28E-3745-910F-A29ADB6FF4F7}">
      <dgm:prSet/>
      <dgm:spPr/>
      <dgm:t>
        <a:bodyPr/>
        <a:lstStyle/>
        <a:p>
          <a:endParaRPr lang="de-DE"/>
        </a:p>
      </dgm:t>
    </dgm:pt>
    <dgm:pt modelId="{80874B8A-B66F-FD4E-BBD9-C2F1105CA894}">
      <dgm:prSet phldrT="[Text]"/>
      <dgm:spPr>
        <a:noFill/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62ECAE-C3FC-7E4D-80E5-38E095A7785A}" type="sibTrans" cxnId="{1CA66591-FCF1-C840-98CC-5F685B22CC8E}">
      <dgm:prSet/>
      <dgm:spPr/>
      <dgm:t>
        <a:bodyPr/>
        <a:lstStyle/>
        <a:p>
          <a:endParaRPr lang="de-DE"/>
        </a:p>
      </dgm:t>
    </dgm:pt>
    <dgm:pt modelId="{7BB55378-8985-2D4C-9B55-D3E081DC599B}" type="parTrans" cxnId="{1CA66591-FCF1-C840-98CC-5F685B22CC8E}">
      <dgm:prSet/>
      <dgm:spPr/>
      <dgm:t>
        <a:bodyPr/>
        <a:lstStyle/>
        <a:p>
          <a:endParaRPr lang="de-DE"/>
        </a:p>
      </dgm:t>
    </dgm:pt>
    <dgm:pt modelId="{96A7BA2B-1CD1-C041-9730-DD02D5F8D2EA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Entwicklung von Algorithmen zur prädiktiven Analyse von Gesundheitsdaten in Echtzeit</a:t>
          </a:r>
          <a:endParaRPr lang="de-DE" dirty="0">
            <a:latin typeface="Open Sans"/>
            <a:cs typeface="Open Sans"/>
          </a:endParaRPr>
        </a:p>
      </dgm:t>
    </dgm:pt>
    <dgm:pt modelId="{BFC5D715-FD17-D845-B58C-99A94E431BDC}" type="parTrans" cxnId="{8A220FFA-86E3-014D-B5E1-30DE94395B0E}">
      <dgm:prSet/>
      <dgm:spPr/>
      <dgm:t>
        <a:bodyPr/>
        <a:lstStyle/>
        <a:p>
          <a:endParaRPr lang="de-DE"/>
        </a:p>
      </dgm:t>
    </dgm:pt>
    <dgm:pt modelId="{3B45BDFC-D160-0C4E-AC36-781D5B6E3263}" type="sibTrans" cxnId="{8A220FFA-86E3-014D-B5E1-30DE94395B0E}">
      <dgm:prSet/>
      <dgm:spPr/>
      <dgm:t>
        <a:bodyPr/>
        <a:lstStyle/>
        <a:p>
          <a:endParaRPr lang="de-DE"/>
        </a:p>
      </dgm:t>
    </dgm:pt>
    <dgm:pt modelId="{7A083484-6997-FF49-8BD3-31E8E2F0E1B2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Evaluierung eigener Online-Programme sowie von Dritten</a:t>
          </a:r>
          <a:endParaRPr lang="de-DE" dirty="0">
            <a:latin typeface="Open Sans"/>
            <a:cs typeface="Open Sans"/>
          </a:endParaRPr>
        </a:p>
      </dgm:t>
    </dgm:pt>
    <dgm:pt modelId="{750C9D57-0A8B-AD4E-A778-85F3F0960E1E}" type="parTrans" cxnId="{6BC134C3-F7E1-274D-A9DE-958995AB4A34}">
      <dgm:prSet/>
      <dgm:spPr/>
      <dgm:t>
        <a:bodyPr/>
        <a:lstStyle/>
        <a:p>
          <a:endParaRPr lang="de-DE"/>
        </a:p>
      </dgm:t>
    </dgm:pt>
    <dgm:pt modelId="{84C9EFA9-43A4-F64D-9108-8F829441C3F8}" type="sibTrans" cxnId="{6BC134C3-F7E1-274D-A9DE-958995AB4A34}">
      <dgm:prSet/>
      <dgm:spPr/>
      <dgm:t>
        <a:bodyPr/>
        <a:lstStyle/>
        <a:p>
          <a:endParaRPr lang="de-DE"/>
        </a:p>
      </dgm:t>
    </dgm:pt>
    <dgm:pt modelId="{AFA7CBC3-D19C-184C-8ED6-7E5D232ADF9C}" type="pres">
      <dgm:prSet presAssocID="{4EAE8C07-8603-FA42-AB75-39DA60571E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D43B60-8A81-5545-8FA4-1929E363E4CF}" type="pres">
      <dgm:prSet presAssocID="{59D7BA50-D0E5-3E49-AFC9-C32D4504940C}" presName="composite" presStyleCnt="0"/>
      <dgm:spPr/>
    </dgm:pt>
    <dgm:pt modelId="{9944BFF9-5D26-C145-8F4B-4639BCE1FA9A}" type="pres">
      <dgm:prSet presAssocID="{59D7BA50-D0E5-3E49-AFC9-C32D4504940C}" presName="bentUpArrow1" presStyleLbl="alignImgPlace1" presStyleIdx="0" presStyleCnt="2" custLinFactNeighborX="8455" custLinFactNeighborY="2028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4801B806-4952-EC48-845E-45F6A34F8949}" type="pres">
      <dgm:prSet presAssocID="{59D7BA50-D0E5-3E49-AFC9-C32D4504940C}" presName="ParentText" presStyleLbl="node1" presStyleIdx="0" presStyleCnt="3" custLinFactNeighborX="10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BBC41F-F0B2-F544-971B-1EEED105B82E}" type="pres">
      <dgm:prSet presAssocID="{59D7BA50-D0E5-3E49-AFC9-C32D4504940C}" presName="ChildText" presStyleLbl="revTx" presStyleIdx="0" presStyleCnt="3" custScaleY="1176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829B86-7D80-6B49-ACFD-7712B2E8D0A3}" type="pres">
      <dgm:prSet presAssocID="{78C3136B-7AE7-9444-91F4-B64194BC024A}" presName="sibTrans" presStyleCnt="0"/>
      <dgm:spPr/>
    </dgm:pt>
    <dgm:pt modelId="{5EB2F0DE-1217-3C42-B536-F780E847269E}" type="pres">
      <dgm:prSet presAssocID="{80874B8A-B66F-FD4E-BBD9-C2F1105CA894}" presName="composite" presStyleCnt="0"/>
      <dgm:spPr/>
    </dgm:pt>
    <dgm:pt modelId="{04FAEFED-11E3-E94C-A116-C4979A5CC182}" type="pres">
      <dgm:prSet presAssocID="{80874B8A-B66F-FD4E-BBD9-C2F1105CA894}" presName="bentUpArrow1" presStyleLbl="alignImgPlace1" presStyleIdx="1" presStyleCnt="2" custLinFactNeighborX="-4450" custLinFactNeighborY="1673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/>
        </a:p>
      </dgm:t>
    </dgm:pt>
    <dgm:pt modelId="{9163BB33-740E-2741-80D5-F3B69BD04761}" type="pres">
      <dgm:prSet presAssocID="{80874B8A-B66F-FD4E-BBD9-C2F1105CA8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BA0A1-737F-804D-889A-B63D28BC70D0}" type="pres">
      <dgm:prSet presAssocID="{80874B8A-B66F-FD4E-BBD9-C2F1105CA894}" presName="ChildText" presStyleLbl="revTx" presStyleIdx="1" presStyleCnt="3" custLinFactX="-100000" custLinFactY="25896" custLinFactNeighborX="-12310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FE32E-C47E-1243-B1C9-04EC13B81A9C}" type="pres">
      <dgm:prSet presAssocID="{CA62ECAE-C3FC-7E4D-80E5-38E095A7785A}" presName="sibTrans" presStyleCnt="0"/>
      <dgm:spPr/>
    </dgm:pt>
    <dgm:pt modelId="{9513734E-4AF4-3942-8124-786848263F55}" type="pres">
      <dgm:prSet presAssocID="{20BCC9C8-94B5-3843-8148-90A205267B6F}" presName="composite" presStyleCnt="0"/>
      <dgm:spPr/>
    </dgm:pt>
    <dgm:pt modelId="{5B277A2A-1EF0-CA47-839C-B0182648608A}" type="pres">
      <dgm:prSet presAssocID="{20BCC9C8-94B5-3843-8148-90A205267B6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7B9736-C82A-9346-8E18-2F575F0816EE}" type="pres">
      <dgm:prSet presAssocID="{20BCC9C8-94B5-3843-8148-90A205267B6F}" presName="FinalChildText" presStyleLbl="revTx" presStyleIdx="2" presStyleCnt="3" custScaleX="133529" custScaleY="169884" custLinFactY="-28926" custLinFactNeighborX="-5217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D784CC-EEED-8849-9321-5DBFA19A8E3C}" type="presOf" srcId="{59D7BA50-D0E5-3E49-AFC9-C32D4504940C}" destId="{4801B806-4952-EC48-845E-45F6A34F8949}" srcOrd="0" destOrd="0" presId="urn:microsoft.com/office/officeart/2005/8/layout/StepDownProcess"/>
    <dgm:cxn modelId="{6BC134C3-F7E1-274D-A9DE-958995AB4A34}" srcId="{20BCC9C8-94B5-3843-8148-90A205267B6F}" destId="{7A083484-6997-FF49-8BD3-31E8E2F0E1B2}" srcOrd="1" destOrd="0" parTransId="{750C9D57-0A8B-AD4E-A778-85F3F0960E1E}" sibTransId="{84C9EFA9-43A4-F64D-9108-8F829441C3F8}"/>
    <dgm:cxn modelId="{E0BB33D2-CA42-3042-89A6-2CEA1485003B}" type="presOf" srcId="{CF8D1ED8-D44F-7B4A-9CF4-C83D03A220DF}" destId="{657B9736-C82A-9346-8E18-2F575F0816EE}" srcOrd="0" destOrd="0" presId="urn:microsoft.com/office/officeart/2005/8/layout/StepDownProcess"/>
    <dgm:cxn modelId="{ECEFF718-3B8D-F44A-9F3E-F419EEEAF43E}" type="presOf" srcId="{80874B8A-B66F-FD4E-BBD9-C2F1105CA894}" destId="{9163BB33-740E-2741-80D5-F3B69BD04761}" srcOrd="0" destOrd="0" presId="urn:microsoft.com/office/officeart/2005/8/layout/StepDownProcess"/>
    <dgm:cxn modelId="{FA2C6598-B492-2E4F-8437-CB9860DBEBF0}" srcId="{20BCC9C8-94B5-3843-8148-90A205267B6F}" destId="{CF8D1ED8-D44F-7B4A-9CF4-C83D03A220DF}" srcOrd="0" destOrd="0" parTransId="{F9D0B0C5-CAAA-1244-92E0-53AD1E54F080}" sibTransId="{B91C362C-0F48-324B-B51F-5B31E53BBDE2}"/>
    <dgm:cxn modelId="{DC0E7CA7-C28E-3745-910F-A29ADB6FF4F7}" srcId="{80874B8A-B66F-FD4E-BBD9-C2F1105CA894}" destId="{43B8493D-7C1F-3945-A616-EFDBD604BA8B}" srcOrd="0" destOrd="0" parTransId="{943A8182-75A4-6245-A1B4-698AE508DF33}" sibTransId="{E014D722-5BF0-224C-ADE0-7D096B4ABBC3}"/>
    <dgm:cxn modelId="{24928147-7689-8342-AAD2-5E9D4817E0BA}" srcId="{4EAE8C07-8603-FA42-AB75-39DA60571ED0}" destId="{20BCC9C8-94B5-3843-8148-90A205267B6F}" srcOrd="2" destOrd="0" parTransId="{3EDFDA08-0E9D-2A4D-828C-CC85E12D6F5C}" sibTransId="{35B0D0C9-22AE-FD4D-97F7-D460C18C2705}"/>
    <dgm:cxn modelId="{B03CCCB5-EBCF-B344-9F2C-259A510E877E}" srcId="{4EAE8C07-8603-FA42-AB75-39DA60571ED0}" destId="{59D7BA50-D0E5-3E49-AFC9-C32D4504940C}" srcOrd="0" destOrd="0" parTransId="{C38DD359-B746-E349-92A2-711BA3AA1207}" sibTransId="{78C3136B-7AE7-9444-91F4-B64194BC024A}"/>
    <dgm:cxn modelId="{8A220FFA-86E3-014D-B5E1-30DE94395B0E}" srcId="{20BCC9C8-94B5-3843-8148-90A205267B6F}" destId="{96A7BA2B-1CD1-C041-9730-DD02D5F8D2EA}" srcOrd="2" destOrd="0" parTransId="{BFC5D715-FD17-D845-B58C-99A94E431BDC}" sibTransId="{3B45BDFC-D160-0C4E-AC36-781D5B6E3263}"/>
    <dgm:cxn modelId="{270D1EB3-AD93-4442-A0C7-41C43D775F1A}" type="presOf" srcId="{4EAE8C07-8603-FA42-AB75-39DA60571ED0}" destId="{AFA7CBC3-D19C-184C-8ED6-7E5D232ADF9C}" srcOrd="0" destOrd="0" presId="urn:microsoft.com/office/officeart/2005/8/layout/StepDownProcess"/>
    <dgm:cxn modelId="{B00B436F-4A2D-9B49-888B-4912739D5C42}" type="presOf" srcId="{96A7BA2B-1CD1-C041-9730-DD02D5F8D2EA}" destId="{657B9736-C82A-9346-8E18-2F575F0816EE}" srcOrd="0" destOrd="2" presId="urn:microsoft.com/office/officeart/2005/8/layout/StepDownProcess"/>
    <dgm:cxn modelId="{F755FB6C-CFDC-C142-AE35-4588D48D5C4E}" type="presOf" srcId="{7A083484-6997-FF49-8BD3-31E8E2F0E1B2}" destId="{657B9736-C82A-9346-8E18-2F575F0816EE}" srcOrd="0" destOrd="1" presId="urn:microsoft.com/office/officeart/2005/8/layout/StepDownProcess"/>
    <dgm:cxn modelId="{91FD3F07-DCD7-1842-9BDB-4C39A3AFC1E8}" type="presOf" srcId="{20BCC9C8-94B5-3843-8148-90A205267B6F}" destId="{5B277A2A-1EF0-CA47-839C-B0182648608A}" srcOrd="0" destOrd="0" presId="urn:microsoft.com/office/officeart/2005/8/layout/StepDownProcess"/>
    <dgm:cxn modelId="{61002416-CD82-9A47-B935-83C6E3C2110C}" type="presOf" srcId="{43B8493D-7C1F-3945-A616-EFDBD604BA8B}" destId="{D56BA0A1-737F-804D-889A-B63D28BC70D0}" srcOrd="0" destOrd="0" presId="urn:microsoft.com/office/officeart/2005/8/layout/StepDownProcess"/>
    <dgm:cxn modelId="{1CA66591-FCF1-C840-98CC-5F685B22CC8E}" srcId="{4EAE8C07-8603-FA42-AB75-39DA60571ED0}" destId="{80874B8A-B66F-FD4E-BBD9-C2F1105CA894}" srcOrd="1" destOrd="0" parTransId="{7BB55378-8985-2D4C-9B55-D3E081DC599B}" sibTransId="{CA62ECAE-C3FC-7E4D-80E5-38E095A7785A}"/>
    <dgm:cxn modelId="{21E407A5-4CD9-3B45-9128-1E2AE0E4DDBD}" type="presParOf" srcId="{AFA7CBC3-D19C-184C-8ED6-7E5D232ADF9C}" destId="{9CD43B60-8A81-5545-8FA4-1929E363E4CF}" srcOrd="0" destOrd="0" presId="urn:microsoft.com/office/officeart/2005/8/layout/StepDownProcess"/>
    <dgm:cxn modelId="{B0FEB95D-CA2F-E44D-AF97-816518445D28}" type="presParOf" srcId="{9CD43B60-8A81-5545-8FA4-1929E363E4CF}" destId="{9944BFF9-5D26-C145-8F4B-4639BCE1FA9A}" srcOrd="0" destOrd="0" presId="urn:microsoft.com/office/officeart/2005/8/layout/StepDownProcess"/>
    <dgm:cxn modelId="{0B3A54EF-D84A-4041-BE0E-DA010C11A367}" type="presParOf" srcId="{9CD43B60-8A81-5545-8FA4-1929E363E4CF}" destId="{4801B806-4952-EC48-845E-45F6A34F8949}" srcOrd="1" destOrd="0" presId="urn:microsoft.com/office/officeart/2005/8/layout/StepDownProcess"/>
    <dgm:cxn modelId="{2A0BCCDB-BAED-2E46-A16E-40EFC9555193}" type="presParOf" srcId="{9CD43B60-8A81-5545-8FA4-1929E363E4CF}" destId="{63BBC41F-F0B2-F544-971B-1EEED105B82E}" srcOrd="2" destOrd="0" presId="urn:microsoft.com/office/officeart/2005/8/layout/StepDownProcess"/>
    <dgm:cxn modelId="{9302CCDB-BC00-F44D-BE22-AB1894818B72}" type="presParOf" srcId="{AFA7CBC3-D19C-184C-8ED6-7E5D232ADF9C}" destId="{A8829B86-7D80-6B49-ACFD-7712B2E8D0A3}" srcOrd="1" destOrd="0" presId="urn:microsoft.com/office/officeart/2005/8/layout/StepDownProcess"/>
    <dgm:cxn modelId="{F50D51B0-EF3D-5546-9795-55015DDE2556}" type="presParOf" srcId="{AFA7CBC3-D19C-184C-8ED6-7E5D232ADF9C}" destId="{5EB2F0DE-1217-3C42-B536-F780E847269E}" srcOrd="2" destOrd="0" presId="urn:microsoft.com/office/officeart/2005/8/layout/StepDownProcess"/>
    <dgm:cxn modelId="{D8AEE606-F3A6-1C45-95A3-984652F0153D}" type="presParOf" srcId="{5EB2F0DE-1217-3C42-B536-F780E847269E}" destId="{04FAEFED-11E3-E94C-A116-C4979A5CC182}" srcOrd="0" destOrd="0" presId="urn:microsoft.com/office/officeart/2005/8/layout/StepDownProcess"/>
    <dgm:cxn modelId="{C5CDAF7C-C1DB-C947-928D-8F61B0835169}" type="presParOf" srcId="{5EB2F0DE-1217-3C42-B536-F780E847269E}" destId="{9163BB33-740E-2741-80D5-F3B69BD04761}" srcOrd="1" destOrd="0" presId="urn:microsoft.com/office/officeart/2005/8/layout/StepDownProcess"/>
    <dgm:cxn modelId="{61FE3F25-B982-BB47-9471-4E0E41CA69A1}" type="presParOf" srcId="{5EB2F0DE-1217-3C42-B536-F780E847269E}" destId="{D56BA0A1-737F-804D-889A-B63D28BC70D0}" srcOrd="2" destOrd="0" presId="urn:microsoft.com/office/officeart/2005/8/layout/StepDownProcess"/>
    <dgm:cxn modelId="{1F211F32-846A-6043-A0D4-FDF5D8A16DA7}" type="presParOf" srcId="{AFA7CBC3-D19C-184C-8ED6-7E5D232ADF9C}" destId="{2CEFE32E-C47E-1243-B1C9-04EC13B81A9C}" srcOrd="3" destOrd="0" presId="urn:microsoft.com/office/officeart/2005/8/layout/StepDownProcess"/>
    <dgm:cxn modelId="{C033B080-C4B7-EC47-8969-C2A6154CA35D}" type="presParOf" srcId="{AFA7CBC3-D19C-184C-8ED6-7E5D232ADF9C}" destId="{9513734E-4AF4-3942-8124-786848263F55}" srcOrd="4" destOrd="0" presId="urn:microsoft.com/office/officeart/2005/8/layout/StepDownProcess"/>
    <dgm:cxn modelId="{3B91BBD1-0AFE-4A4A-B9DA-D1CCE90B6FA8}" type="presParOf" srcId="{9513734E-4AF4-3942-8124-786848263F55}" destId="{5B277A2A-1EF0-CA47-839C-B0182648608A}" srcOrd="0" destOrd="0" presId="urn:microsoft.com/office/officeart/2005/8/layout/StepDownProcess"/>
    <dgm:cxn modelId="{19BBAFA1-CC93-134A-B0BE-8E5B38B97232}" type="presParOf" srcId="{9513734E-4AF4-3942-8124-786848263F55}" destId="{657B9736-C82A-9346-8E18-2F575F0816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C5E3-3E7C-A44D-A8C5-C0A63472C8EC}">
      <dsp:nvSpPr>
        <dsp:cNvPr id="0" name=""/>
        <dsp:cNvSpPr/>
      </dsp:nvSpPr>
      <dsp:spPr>
        <a:xfrm>
          <a:off x="1014959" y="1227746"/>
          <a:ext cx="3683240" cy="368324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CBCD54-4D59-F142-AC33-5787DBF9E3C5}">
      <dsp:nvSpPr>
        <dsp:cNvPr id="0" name=""/>
        <dsp:cNvSpPr/>
      </dsp:nvSpPr>
      <dsp:spPr>
        <a:xfrm>
          <a:off x="1541355" y="1754143"/>
          <a:ext cx="2630447" cy="2630447"/>
        </a:xfrm>
        <a:prstGeom prst="ellips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8A6995-4920-454F-8CB3-79DD43A82E5D}">
      <dsp:nvSpPr>
        <dsp:cNvPr id="0" name=""/>
        <dsp:cNvSpPr/>
      </dsp:nvSpPr>
      <dsp:spPr>
        <a:xfrm>
          <a:off x="2067445" y="2280232"/>
          <a:ext cx="1578268" cy="1578268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35FB89-7E29-9A4A-A227-545E24C8BC67}">
      <dsp:nvSpPr>
        <dsp:cNvPr id="0" name=""/>
        <dsp:cNvSpPr/>
      </dsp:nvSpPr>
      <dsp:spPr>
        <a:xfrm>
          <a:off x="2593534" y="2806322"/>
          <a:ext cx="526089" cy="526089"/>
        </a:xfrm>
        <a:prstGeom prst="ellips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35BFA4-9BD9-4749-A1D3-0031BB56FD95}">
      <dsp:nvSpPr>
        <dsp:cNvPr id="0" name=""/>
        <dsp:cNvSpPr/>
      </dsp:nvSpPr>
      <dsp:spPr>
        <a:xfrm>
          <a:off x="5312073" y="0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Online-Studiencenter zur Evaluation eigener und Drittanwendungen für die Plattform</a:t>
          </a:r>
          <a:endParaRPr lang="de-DE" sz="1300" kern="1200" dirty="0"/>
        </a:p>
      </dsp:txBody>
      <dsp:txXfrm>
        <a:off x="5312073" y="0"/>
        <a:ext cx="1841620" cy="880908"/>
      </dsp:txXfrm>
    </dsp:sp>
    <dsp:sp modelId="{44D238EB-D4FA-884E-8C68-84795A77C844}">
      <dsp:nvSpPr>
        <dsp:cNvPr id="0" name=""/>
        <dsp:cNvSpPr/>
      </dsp:nvSpPr>
      <dsp:spPr>
        <a:xfrm>
          <a:off x="4851668" y="440454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F2ADE1-6507-CF41-863F-E27847806AC2}">
      <dsp:nvSpPr>
        <dsp:cNvPr id="0" name=""/>
        <dsp:cNvSpPr/>
      </dsp:nvSpPr>
      <dsp:spPr>
        <a:xfrm rot="5400000">
          <a:off x="2537365" y="730509"/>
          <a:ext cx="2602823" cy="2025782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570088-AF32-E34C-8620-D02F7392AA63}">
      <dsp:nvSpPr>
        <dsp:cNvPr id="0" name=""/>
        <dsp:cNvSpPr/>
      </dsp:nvSpPr>
      <dsp:spPr>
        <a:xfrm>
          <a:off x="5251124" y="880908"/>
          <a:ext cx="1963516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Expertenschnittstelle zur Einbindung verschiedener Akteure aus dem Gesundheitsmarkt </a:t>
          </a:r>
          <a:endParaRPr lang="de-DE" sz="1300" kern="1200" dirty="0"/>
        </a:p>
      </dsp:txBody>
      <dsp:txXfrm>
        <a:off x="5251124" y="880908"/>
        <a:ext cx="1963516" cy="880908"/>
      </dsp:txXfrm>
    </dsp:sp>
    <dsp:sp modelId="{1D7E8611-71B0-044A-9310-572E1E2C41DD}">
      <dsp:nvSpPr>
        <dsp:cNvPr id="0" name=""/>
        <dsp:cNvSpPr/>
      </dsp:nvSpPr>
      <dsp:spPr>
        <a:xfrm>
          <a:off x="4851668" y="1321362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03A9F-242B-4544-A7EE-C4A192F1947F}">
      <dsp:nvSpPr>
        <dsp:cNvPr id="0" name=""/>
        <dsp:cNvSpPr/>
      </dsp:nvSpPr>
      <dsp:spPr>
        <a:xfrm rot="5400000">
          <a:off x="2987948" y="1596991"/>
          <a:ext cx="2137507" cy="15868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6C6842-24FC-004E-967D-95285548671E}">
      <dsp:nvSpPr>
        <dsp:cNvPr id="0" name=""/>
        <dsp:cNvSpPr/>
      </dsp:nvSpPr>
      <dsp:spPr>
        <a:xfrm>
          <a:off x="5312073" y="1761816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aktueller Webtechnologien in Form eines Sozialen Netzes für Teilnehmer</a:t>
          </a:r>
          <a:endParaRPr lang="de-DE" sz="1300" kern="1200" dirty="0"/>
        </a:p>
      </dsp:txBody>
      <dsp:txXfrm>
        <a:off x="5312073" y="1761816"/>
        <a:ext cx="1841620" cy="880908"/>
      </dsp:txXfrm>
    </dsp:sp>
    <dsp:sp modelId="{FBA9E6E2-0562-B843-9DAC-84B390FD4BA0}">
      <dsp:nvSpPr>
        <dsp:cNvPr id="0" name=""/>
        <dsp:cNvSpPr/>
      </dsp:nvSpPr>
      <dsp:spPr>
        <a:xfrm>
          <a:off x="4851668" y="2202270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E148A7-6D96-014C-9654-8296A2DE30CA}">
      <dsp:nvSpPr>
        <dsp:cNvPr id="0" name=""/>
        <dsp:cNvSpPr/>
      </dsp:nvSpPr>
      <dsp:spPr>
        <a:xfrm rot="5400000">
          <a:off x="3424105" y="2404542"/>
          <a:ext cx="1630447" cy="12246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D5969C-4490-2142-812F-8DE879BD214D}">
      <dsp:nvSpPr>
        <dsp:cNvPr id="0" name=""/>
        <dsp:cNvSpPr/>
      </dsp:nvSpPr>
      <dsp:spPr>
        <a:xfrm>
          <a:off x="5312073" y="2642724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von Gesundheits-Informationen</a:t>
          </a:r>
          <a:endParaRPr lang="de-DE" sz="1300" kern="1200" dirty="0"/>
        </a:p>
      </dsp:txBody>
      <dsp:txXfrm>
        <a:off x="5312073" y="2642724"/>
        <a:ext cx="1841620" cy="880908"/>
      </dsp:txXfrm>
    </dsp:sp>
    <dsp:sp modelId="{4246F082-B00B-2E4E-95B6-67649DA2D88C}">
      <dsp:nvSpPr>
        <dsp:cNvPr id="0" name=""/>
        <dsp:cNvSpPr/>
      </dsp:nvSpPr>
      <dsp:spPr>
        <a:xfrm>
          <a:off x="4851668" y="3083179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50015-2A89-2D40-9893-637BE34B0684}">
      <dsp:nvSpPr>
        <dsp:cNvPr id="0" name=""/>
        <dsp:cNvSpPr/>
      </dsp:nvSpPr>
      <dsp:spPr>
        <a:xfrm rot="5400000">
          <a:off x="3861306" y="3215284"/>
          <a:ext cx="1120687" cy="85573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18EC-22A1-7C43-A413-B817D1007990}">
      <dsp:nvSpPr>
        <dsp:cNvPr id="0" name=""/>
        <dsp:cNvSpPr/>
      </dsp:nvSpPr>
      <dsp:spPr>
        <a:xfrm>
          <a:off x="3704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COLLECTION</a:t>
          </a:r>
          <a:endParaRPr lang="de-DE" sz="1500" b="1" kern="1200" dirty="0"/>
        </a:p>
      </dsp:txBody>
      <dsp:txXfrm>
        <a:off x="434982" y="2095756"/>
        <a:ext cx="1293834" cy="862556"/>
      </dsp:txXfrm>
    </dsp:sp>
    <dsp:sp modelId="{6C8CA08B-8362-2149-9427-43111FDF39B2}">
      <dsp:nvSpPr>
        <dsp:cNvPr id="0" name=""/>
        <dsp:cNvSpPr/>
      </dsp:nvSpPr>
      <dsp:spPr>
        <a:xfrm>
          <a:off x="1944456" y="2095756"/>
          <a:ext cx="2156390" cy="862556"/>
        </a:xfrm>
        <a:prstGeom prst="chevron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ANALYSIS</a:t>
          </a:r>
          <a:endParaRPr lang="de-DE" sz="1500" b="1" kern="1200" dirty="0"/>
        </a:p>
      </dsp:txBody>
      <dsp:txXfrm>
        <a:off x="2375734" y="2095756"/>
        <a:ext cx="1293834" cy="862556"/>
      </dsp:txXfrm>
    </dsp:sp>
    <dsp:sp modelId="{83ACC54F-D926-F24D-B638-FD3EF22A2223}">
      <dsp:nvSpPr>
        <dsp:cNvPr id="0" name=""/>
        <dsp:cNvSpPr/>
      </dsp:nvSpPr>
      <dsp:spPr>
        <a:xfrm>
          <a:off x="3885207" y="2095756"/>
          <a:ext cx="2156390" cy="862556"/>
        </a:xfrm>
        <a:prstGeom prst="chevron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EVALUATION</a:t>
          </a:r>
          <a:endParaRPr lang="de-DE" sz="1500" b="1" kern="1200" dirty="0"/>
        </a:p>
      </dsp:txBody>
      <dsp:txXfrm>
        <a:off x="4316485" y="2095756"/>
        <a:ext cx="1293834" cy="862556"/>
      </dsp:txXfrm>
    </dsp:sp>
    <dsp:sp modelId="{CA0F9B82-6EDF-7844-AD0A-E38B118EE446}">
      <dsp:nvSpPr>
        <dsp:cNvPr id="0" name=""/>
        <dsp:cNvSpPr/>
      </dsp:nvSpPr>
      <dsp:spPr>
        <a:xfrm>
          <a:off x="5825959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DISTRIBUTION</a:t>
          </a:r>
          <a:endParaRPr lang="de-DE" sz="1500" b="1" kern="1200" dirty="0"/>
        </a:p>
      </dsp:txBody>
      <dsp:txXfrm>
        <a:off x="6257237" y="2095756"/>
        <a:ext cx="1293834" cy="862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4F443-9A04-7544-82BA-F4171579B876}">
      <dsp:nvSpPr>
        <dsp:cNvPr id="0" name=""/>
        <dsp:cNvSpPr/>
      </dsp:nvSpPr>
      <dsp:spPr>
        <a:xfrm>
          <a:off x="2392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Fragebogen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Umfragen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Dateneingabe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Profileingabe</a:t>
          </a:r>
          <a:endParaRPr lang="de-DE" sz="800" kern="1200" dirty="0"/>
        </a:p>
      </dsp:txBody>
      <dsp:txXfrm>
        <a:off x="26867" y="1798259"/>
        <a:ext cx="1240496" cy="786675"/>
      </dsp:txXfrm>
    </dsp:sp>
    <dsp:sp modelId="{950E5232-D590-B748-A5EC-0D76CF82E85E}">
      <dsp:nvSpPr>
        <dsp:cNvPr id="0" name=""/>
        <dsp:cNvSpPr/>
      </dsp:nvSpPr>
      <dsp:spPr>
        <a:xfrm>
          <a:off x="733973" y="2052030"/>
          <a:ext cx="1385164" cy="138516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4DB93-4443-1B48-83A3-349B1968AA22}">
      <dsp:nvSpPr>
        <dsp:cNvPr id="0" name=""/>
        <dsp:cNvSpPr/>
      </dsp:nvSpPr>
      <dsp:spPr>
        <a:xfrm>
          <a:off x="288935" y="2609410"/>
          <a:ext cx="1146174" cy="4557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USER</a:t>
          </a:r>
          <a:endParaRPr lang="de-DE" sz="1100" kern="1200" dirty="0"/>
        </a:p>
      </dsp:txBody>
      <dsp:txXfrm>
        <a:off x="302285" y="2622760"/>
        <a:ext cx="1119474" cy="429095"/>
      </dsp:txXfrm>
    </dsp:sp>
    <dsp:sp modelId="{A67312F6-0FDC-9840-A460-0A4748AA4C7A}">
      <dsp:nvSpPr>
        <dsp:cNvPr id="0" name=""/>
        <dsp:cNvSpPr/>
      </dsp:nvSpPr>
      <dsp:spPr>
        <a:xfrm>
          <a:off x="1625745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Profil- und Gruppenerstellung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Matching-Algorithmus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Zuordnung &amp; Mustererkennung</a:t>
          </a:r>
          <a:endParaRPr lang="de-DE" sz="800" kern="1200" dirty="0"/>
        </a:p>
      </dsp:txBody>
      <dsp:txXfrm>
        <a:off x="1650220" y="2026157"/>
        <a:ext cx="1240496" cy="786675"/>
      </dsp:txXfrm>
    </dsp:sp>
    <dsp:sp modelId="{DB9DAC0F-A962-6B42-9584-71FC33C5710B}">
      <dsp:nvSpPr>
        <dsp:cNvPr id="0" name=""/>
        <dsp:cNvSpPr/>
      </dsp:nvSpPr>
      <dsp:spPr>
        <a:xfrm>
          <a:off x="2333897" y="1082975"/>
          <a:ext cx="1744413" cy="1744413"/>
        </a:xfrm>
        <a:prstGeom prst="circularArrow">
          <a:avLst>
            <a:gd name="adj1" fmla="val 2295"/>
            <a:gd name="adj2" fmla="val 276818"/>
            <a:gd name="adj3" fmla="val 19547671"/>
            <a:gd name="adj4" fmla="val 12575511"/>
            <a:gd name="adj5" fmla="val 2677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7964E-3D1F-044D-9C78-8ED660F694EE}">
      <dsp:nvSpPr>
        <dsp:cNvPr id="0" name=""/>
        <dsp:cNvSpPr/>
      </dsp:nvSpPr>
      <dsp:spPr>
        <a:xfrm>
          <a:off x="1743171" y="1545886"/>
          <a:ext cx="1484410" cy="45579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Verhaltensmanagement Onlineprogramm</a:t>
          </a:r>
          <a:endParaRPr lang="de-DE" sz="1100" kern="1200" dirty="0"/>
        </a:p>
      </dsp:txBody>
      <dsp:txXfrm>
        <a:off x="1756521" y="1559236"/>
        <a:ext cx="1457710" cy="429095"/>
      </dsp:txXfrm>
    </dsp:sp>
    <dsp:sp modelId="{AD67D0EF-3A25-2F43-9689-495D6E4D69DF}">
      <dsp:nvSpPr>
        <dsp:cNvPr id="0" name=""/>
        <dsp:cNvSpPr/>
      </dsp:nvSpPr>
      <dsp:spPr>
        <a:xfrm>
          <a:off x="3418217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Integration der Daten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Planung und Simulation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Studienbegleitung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Aufbereitung der Daten</a:t>
          </a:r>
          <a:endParaRPr lang="de-DE" sz="800" kern="1200" dirty="0"/>
        </a:p>
      </dsp:txBody>
      <dsp:txXfrm>
        <a:off x="3442692" y="1798259"/>
        <a:ext cx="1240496" cy="786675"/>
      </dsp:txXfrm>
    </dsp:sp>
    <dsp:sp modelId="{A718E7FC-8FC8-A049-8A0A-323368BC7BD7}">
      <dsp:nvSpPr>
        <dsp:cNvPr id="0" name=""/>
        <dsp:cNvSpPr/>
      </dsp:nvSpPr>
      <dsp:spPr>
        <a:xfrm>
          <a:off x="4149798" y="2052030"/>
          <a:ext cx="1385164" cy="138516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8220C-C4F0-5741-9271-CEA64ABDEBBC}">
      <dsp:nvSpPr>
        <dsp:cNvPr id="0" name=""/>
        <dsp:cNvSpPr/>
      </dsp:nvSpPr>
      <dsp:spPr>
        <a:xfrm>
          <a:off x="3704760" y="2609410"/>
          <a:ext cx="1146174" cy="45579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MPI</a:t>
          </a:r>
          <a:endParaRPr lang="de-DE" sz="1100" kern="1200" dirty="0"/>
        </a:p>
      </dsp:txBody>
      <dsp:txXfrm>
        <a:off x="3718110" y="2622760"/>
        <a:ext cx="1119474" cy="429095"/>
      </dsp:txXfrm>
    </dsp:sp>
    <dsp:sp modelId="{3440BCED-6409-274A-A6E6-5CF6CB8B8C4F}">
      <dsp:nvSpPr>
        <dsp:cNvPr id="0" name=""/>
        <dsp:cNvSpPr/>
      </dsp:nvSpPr>
      <dsp:spPr>
        <a:xfrm>
          <a:off x="5041570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Statistische Analyse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Auswertung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Ergebnisse</a:t>
          </a:r>
          <a:endParaRPr lang="de-DE" sz="800" kern="1200" dirty="0"/>
        </a:p>
      </dsp:txBody>
      <dsp:txXfrm>
        <a:off x="5066045" y="2026157"/>
        <a:ext cx="1240496" cy="786675"/>
      </dsp:txXfrm>
    </dsp:sp>
    <dsp:sp modelId="{F2AAE735-9886-7342-8197-1E89536DB750}">
      <dsp:nvSpPr>
        <dsp:cNvPr id="0" name=""/>
        <dsp:cNvSpPr/>
      </dsp:nvSpPr>
      <dsp:spPr>
        <a:xfrm>
          <a:off x="5762406" y="1132197"/>
          <a:ext cx="1549927" cy="1549927"/>
        </a:xfrm>
        <a:prstGeom prst="circularArrow">
          <a:avLst>
            <a:gd name="adj1" fmla="val 2583"/>
            <a:gd name="adj2" fmla="val 313636"/>
            <a:gd name="adj3" fmla="val 19510853"/>
            <a:gd name="adj4" fmla="val 12575511"/>
            <a:gd name="adj5" fmla="val 3013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3E609-6511-824D-8475-B2A1EA60F395}">
      <dsp:nvSpPr>
        <dsp:cNvPr id="0" name=""/>
        <dsp:cNvSpPr/>
      </dsp:nvSpPr>
      <dsp:spPr>
        <a:xfrm>
          <a:off x="5328114" y="1545886"/>
          <a:ext cx="1146174" cy="45579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Online-Studiencenter</a:t>
          </a:r>
          <a:endParaRPr lang="de-DE" sz="1100" kern="1200" dirty="0"/>
        </a:p>
      </dsp:txBody>
      <dsp:txXfrm>
        <a:off x="5341464" y="1559236"/>
        <a:ext cx="1119474" cy="429095"/>
      </dsp:txXfrm>
    </dsp:sp>
    <dsp:sp modelId="{A2E493F2-23CA-A64D-A56E-E67FEA926AC1}">
      <dsp:nvSpPr>
        <dsp:cNvPr id="0" name=""/>
        <dsp:cNvSpPr/>
      </dsp:nvSpPr>
      <dsp:spPr>
        <a:xfrm>
          <a:off x="6664924" y="1773784"/>
          <a:ext cx="1289446" cy="1063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Anwendung der Studienergebnisse 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Implementation neuer Programme auf der Gesundheitsplattform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800" kern="1200" dirty="0"/>
        </a:p>
      </dsp:txBody>
      <dsp:txXfrm>
        <a:off x="6689399" y="1798259"/>
        <a:ext cx="1240496" cy="786675"/>
      </dsp:txXfrm>
    </dsp:sp>
    <dsp:sp modelId="{1517DF3D-9BB1-214F-8743-616D8C723F8D}">
      <dsp:nvSpPr>
        <dsp:cNvPr id="0" name=""/>
        <dsp:cNvSpPr/>
      </dsp:nvSpPr>
      <dsp:spPr>
        <a:xfrm>
          <a:off x="6951467" y="2609410"/>
          <a:ext cx="1146174" cy="4557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USER</a:t>
          </a:r>
          <a:endParaRPr lang="de-DE" sz="1100" kern="1200" dirty="0"/>
        </a:p>
      </dsp:txBody>
      <dsp:txXfrm>
        <a:off x="6964817" y="2622760"/>
        <a:ext cx="1119474" cy="4290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FF2B-3032-E94C-B150-1E0697899B62}">
      <dsp:nvSpPr>
        <dsp:cNvPr id="0" name=""/>
        <dsp:cNvSpPr/>
      </dsp:nvSpPr>
      <dsp:spPr>
        <a:xfrm>
          <a:off x="1746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C698-7705-B346-B155-D3270FA6E92F}">
      <dsp:nvSpPr>
        <dsp:cNvPr id="0" name=""/>
        <dsp:cNvSpPr/>
      </dsp:nvSpPr>
      <dsp:spPr>
        <a:xfrm>
          <a:off x="48914" y="47167"/>
          <a:ext cx="377342" cy="377342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57C106-DFB3-E04B-9BE5-69CBBA1BBAFD}">
      <dsp:nvSpPr>
        <dsp:cNvPr id="0" name=""/>
        <dsp:cNvSpPr/>
      </dsp:nvSpPr>
      <dsp:spPr>
        <a:xfrm>
          <a:off x="571690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Rekrutierung von Studienteilnehmern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Erste Einteilung</a:t>
          </a:r>
          <a:endParaRPr lang="de-DE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Gruppierung identischer Profilinformationen</a:t>
          </a:r>
          <a:endParaRPr lang="de-DE" sz="900" kern="1200" dirty="0"/>
        </a:p>
      </dsp:txBody>
      <dsp:txXfrm>
        <a:off x="571690" y="471678"/>
        <a:ext cx="1395380" cy="1984978"/>
      </dsp:txXfrm>
    </dsp:sp>
    <dsp:sp modelId="{5E271893-E91C-9047-9AA6-072A3BFBC10F}">
      <dsp:nvSpPr>
        <dsp:cNvPr id="0" name=""/>
        <dsp:cNvSpPr/>
      </dsp:nvSpPr>
      <dsp:spPr>
        <a:xfrm>
          <a:off x="571690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Matching Algorithmus</a:t>
          </a:r>
          <a:endParaRPr lang="de-DE" sz="900" b="1" kern="1200" dirty="0"/>
        </a:p>
      </dsp:txBody>
      <dsp:txXfrm>
        <a:off x="571690" y="0"/>
        <a:ext cx="1395380" cy="471678"/>
      </dsp:txXfrm>
    </dsp:sp>
    <dsp:sp modelId="{446524FA-65B7-D648-ACD4-1F95583A729A}">
      <dsp:nvSpPr>
        <dsp:cNvPr id="0" name=""/>
        <dsp:cNvSpPr/>
      </dsp:nvSpPr>
      <dsp:spPr>
        <a:xfrm>
          <a:off x="2065337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DC766-F022-974F-8830-42CC2AE9C883}">
      <dsp:nvSpPr>
        <dsp:cNvPr id="0" name=""/>
        <dsp:cNvSpPr/>
      </dsp:nvSpPr>
      <dsp:spPr>
        <a:xfrm>
          <a:off x="2112505" y="47167"/>
          <a:ext cx="377342" cy="3773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91FB6-CBE1-724A-A9ED-4A1300628C69}">
      <dsp:nvSpPr>
        <dsp:cNvPr id="0" name=""/>
        <dsp:cNvSpPr/>
      </dsp:nvSpPr>
      <dsp:spPr>
        <a:xfrm>
          <a:off x="2635281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Studienplanung</a:t>
          </a:r>
          <a:endParaRPr lang="de-DE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Teamauswahl</a:t>
          </a:r>
          <a:endParaRPr lang="de-DE" sz="900" kern="1200" dirty="0"/>
        </a:p>
      </dsp:txBody>
      <dsp:txXfrm>
        <a:off x="2635281" y="471678"/>
        <a:ext cx="1395380" cy="1984978"/>
      </dsp:txXfrm>
    </dsp:sp>
    <dsp:sp modelId="{B08060CF-9053-3442-B8BD-E17F993C53E8}">
      <dsp:nvSpPr>
        <dsp:cNvPr id="0" name=""/>
        <dsp:cNvSpPr/>
      </dsp:nvSpPr>
      <dsp:spPr>
        <a:xfrm>
          <a:off x="2635281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Abgleich der Matching-Daten mit aktuellen oder geplanten Studien</a:t>
          </a:r>
          <a:endParaRPr lang="de-DE" sz="900" b="1" kern="1200" dirty="0"/>
        </a:p>
      </dsp:txBody>
      <dsp:txXfrm>
        <a:off x="2635281" y="0"/>
        <a:ext cx="1395380" cy="471678"/>
      </dsp:txXfrm>
    </dsp:sp>
    <dsp:sp modelId="{F52FE15C-6172-3748-B3E8-E0B8159B08FA}">
      <dsp:nvSpPr>
        <dsp:cNvPr id="0" name=""/>
        <dsp:cNvSpPr/>
      </dsp:nvSpPr>
      <dsp:spPr>
        <a:xfrm>
          <a:off x="4128928" y="0"/>
          <a:ext cx="471678" cy="4716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CB0BD-3264-F340-B5AA-8BF6419735F0}">
      <dsp:nvSpPr>
        <dsp:cNvPr id="0" name=""/>
        <dsp:cNvSpPr/>
      </dsp:nvSpPr>
      <dsp:spPr>
        <a:xfrm>
          <a:off x="4176096" y="47167"/>
          <a:ext cx="377342" cy="3773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9EEEDC-A36B-EA43-A79C-4077B7E0475A}">
      <dsp:nvSpPr>
        <dsp:cNvPr id="0" name=""/>
        <dsp:cNvSpPr/>
      </dsp:nvSpPr>
      <dsp:spPr>
        <a:xfrm>
          <a:off x="4698873" y="471678"/>
          <a:ext cx="1395380" cy="198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Entwicklung von Studienkonzepten zur Evaluation telemedizinischer Projekte</a:t>
          </a:r>
          <a:endParaRPr lang="de-DE" sz="900" kern="1200" dirty="0"/>
        </a:p>
      </dsp:txBody>
      <dsp:txXfrm>
        <a:off x="4698873" y="471678"/>
        <a:ext cx="1395380" cy="1984978"/>
      </dsp:txXfrm>
    </dsp:sp>
    <dsp:sp modelId="{9B9210E2-44D1-944F-8C67-630545C5D4B9}">
      <dsp:nvSpPr>
        <dsp:cNvPr id="0" name=""/>
        <dsp:cNvSpPr/>
      </dsp:nvSpPr>
      <dsp:spPr>
        <a:xfrm>
          <a:off x="4698873" y="0"/>
          <a:ext cx="1395380" cy="4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Entwicklung intelligenter Algorithmen zur prädiktiven Analyse von med. Daten</a:t>
          </a:r>
          <a:endParaRPr lang="de-DE" sz="900" b="1" kern="1200" dirty="0"/>
        </a:p>
      </dsp:txBody>
      <dsp:txXfrm>
        <a:off x="4698873" y="0"/>
        <a:ext cx="1395380" cy="4716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18EC-22A1-7C43-A413-B817D1007990}">
      <dsp:nvSpPr>
        <dsp:cNvPr id="0" name=""/>
        <dsp:cNvSpPr/>
      </dsp:nvSpPr>
      <dsp:spPr>
        <a:xfrm>
          <a:off x="3704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DISTRIBUTION</a:t>
          </a:r>
          <a:endParaRPr lang="de-DE" sz="1500" b="1" kern="1200" dirty="0"/>
        </a:p>
      </dsp:txBody>
      <dsp:txXfrm>
        <a:off x="434982" y="2095756"/>
        <a:ext cx="1293834" cy="862556"/>
      </dsp:txXfrm>
    </dsp:sp>
    <dsp:sp modelId="{6C8CA08B-8362-2149-9427-43111FDF39B2}">
      <dsp:nvSpPr>
        <dsp:cNvPr id="0" name=""/>
        <dsp:cNvSpPr/>
      </dsp:nvSpPr>
      <dsp:spPr>
        <a:xfrm>
          <a:off x="1944456" y="2095756"/>
          <a:ext cx="2156390" cy="862556"/>
        </a:xfrm>
        <a:prstGeom prst="chevron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COLLECTION</a:t>
          </a:r>
          <a:endParaRPr lang="de-DE" sz="1700" b="1" kern="1200" dirty="0"/>
        </a:p>
      </dsp:txBody>
      <dsp:txXfrm>
        <a:off x="2375734" y="2095756"/>
        <a:ext cx="1293834" cy="862556"/>
      </dsp:txXfrm>
    </dsp:sp>
    <dsp:sp modelId="{83ACC54F-D926-F24D-B638-FD3EF22A2223}">
      <dsp:nvSpPr>
        <dsp:cNvPr id="0" name=""/>
        <dsp:cNvSpPr/>
      </dsp:nvSpPr>
      <dsp:spPr>
        <a:xfrm>
          <a:off x="3885207" y="2095756"/>
          <a:ext cx="2156390" cy="862556"/>
        </a:xfrm>
        <a:prstGeom prst="chevron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ANALYSIS</a:t>
          </a:r>
          <a:endParaRPr lang="de-DE" sz="1700" b="1" kern="1200" dirty="0"/>
        </a:p>
      </dsp:txBody>
      <dsp:txXfrm>
        <a:off x="4316485" y="2095756"/>
        <a:ext cx="1293834" cy="862556"/>
      </dsp:txXfrm>
    </dsp:sp>
    <dsp:sp modelId="{CA0F9B82-6EDF-7844-AD0A-E38B118EE446}">
      <dsp:nvSpPr>
        <dsp:cNvPr id="0" name=""/>
        <dsp:cNvSpPr/>
      </dsp:nvSpPr>
      <dsp:spPr>
        <a:xfrm>
          <a:off x="5825959" y="2095756"/>
          <a:ext cx="2156390" cy="862556"/>
        </a:xfrm>
        <a:prstGeom prst="chevron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EVALUATION</a:t>
          </a:r>
          <a:endParaRPr lang="de-DE" sz="1700" b="1" kern="1200" dirty="0"/>
        </a:p>
      </dsp:txBody>
      <dsp:txXfrm>
        <a:off x="6257237" y="2095756"/>
        <a:ext cx="1293834" cy="8625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4F443-9A04-7544-82BA-F4171579B876}">
      <dsp:nvSpPr>
        <dsp:cNvPr id="0" name=""/>
        <dsp:cNvSpPr/>
      </dsp:nvSpPr>
      <dsp:spPr>
        <a:xfrm>
          <a:off x="4706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Formulierung Hypothese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Bereitstellung notwendiger Ressourcen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Vertragsgestaltung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Projektmanagement</a:t>
          </a:r>
          <a:endParaRPr lang="de-DE" sz="1000" kern="1200" dirty="0"/>
        </a:p>
      </dsp:txBody>
      <dsp:txXfrm>
        <a:off x="34004" y="1698275"/>
        <a:ext cx="1484994" cy="941727"/>
      </dsp:txXfrm>
    </dsp:sp>
    <dsp:sp modelId="{950E5232-D590-B748-A5EC-0D76CF82E85E}">
      <dsp:nvSpPr>
        <dsp:cNvPr id="0" name=""/>
        <dsp:cNvSpPr/>
      </dsp:nvSpPr>
      <dsp:spPr>
        <a:xfrm>
          <a:off x="880478" y="2002063"/>
          <a:ext cx="1658174" cy="1658174"/>
        </a:xfrm>
        <a:prstGeom prst="leftCircularArrow">
          <a:avLst>
            <a:gd name="adj1" fmla="val 2890"/>
            <a:gd name="adj2" fmla="val 353468"/>
            <a:gd name="adj3" fmla="val 2128979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4DB93-4443-1B48-83A3-349B1968AA22}">
      <dsp:nvSpPr>
        <dsp:cNvPr id="0" name=""/>
        <dsp:cNvSpPr/>
      </dsp:nvSpPr>
      <dsp:spPr>
        <a:xfrm>
          <a:off x="347726" y="2669300"/>
          <a:ext cx="1372080" cy="54563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Online- Studiencenter</a:t>
          </a:r>
          <a:endParaRPr lang="de-DE" sz="1500" kern="1200" dirty="0"/>
        </a:p>
      </dsp:txBody>
      <dsp:txXfrm>
        <a:off x="363707" y="2685281"/>
        <a:ext cx="1340118" cy="513668"/>
      </dsp:txXfrm>
    </dsp:sp>
    <dsp:sp modelId="{A67312F6-0FDC-9840-A460-0A4748AA4C7A}">
      <dsp:nvSpPr>
        <dsp:cNvPr id="0" name=""/>
        <dsp:cNvSpPr/>
      </dsp:nvSpPr>
      <dsp:spPr>
        <a:xfrm>
          <a:off x="1948015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Rekrutierung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Matching: Ein-, Ausschlusskriterien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Studienbegleitung</a:t>
          </a:r>
          <a:endParaRPr lang="de-DE" sz="1000" kern="1200" dirty="0"/>
        </a:p>
      </dsp:txBody>
      <dsp:txXfrm>
        <a:off x="1977313" y="1971090"/>
        <a:ext cx="1484994" cy="941727"/>
      </dsp:txXfrm>
    </dsp:sp>
    <dsp:sp modelId="{DB9DAC0F-A962-6B42-9584-71FC33C5710B}">
      <dsp:nvSpPr>
        <dsp:cNvPr id="0" name=""/>
        <dsp:cNvSpPr/>
      </dsp:nvSpPr>
      <dsp:spPr>
        <a:xfrm>
          <a:off x="2795740" y="842011"/>
          <a:ext cx="2088229" cy="2088229"/>
        </a:xfrm>
        <a:prstGeom prst="circularArrow">
          <a:avLst>
            <a:gd name="adj1" fmla="val 2295"/>
            <a:gd name="adj2" fmla="val 276818"/>
            <a:gd name="adj3" fmla="val 19547671"/>
            <a:gd name="adj4" fmla="val 12575511"/>
            <a:gd name="adj5" fmla="val 2677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7964E-3D1F-044D-9C78-8ED660F694EE}">
      <dsp:nvSpPr>
        <dsp:cNvPr id="0" name=""/>
        <dsp:cNvSpPr/>
      </dsp:nvSpPr>
      <dsp:spPr>
        <a:xfrm>
          <a:off x="2088585" y="1396161"/>
          <a:ext cx="1776980" cy="54563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PROBANDEN</a:t>
          </a:r>
          <a:endParaRPr lang="de-DE" sz="1500" kern="1200" dirty="0"/>
        </a:p>
      </dsp:txBody>
      <dsp:txXfrm>
        <a:off x="2104566" y="1412142"/>
        <a:ext cx="1745018" cy="513668"/>
      </dsp:txXfrm>
    </dsp:sp>
    <dsp:sp modelId="{AD67D0EF-3A25-2F43-9689-495D6E4D69DF}">
      <dsp:nvSpPr>
        <dsp:cNvPr id="0" name=""/>
        <dsp:cNvSpPr/>
      </dsp:nvSpPr>
      <dsp:spPr>
        <a:xfrm>
          <a:off x="4093774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Studienplanung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Durchführung der Studie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Alternativen zu RCTs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Veröffentlichung der Ergebnisse</a:t>
          </a:r>
          <a:endParaRPr lang="de-DE" sz="1000" kern="1200" dirty="0"/>
        </a:p>
      </dsp:txBody>
      <dsp:txXfrm>
        <a:off x="4123072" y="1698275"/>
        <a:ext cx="1484994" cy="941727"/>
      </dsp:txXfrm>
    </dsp:sp>
    <dsp:sp modelId="{A718E7FC-8FC8-A049-8A0A-323368BC7BD7}">
      <dsp:nvSpPr>
        <dsp:cNvPr id="0" name=""/>
        <dsp:cNvSpPr/>
      </dsp:nvSpPr>
      <dsp:spPr>
        <a:xfrm>
          <a:off x="4969542" y="2002010"/>
          <a:ext cx="1658245" cy="1658245"/>
        </a:xfrm>
        <a:prstGeom prst="leftCircularArrow">
          <a:avLst>
            <a:gd name="adj1" fmla="val 2890"/>
            <a:gd name="adj2" fmla="val 353452"/>
            <a:gd name="adj3" fmla="val 2128963"/>
            <a:gd name="adj4" fmla="val 9024489"/>
            <a:gd name="adj5" fmla="val 3372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8220C-C4F0-5741-9271-CEA64ABDEBBC}">
      <dsp:nvSpPr>
        <dsp:cNvPr id="0" name=""/>
        <dsp:cNvSpPr/>
      </dsp:nvSpPr>
      <dsp:spPr>
        <a:xfrm>
          <a:off x="4436794" y="2669300"/>
          <a:ext cx="1372080" cy="54563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MPI</a:t>
          </a:r>
          <a:endParaRPr lang="de-DE" sz="1500" kern="1200" dirty="0"/>
        </a:p>
      </dsp:txBody>
      <dsp:txXfrm>
        <a:off x="4452775" y="2685281"/>
        <a:ext cx="1340118" cy="513668"/>
      </dsp:txXfrm>
    </dsp:sp>
    <dsp:sp modelId="{3440BCED-6409-274A-A6E6-5CF6CB8B8C4F}">
      <dsp:nvSpPr>
        <dsp:cNvPr id="0" name=""/>
        <dsp:cNvSpPr/>
      </dsp:nvSpPr>
      <dsp:spPr>
        <a:xfrm>
          <a:off x="6037145" y="1668977"/>
          <a:ext cx="1543590" cy="12731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Implementation erfolgreicher Programme auf der Plattform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Öffentliche Einschreibung in die Programme</a:t>
          </a:r>
          <a:endParaRPr lang="de-DE" sz="1000" kern="1200" dirty="0"/>
        </a:p>
      </dsp:txBody>
      <dsp:txXfrm>
        <a:off x="6066443" y="1971090"/>
        <a:ext cx="1484994" cy="941727"/>
      </dsp:txXfrm>
    </dsp:sp>
    <dsp:sp modelId="{9413E609-6511-824D-8475-B2A1EA60F395}">
      <dsp:nvSpPr>
        <dsp:cNvPr id="0" name=""/>
        <dsp:cNvSpPr/>
      </dsp:nvSpPr>
      <dsp:spPr>
        <a:xfrm>
          <a:off x="6037083" y="1396161"/>
          <a:ext cx="2058243" cy="54563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Verhaltensmanagement Onlineprogramm</a:t>
          </a:r>
          <a:endParaRPr lang="de-DE" sz="1500" kern="1200" dirty="0"/>
        </a:p>
      </dsp:txBody>
      <dsp:txXfrm>
        <a:off x="6053064" y="1412142"/>
        <a:ext cx="2026281" cy="5136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3024712" y="1823698"/>
          <a:ext cx="1387047" cy="1387047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MPI</a:t>
          </a:r>
          <a:endParaRPr lang="de-DE" sz="4500" kern="1200" dirty="0"/>
        </a:p>
      </dsp:txBody>
      <dsp:txXfrm>
        <a:off x="3227840" y="2026826"/>
        <a:ext cx="980791" cy="980791"/>
      </dsp:txXfrm>
    </dsp:sp>
    <dsp:sp modelId="{50D050E6-F469-C340-8101-2D33CCE49235}">
      <dsp:nvSpPr>
        <dsp:cNvPr id="0" name=""/>
        <dsp:cNvSpPr/>
      </dsp:nvSpPr>
      <dsp:spPr>
        <a:xfrm rot="16200000">
          <a:off x="3508886" y="1597561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1603880"/>
        <a:ext cx="20934" cy="20934"/>
      </dsp:txXfrm>
    </dsp:sp>
    <dsp:sp modelId="{C5DDE089-B7E0-884A-8470-0C31B777DBD1}">
      <dsp:nvSpPr>
        <dsp:cNvPr id="0" name=""/>
        <dsp:cNvSpPr/>
      </dsp:nvSpPr>
      <dsp:spPr>
        <a:xfrm>
          <a:off x="3024712" y="17950"/>
          <a:ext cx="1387047" cy="1387047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Patienten</a:t>
          </a:r>
          <a:endParaRPr lang="de-DE" sz="1800" b="1" kern="1200" dirty="0"/>
        </a:p>
      </dsp:txBody>
      <dsp:txXfrm>
        <a:off x="3227840" y="221078"/>
        <a:ext cx="980791" cy="980791"/>
      </dsp:txXfrm>
    </dsp:sp>
    <dsp:sp modelId="{2EA77722-E33D-7F4B-A634-0DCA5BD4990E}">
      <dsp:nvSpPr>
        <dsp:cNvPr id="0" name=""/>
        <dsp:cNvSpPr/>
      </dsp:nvSpPr>
      <dsp:spPr>
        <a:xfrm rot="19800000">
          <a:off x="4290797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055317"/>
        <a:ext cx="20934" cy="20934"/>
      </dsp:txXfrm>
    </dsp:sp>
    <dsp:sp modelId="{D514BA5C-4B7A-E544-A8DC-ABD6CCD1F997}">
      <dsp:nvSpPr>
        <dsp:cNvPr id="0" name=""/>
        <dsp:cNvSpPr/>
      </dsp:nvSpPr>
      <dsp:spPr>
        <a:xfrm>
          <a:off x="4588534" y="920824"/>
          <a:ext cx="1387047" cy="1387047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smtClean="0"/>
            <a:t>Med. Fachpersonal</a:t>
          </a:r>
          <a:endParaRPr lang="de-DE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Ambulant &amp; Stationär</a:t>
          </a:r>
          <a:endParaRPr lang="de-DE" sz="1300" kern="1200" dirty="0"/>
        </a:p>
      </dsp:txBody>
      <dsp:txXfrm>
        <a:off x="4791662" y="1123952"/>
        <a:ext cx="980791" cy="980791"/>
      </dsp:txXfrm>
    </dsp:sp>
    <dsp:sp modelId="{D4BAD46A-6132-8A45-82A1-D52927920666}">
      <dsp:nvSpPr>
        <dsp:cNvPr id="0" name=""/>
        <dsp:cNvSpPr/>
      </dsp:nvSpPr>
      <dsp:spPr>
        <a:xfrm rot="1800000">
          <a:off x="4290797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958191"/>
        <a:ext cx="20934" cy="20934"/>
      </dsp:txXfrm>
    </dsp:sp>
    <dsp:sp modelId="{378984D3-6211-B948-BB74-E908E5B381AF}">
      <dsp:nvSpPr>
        <dsp:cNvPr id="0" name=""/>
        <dsp:cNvSpPr/>
      </dsp:nvSpPr>
      <dsp:spPr>
        <a:xfrm>
          <a:off x="4588534" y="2726571"/>
          <a:ext cx="1387047" cy="138704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KdöR</a:t>
          </a:r>
          <a:r>
            <a:rPr lang="de-DE" sz="1400" kern="1200" dirty="0" smtClean="0"/>
            <a:t>            KKen                KVen</a:t>
          </a:r>
          <a:endParaRPr lang="de-DE" sz="1400" kern="1200" dirty="0"/>
        </a:p>
      </dsp:txBody>
      <dsp:txXfrm>
        <a:off x="4791662" y="2929699"/>
        <a:ext cx="980791" cy="980791"/>
      </dsp:txXfrm>
    </dsp:sp>
    <dsp:sp modelId="{134F757E-C528-EE41-BB49-9B2F646A3C64}">
      <dsp:nvSpPr>
        <dsp:cNvPr id="0" name=""/>
        <dsp:cNvSpPr/>
      </dsp:nvSpPr>
      <dsp:spPr>
        <a:xfrm rot="5400000">
          <a:off x="3508886" y="340330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3409628"/>
        <a:ext cx="20934" cy="20934"/>
      </dsp:txXfrm>
    </dsp:sp>
    <dsp:sp modelId="{745D0DB7-A180-0A47-A142-488E98AB3B20}">
      <dsp:nvSpPr>
        <dsp:cNvPr id="0" name=""/>
        <dsp:cNvSpPr/>
      </dsp:nvSpPr>
      <dsp:spPr>
        <a:xfrm>
          <a:off x="3024712" y="3629445"/>
          <a:ext cx="1387047" cy="1387047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/>
              </a:solidFill>
            </a:rPr>
            <a:t>Industrie</a:t>
          </a:r>
          <a:r>
            <a:rPr lang="de-DE" sz="1200" kern="1200" dirty="0" smtClean="0">
              <a:solidFill>
                <a:schemeClr val="tx1"/>
              </a:solidFill>
            </a:rPr>
            <a:t> Pharma Medizintechnik</a:t>
          </a:r>
          <a:endParaRPr lang="de-DE" sz="1200" kern="1200" dirty="0">
            <a:solidFill>
              <a:schemeClr val="tx1"/>
            </a:solidFill>
          </a:endParaRPr>
        </a:p>
      </dsp:txBody>
      <dsp:txXfrm>
        <a:off x="3227840" y="3832573"/>
        <a:ext cx="980791" cy="980791"/>
      </dsp:txXfrm>
    </dsp:sp>
    <dsp:sp modelId="{0AE6CDF0-9A91-D744-B427-5CFBFA6171F6}">
      <dsp:nvSpPr>
        <dsp:cNvPr id="0" name=""/>
        <dsp:cNvSpPr/>
      </dsp:nvSpPr>
      <dsp:spPr>
        <a:xfrm rot="9000000">
          <a:off x="2726974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958191"/>
        <a:ext cx="20934" cy="20934"/>
      </dsp:txXfrm>
    </dsp:sp>
    <dsp:sp modelId="{84921137-3DE0-3243-9C10-89092C4FCA04}">
      <dsp:nvSpPr>
        <dsp:cNvPr id="0" name=""/>
        <dsp:cNvSpPr/>
      </dsp:nvSpPr>
      <dsp:spPr>
        <a:xfrm>
          <a:off x="1460889" y="2726571"/>
          <a:ext cx="1387047" cy="138704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tx1"/>
              </a:solidFill>
            </a:rPr>
            <a:t>Kommunen</a:t>
          </a:r>
          <a:endParaRPr lang="de-DE" sz="1400" b="1" kern="1200" dirty="0">
            <a:solidFill>
              <a:schemeClr val="tx1"/>
            </a:solidFill>
          </a:endParaRPr>
        </a:p>
      </dsp:txBody>
      <dsp:txXfrm>
        <a:off x="1664017" y="2929699"/>
        <a:ext cx="980791" cy="980791"/>
      </dsp:txXfrm>
    </dsp:sp>
    <dsp:sp modelId="{5F0200D4-5DF2-A14F-8737-589F021A703D}">
      <dsp:nvSpPr>
        <dsp:cNvPr id="0" name=""/>
        <dsp:cNvSpPr/>
      </dsp:nvSpPr>
      <dsp:spPr>
        <a:xfrm rot="12600000">
          <a:off x="2726974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055317"/>
        <a:ext cx="20934" cy="20934"/>
      </dsp:txXfrm>
    </dsp:sp>
    <dsp:sp modelId="{C6BCB38F-92A6-3341-941F-BAFBCC3EE25A}">
      <dsp:nvSpPr>
        <dsp:cNvPr id="0" name=""/>
        <dsp:cNvSpPr/>
      </dsp:nvSpPr>
      <dsp:spPr>
        <a:xfrm>
          <a:off x="1460889" y="920824"/>
          <a:ext cx="1387047" cy="138704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tx1"/>
              </a:solidFill>
            </a:rPr>
            <a:t>Patienten-verbände</a:t>
          </a:r>
          <a:endParaRPr lang="de-DE" sz="1400" b="1" kern="1200" dirty="0">
            <a:solidFill>
              <a:schemeClr val="tx1"/>
            </a:solidFill>
          </a:endParaRPr>
        </a:p>
      </dsp:txBody>
      <dsp:txXfrm>
        <a:off x="1664017" y="1123952"/>
        <a:ext cx="980791" cy="98079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3024712" y="1823698"/>
          <a:ext cx="1387047" cy="1387047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MPI</a:t>
          </a:r>
          <a:endParaRPr lang="de-DE" sz="4500" kern="1200" dirty="0"/>
        </a:p>
      </dsp:txBody>
      <dsp:txXfrm>
        <a:off x="3227840" y="2026826"/>
        <a:ext cx="980791" cy="980791"/>
      </dsp:txXfrm>
    </dsp:sp>
    <dsp:sp modelId="{50D050E6-F469-C340-8101-2D33CCE49235}">
      <dsp:nvSpPr>
        <dsp:cNvPr id="0" name=""/>
        <dsp:cNvSpPr/>
      </dsp:nvSpPr>
      <dsp:spPr>
        <a:xfrm rot="16200000">
          <a:off x="3508886" y="1597561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1603880"/>
        <a:ext cx="20934" cy="20934"/>
      </dsp:txXfrm>
    </dsp:sp>
    <dsp:sp modelId="{C5DDE089-B7E0-884A-8470-0C31B777DBD1}">
      <dsp:nvSpPr>
        <dsp:cNvPr id="0" name=""/>
        <dsp:cNvSpPr/>
      </dsp:nvSpPr>
      <dsp:spPr>
        <a:xfrm>
          <a:off x="3024712" y="17950"/>
          <a:ext cx="1387047" cy="1387047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Patienten</a:t>
          </a:r>
          <a:endParaRPr lang="de-DE" sz="1800" b="1" kern="1200" dirty="0"/>
        </a:p>
      </dsp:txBody>
      <dsp:txXfrm>
        <a:off x="3227840" y="221078"/>
        <a:ext cx="980791" cy="980791"/>
      </dsp:txXfrm>
    </dsp:sp>
    <dsp:sp modelId="{2EA77722-E33D-7F4B-A634-0DCA5BD4990E}">
      <dsp:nvSpPr>
        <dsp:cNvPr id="0" name=""/>
        <dsp:cNvSpPr/>
      </dsp:nvSpPr>
      <dsp:spPr>
        <a:xfrm rot="19800000">
          <a:off x="4290797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055317"/>
        <a:ext cx="20934" cy="20934"/>
      </dsp:txXfrm>
    </dsp:sp>
    <dsp:sp modelId="{D514BA5C-4B7A-E544-A8DC-ABD6CCD1F997}">
      <dsp:nvSpPr>
        <dsp:cNvPr id="0" name=""/>
        <dsp:cNvSpPr/>
      </dsp:nvSpPr>
      <dsp:spPr>
        <a:xfrm>
          <a:off x="4588534" y="920824"/>
          <a:ext cx="1387047" cy="1387047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1" kern="1200" dirty="0" smtClean="0"/>
            <a:t>ADBW</a:t>
          </a:r>
          <a:endParaRPr lang="de-DE" sz="2700" kern="1200" dirty="0"/>
        </a:p>
      </dsp:txBody>
      <dsp:txXfrm>
        <a:off x="4791662" y="1123952"/>
        <a:ext cx="980791" cy="980791"/>
      </dsp:txXfrm>
    </dsp:sp>
    <dsp:sp modelId="{D4BAD46A-6132-8A45-82A1-D52927920666}">
      <dsp:nvSpPr>
        <dsp:cNvPr id="0" name=""/>
        <dsp:cNvSpPr/>
      </dsp:nvSpPr>
      <dsp:spPr>
        <a:xfrm rot="1800000">
          <a:off x="4290797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489680" y="2958191"/>
        <a:ext cx="20934" cy="20934"/>
      </dsp:txXfrm>
    </dsp:sp>
    <dsp:sp modelId="{378984D3-6211-B948-BB74-E908E5B381AF}">
      <dsp:nvSpPr>
        <dsp:cNvPr id="0" name=""/>
        <dsp:cNvSpPr/>
      </dsp:nvSpPr>
      <dsp:spPr>
        <a:xfrm>
          <a:off x="4588534" y="2726571"/>
          <a:ext cx="1387047" cy="138704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b="1" kern="1200" dirty="0" smtClean="0"/>
            <a:t>AOK BW</a:t>
          </a:r>
          <a:endParaRPr lang="de-DE" sz="3200" kern="1200" dirty="0"/>
        </a:p>
      </dsp:txBody>
      <dsp:txXfrm>
        <a:off x="4791662" y="2929699"/>
        <a:ext cx="980791" cy="980791"/>
      </dsp:txXfrm>
    </dsp:sp>
    <dsp:sp modelId="{134F757E-C528-EE41-BB49-9B2F646A3C64}">
      <dsp:nvSpPr>
        <dsp:cNvPr id="0" name=""/>
        <dsp:cNvSpPr/>
      </dsp:nvSpPr>
      <dsp:spPr>
        <a:xfrm rot="5400000">
          <a:off x="3508886" y="340330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707768" y="3409628"/>
        <a:ext cx="20934" cy="20934"/>
      </dsp:txXfrm>
    </dsp:sp>
    <dsp:sp modelId="{745D0DB7-A180-0A47-A142-488E98AB3B20}">
      <dsp:nvSpPr>
        <dsp:cNvPr id="0" name=""/>
        <dsp:cNvSpPr/>
      </dsp:nvSpPr>
      <dsp:spPr>
        <a:xfrm>
          <a:off x="3024712" y="3629445"/>
          <a:ext cx="1387047" cy="1387047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1"/>
              </a:solidFill>
            </a:rPr>
            <a:t>Medizinische Hochschule Hannover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1"/>
              </a:solidFill>
            </a:rPr>
            <a:t>EBS Universität</a:t>
          </a:r>
          <a:endParaRPr lang="de-DE" sz="1200" kern="1200" dirty="0">
            <a:solidFill>
              <a:schemeClr val="tx1"/>
            </a:solidFill>
          </a:endParaRPr>
        </a:p>
      </dsp:txBody>
      <dsp:txXfrm>
        <a:off x="3227840" y="3832573"/>
        <a:ext cx="980791" cy="980791"/>
      </dsp:txXfrm>
    </dsp:sp>
    <dsp:sp modelId="{0AE6CDF0-9A91-D744-B427-5CFBFA6171F6}">
      <dsp:nvSpPr>
        <dsp:cNvPr id="0" name=""/>
        <dsp:cNvSpPr/>
      </dsp:nvSpPr>
      <dsp:spPr>
        <a:xfrm rot="9000000">
          <a:off x="2726974" y="2951872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958191"/>
        <a:ext cx="20934" cy="20934"/>
      </dsp:txXfrm>
    </dsp:sp>
    <dsp:sp modelId="{84921137-3DE0-3243-9C10-89092C4FCA04}">
      <dsp:nvSpPr>
        <dsp:cNvPr id="0" name=""/>
        <dsp:cNvSpPr/>
      </dsp:nvSpPr>
      <dsp:spPr>
        <a:xfrm>
          <a:off x="1460889" y="2726571"/>
          <a:ext cx="1387047" cy="138704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>
              <a:solidFill>
                <a:schemeClr val="tx1"/>
              </a:solidFill>
            </a:rPr>
            <a:t>Leibniz Institut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>
              <a:solidFill>
                <a:schemeClr val="tx1"/>
              </a:solidFill>
            </a:rPr>
            <a:t>Tübingen</a:t>
          </a:r>
          <a:endParaRPr lang="de-DE" sz="1900" b="1" kern="1200" dirty="0">
            <a:solidFill>
              <a:schemeClr val="tx1"/>
            </a:solidFill>
          </a:endParaRPr>
        </a:p>
      </dsp:txBody>
      <dsp:txXfrm>
        <a:off x="1664017" y="2929699"/>
        <a:ext cx="980791" cy="980791"/>
      </dsp:txXfrm>
    </dsp:sp>
    <dsp:sp modelId="{5F0200D4-5DF2-A14F-8737-589F021A703D}">
      <dsp:nvSpPr>
        <dsp:cNvPr id="0" name=""/>
        <dsp:cNvSpPr/>
      </dsp:nvSpPr>
      <dsp:spPr>
        <a:xfrm rot="12600000">
          <a:off x="2726974" y="2048998"/>
          <a:ext cx="418699" cy="33573"/>
        </a:xfrm>
        <a:custGeom>
          <a:avLst/>
          <a:gdLst/>
          <a:ahLst/>
          <a:cxnLst/>
          <a:rect l="0" t="0" r="0" b="0"/>
          <a:pathLst>
            <a:path>
              <a:moveTo>
                <a:pt x="0" y="16786"/>
              </a:moveTo>
              <a:lnTo>
                <a:pt x="418699" y="16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925857" y="2055317"/>
        <a:ext cx="20934" cy="20934"/>
      </dsp:txXfrm>
    </dsp:sp>
    <dsp:sp modelId="{C6BCB38F-92A6-3341-941F-BAFBCC3EE25A}">
      <dsp:nvSpPr>
        <dsp:cNvPr id="0" name=""/>
        <dsp:cNvSpPr/>
      </dsp:nvSpPr>
      <dsp:spPr>
        <a:xfrm>
          <a:off x="1460889" y="920824"/>
          <a:ext cx="1387047" cy="138704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b="1" kern="1200" dirty="0" smtClean="0">
              <a:solidFill>
                <a:schemeClr val="tx1"/>
              </a:solidFill>
            </a:rPr>
            <a:t>DDB</a:t>
          </a:r>
          <a:endParaRPr lang="de-DE" sz="4000" b="1" kern="1200" dirty="0">
            <a:solidFill>
              <a:schemeClr val="tx1"/>
            </a:solidFill>
          </a:endParaRPr>
        </a:p>
      </dsp:txBody>
      <dsp:txXfrm>
        <a:off x="1664017" y="1123952"/>
        <a:ext cx="980791" cy="9807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B027A-7735-784B-B098-FB6576A255F9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Stellen Daten zur Verfügung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Geben Fragestellung an</a:t>
          </a:r>
          <a:endParaRPr lang="de-DE" sz="1600" kern="1200" dirty="0"/>
        </a:p>
      </dsp:txBody>
      <dsp:txXfrm>
        <a:off x="32373" y="1363207"/>
        <a:ext cx="1635435" cy="1037131"/>
      </dsp:txXfrm>
    </dsp:sp>
    <dsp:sp modelId="{B4F22A23-184F-524B-9B3E-3C20E7A8C0E7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08F8-F912-3342-AF1E-0079DB841BAA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Urheber von Daten</a:t>
          </a:r>
          <a:endParaRPr lang="de-DE" sz="1800" kern="1200" dirty="0"/>
        </a:p>
      </dsp:txBody>
      <dsp:txXfrm>
        <a:off x="395477" y="2450205"/>
        <a:ext cx="1475884" cy="565708"/>
      </dsp:txXfrm>
    </dsp:sp>
    <dsp:sp modelId="{B4AEBFE1-F54F-FC4C-8AB8-2A564E1EB45C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Sichern die Daten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Bereiten die Daten vor</a:t>
          </a:r>
          <a:endParaRPr lang="de-DE" sz="1600" kern="1200" dirty="0"/>
        </a:p>
      </dsp:txBody>
      <dsp:txXfrm>
        <a:off x="2135839" y="1663661"/>
        <a:ext cx="1635435" cy="1037131"/>
      </dsp:txXfrm>
    </dsp:sp>
    <dsp:sp modelId="{B08DB53F-13D2-744F-A4E7-D8C7DBD2CF9D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B4CC-E461-CF44-850F-0A9539D3F5AA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Daten-Infomediäre</a:t>
          </a:r>
          <a:endParaRPr lang="de-DE" sz="1800" kern="1200" dirty="0"/>
        </a:p>
      </dsp:txBody>
      <dsp:txXfrm>
        <a:off x="2498943" y="1048085"/>
        <a:ext cx="1475884" cy="565708"/>
      </dsp:txXfrm>
    </dsp:sp>
    <dsp:sp modelId="{E9D0C1CD-CE31-F449-86D8-387C4DFA5325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Setzen Erkenntnisse aus Datenanalyse um</a:t>
          </a:r>
          <a:endParaRPr lang="de-DE" sz="1600" kern="1200" dirty="0"/>
        </a:p>
      </dsp:txBody>
      <dsp:txXfrm>
        <a:off x="4239304" y="1363207"/>
        <a:ext cx="1635435" cy="1037131"/>
      </dsp:txXfrm>
    </dsp:sp>
    <dsp:sp modelId="{BB7E8ECE-4B3A-B141-B2C2-3314B7898A4C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Nutznießer von Daten</a:t>
          </a:r>
          <a:endParaRPr lang="de-DE" sz="1800" kern="1200" dirty="0"/>
        </a:p>
      </dsp:txBody>
      <dsp:txXfrm>
        <a:off x="4602409" y="2450205"/>
        <a:ext cx="1475884" cy="565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04CBA-3D8E-1247-81BF-E64E16288053}">
      <dsp:nvSpPr>
        <dsp:cNvPr id="0" name=""/>
        <dsp:cNvSpPr/>
      </dsp:nvSpPr>
      <dsp:spPr>
        <a:xfrm>
          <a:off x="3114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VERBUND</a:t>
          </a:r>
          <a:endParaRPr lang="de-DE" sz="2100" b="1" kern="1200" dirty="0"/>
        </a:p>
      </dsp:txBody>
      <dsp:txXfrm rot="16200000">
        <a:off x="-731323" y="2081751"/>
        <a:ext cx="1843590" cy="374713"/>
      </dsp:txXfrm>
    </dsp:sp>
    <dsp:sp modelId="{67D8F799-CDC2-C245-A6C1-1F2E1BFB0683}">
      <dsp:nvSpPr>
        <dsp:cNvPr id="0" name=""/>
        <dsp:cNvSpPr/>
      </dsp:nvSpPr>
      <dsp:spPr>
        <a:xfrm>
          <a:off x="377828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Schaffung einer Clearingstelle für den standardisierten Datenaustausch.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Gewähr der Datenportabilität</a:t>
          </a:r>
          <a:endParaRPr lang="de-DE" sz="1500" kern="1200" dirty="0"/>
        </a:p>
      </dsp:txBody>
      <dsp:txXfrm>
        <a:off x="377828" y="1347313"/>
        <a:ext cx="1395807" cy="2248280"/>
      </dsp:txXfrm>
    </dsp:sp>
    <dsp:sp modelId="{7DE4970B-021A-5243-9800-A93B5B2AFA44}">
      <dsp:nvSpPr>
        <dsp:cNvPr id="0" name=""/>
        <dsp:cNvSpPr/>
      </dsp:nvSpPr>
      <dsp:spPr>
        <a:xfrm>
          <a:off x="1942257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INNOVATION</a:t>
          </a:r>
          <a:endParaRPr lang="de-DE" sz="2100" b="1" kern="1200" dirty="0"/>
        </a:p>
      </dsp:txBody>
      <dsp:txXfrm rot="16200000">
        <a:off x="1207818" y="2081751"/>
        <a:ext cx="1843590" cy="374713"/>
      </dsp:txXfrm>
    </dsp:sp>
    <dsp:sp modelId="{70E712B6-6E40-994E-8D1F-63F066281A33}">
      <dsp:nvSpPr>
        <dsp:cNvPr id="0" name=""/>
        <dsp:cNvSpPr/>
      </dsp:nvSpPr>
      <dsp:spPr>
        <a:xfrm rot="5400000">
          <a:off x="1786403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BEB3-B007-DA41-B3EF-084C4D9C553C}">
      <dsp:nvSpPr>
        <dsp:cNvPr id="0" name=""/>
        <dsp:cNvSpPr/>
      </dsp:nvSpPr>
      <dsp:spPr>
        <a:xfrm>
          <a:off x="2316970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Präzisierung von Daten und Erstellung von Datenpaketen zur Analyse</a:t>
          </a:r>
        </a:p>
      </dsp:txBody>
      <dsp:txXfrm>
        <a:off x="2316970" y="1347313"/>
        <a:ext cx="1395807" cy="2248280"/>
      </dsp:txXfrm>
    </dsp:sp>
    <dsp:sp modelId="{160D72AF-594B-A54D-A913-469B5952F9CC}">
      <dsp:nvSpPr>
        <dsp:cNvPr id="0" name=""/>
        <dsp:cNvSpPr/>
      </dsp:nvSpPr>
      <dsp:spPr>
        <a:xfrm>
          <a:off x="3881399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KONTROLLE</a:t>
          </a:r>
          <a:endParaRPr lang="de-DE" sz="2100" b="1" kern="1200" dirty="0"/>
        </a:p>
      </dsp:txBody>
      <dsp:txXfrm rot="16200000">
        <a:off x="3146960" y="2081751"/>
        <a:ext cx="1843590" cy="374713"/>
      </dsp:txXfrm>
    </dsp:sp>
    <dsp:sp modelId="{BEAD370D-7390-154D-84EE-F5D8CCB42820}">
      <dsp:nvSpPr>
        <dsp:cNvPr id="0" name=""/>
        <dsp:cNvSpPr/>
      </dsp:nvSpPr>
      <dsp:spPr>
        <a:xfrm rot="5400000">
          <a:off x="3725545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E4DDD-2F90-954F-9EA1-7B9545D8E14D}">
      <dsp:nvSpPr>
        <dsp:cNvPr id="0" name=""/>
        <dsp:cNvSpPr/>
      </dsp:nvSpPr>
      <dsp:spPr>
        <a:xfrm>
          <a:off x="4256112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Anonymisierung von Daten. Datenschutz-Richtlinien. Schaffung einer Vertrauensbasis.</a:t>
          </a:r>
        </a:p>
      </dsp:txBody>
      <dsp:txXfrm>
        <a:off x="4256112" y="1347313"/>
        <a:ext cx="1395807" cy="2248280"/>
      </dsp:txXfrm>
    </dsp:sp>
    <dsp:sp modelId="{B781470B-8970-F344-9382-9ECCDBB40B7C}">
      <dsp:nvSpPr>
        <dsp:cNvPr id="0" name=""/>
        <dsp:cNvSpPr/>
      </dsp:nvSpPr>
      <dsp:spPr>
        <a:xfrm>
          <a:off x="5820541" y="1347313"/>
          <a:ext cx="1873567" cy="2248280"/>
        </a:xfrm>
        <a:prstGeom prst="roundRect">
          <a:avLst>
            <a:gd name="adj" fmla="val 5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SKALIERUNG</a:t>
          </a:r>
          <a:endParaRPr lang="de-DE" sz="2100" b="1" kern="1200" dirty="0"/>
        </a:p>
      </dsp:txBody>
      <dsp:txXfrm rot="16200000">
        <a:off x="5086103" y="2081751"/>
        <a:ext cx="1843590" cy="374713"/>
      </dsp:txXfrm>
    </dsp:sp>
    <dsp:sp modelId="{C5E00800-9684-054D-961B-E871131971EF}">
      <dsp:nvSpPr>
        <dsp:cNvPr id="0" name=""/>
        <dsp:cNvSpPr/>
      </dsp:nvSpPr>
      <dsp:spPr>
        <a:xfrm rot="5400000">
          <a:off x="5664687" y="3134382"/>
          <a:ext cx="330443" cy="2810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1091C-8F22-2140-965F-DB5788A39402}">
      <dsp:nvSpPr>
        <dsp:cNvPr id="0" name=""/>
        <dsp:cNvSpPr/>
      </dsp:nvSpPr>
      <dsp:spPr>
        <a:xfrm>
          <a:off x="6195255" y="1347313"/>
          <a:ext cx="1395807" cy="2248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Entwicklung und Betrieb einer Infrastruktur zum Erfassen, Normalisieren, Aggregieren, Speichern, Verarbeiten und für das Backup der Daten  </a:t>
          </a:r>
          <a:endParaRPr lang="de-DE" sz="1500" kern="1200" dirty="0"/>
        </a:p>
      </dsp:txBody>
      <dsp:txXfrm>
        <a:off x="6195255" y="1347313"/>
        <a:ext cx="1395807" cy="22482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005-8932-3F47-9253-134BE32242D3}">
      <dsp:nvSpPr>
        <dsp:cNvPr id="0" name=""/>
        <dsp:cNvSpPr/>
      </dsp:nvSpPr>
      <dsp:spPr>
        <a:xfrm>
          <a:off x="4892188" y="938490"/>
          <a:ext cx="196316" cy="860051"/>
        </a:xfrm>
        <a:custGeom>
          <a:avLst/>
          <a:gdLst/>
          <a:ahLst/>
          <a:cxnLst/>
          <a:rect l="0" t="0" r="0" b="0"/>
          <a:pathLst>
            <a:path>
              <a:moveTo>
                <a:pt x="196316" y="0"/>
              </a:moveTo>
              <a:lnTo>
                <a:pt x="196316" y="860051"/>
              </a:lnTo>
              <a:lnTo>
                <a:pt x="0" y="86005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4A72-7DCF-BC43-BEE6-2AA51C27050A}">
      <dsp:nvSpPr>
        <dsp:cNvPr id="0" name=""/>
        <dsp:cNvSpPr/>
      </dsp:nvSpPr>
      <dsp:spPr>
        <a:xfrm>
          <a:off x="508850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496019" y="1523787"/>
              </a:lnTo>
              <a:lnTo>
                <a:pt x="249601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0174B-5CAC-F44E-AFC6-24629B44633B}">
      <dsp:nvSpPr>
        <dsp:cNvPr id="0" name=""/>
        <dsp:cNvSpPr/>
      </dsp:nvSpPr>
      <dsp:spPr>
        <a:xfrm>
          <a:off x="4574343" y="4920903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97537-0458-9C48-B3F4-82CAA8FC2AAC}">
      <dsp:nvSpPr>
        <dsp:cNvPr id="0" name=""/>
        <dsp:cNvSpPr/>
      </dsp:nvSpPr>
      <dsp:spPr>
        <a:xfrm>
          <a:off x="5276494" y="3593432"/>
          <a:ext cx="91440" cy="39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63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E3B28-BE16-6F4A-99E6-BF072C29D314}">
      <dsp:nvSpPr>
        <dsp:cNvPr id="0" name=""/>
        <dsp:cNvSpPr/>
      </dsp:nvSpPr>
      <dsp:spPr>
        <a:xfrm>
          <a:off x="5088504" y="938490"/>
          <a:ext cx="23370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33709" y="1523787"/>
              </a:lnTo>
              <a:lnTo>
                <a:pt x="23370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F0619-58AD-3E45-9D7E-5C99E655D37D}">
      <dsp:nvSpPr>
        <dsp:cNvPr id="0" name=""/>
        <dsp:cNvSpPr/>
      </dsp:nvSpPr>
      <dsp:spPr>
        <a:xfrm>
          <a:off x="1844613" y="3593432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3B8B8-D636-8445-9B42-2975B4CCD7D6}">
      <dsp:nvSpPr>
        <dsp:cNvPr id="0" name=""/>
        <dsp:cNvSpPr/>
      </dsp:nvSpPr>
      <dsp:spPr>
        <a:xfrm>
          <a:off x="259248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2496019" y="0"/>
              </a:moveTo>
              <a:lnTo>
                <a:pt x="2496019" y="1523787"/>
              </a:lnTo>
              <a:lnTo>
                <a:pt x="0" y="1523787"/>
              </a:lnTo>
              <a:lnTo>
                <a:pt x="0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3FC29-3C6F-8044-8381-655C2A150EEF}">
      <dsp:nvSpPr>
        <dsp:cNvPr id="0" name=""/>
        <dsp:cNvSpPr/>
      </dsp:nvSpPr>
      <dsp:spPr>
        <a:xfrm>
          <a:off x="4153665" y="3651"/>
          <a:ext cx="1869677" cy="93483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Community Oversight Committee </a:t>
          </a:r>
          <a:r>
            <a:rPr lang="de-DE" sz="1300" kern="1200" dirty="0" smtClean="0"/>
            <a:t>(Überwachungsfunktion)</a:t>
          </a:r>
          <a:endParaRPr lang="de-DE" sz="1300" kern="1200" dirty="0"/>
        </a:p>
      </dsp:txBody>
      <dsp:txXfrm>
        <a:off x="4153665" y="3651"/>
        <a:ext cx="1869677" cy="934838"/>
      </dsp:txXfrm>
    </dsp:sp>
    <dsp:sp modelId="{91D5D8BA-21BA-644E-8F8F-771A7E4D63D4}">
      <dsp:nvSpPr>
        <dsp:cNvPr id="0" name=""/>
        <dsp:cNvSpPr/>
      </dsp:nvSpPr>
      <dsp:spPr>
        <a:xfrm>
          <a:off x="1657646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DEVELOPER-Group                      (vom Team berufene Mitglieder)</a:t>
          </a:r>
          <a:endParaRPr lang="de-DE" sz="1300" kern="1200" dirty="0"/>
        </a:p>
      </dsp:txBody>
      <dsp:txXfrm>
        <a:off x="1657646" y="2658594"/>
        <a:ext cx="1869677" cy="934838"/>
      </dsp:txXfrm>
    </dsp:sp>
    <dsp:sp modelId="{D6A6CC20-1DE3-2942-8C92-A9D3BF8A212C}">
      <dsp:nvSpPr>
        <dsp:cNvPr id="0" name=""/>
        <dsp:cNvSpPr/>
      </dsp:nvSpPr>
      <dsp:spPr>
        <a:xfrm>
          <a:off x="2125065" y="3986065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SANEXIO:          </a:t>
          </a:r>
          <a:r>
            <a:rPr lang="de-DE" sz="1300" kern="1200" dirty="0" smtClean="0"/>
            <a:t>Datenanalyse Studiencenter</a:t>
          </a:r>
          <a:endParaRPr lang="de-DE" sz="1300" kern="1200" dirty="0"/>
        </a:p>
      </dsp:txBody>
      <dsp:txXfrm>
        <a:off x="2125065" y="3986065"/>
        <a:ext cx="1869677" cy="934838"/>
      </dsp:txXfrm>
    </dsp:sp>
    <dsp:sp modelId="{7F5B862B-7F6B-884B-BCE2-075A850C8062}">
      <dsp:nvSpPr>
        <dsp:cNvPr id="0" name=""/>
        <dsp:cNvSpPr/>
      </dsp:nvSpPr>
      <dsp:spPr>
        <a:xfrm>
          <a:off x="438737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Leadership Team </a:t>
          </a:r>
          <a:r>
            <a:rPr lang="de-DE" sz="1300" b="0" kern="1200" dirty="0" smtClean="0"/>
            <a:t>(Steuerungsgremium bestehend aus Community und Developer-Group)</a:t>
          </a:r>
          <a:endParaRPr lang="de-DE" sz="1300" b="0" kern="1200" dirty="0"/>
        </a:p>
      </dsp:txBody>
      <dsp:txXfrm>
        <a:off x="4387375" y="2658594"/>
        <a:ext cx="1869677" cy="934838"/>
      </dsp:txXfrm>
    </dsp:sp>
    <dsp:sp modelId="{212E9F98-FF3D-7C4F-909E-B73C47F79441}">
      <dsp:nvSpPr>
        <dsp:cNvPr id="0" name=""/>
        <dsp:cNvSpPr/>
      </dsp:nvSpPr>
      <dsp:spPr>
        <a:xfrm>
          <a:off x="4387375" y="3986065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JUVANTIS                      (Open Source Plattform)</a:t>
          </a:r>
          <a:endParaRPr lang="de-DE" sz="1300" b="1" kern="1200" dirty="0"/>
        </a:p>
      </dsp:txBody>
      <dsp:txXfrm>
        <a:off x="4387375" y="3986065"/>
        <a:ext cx="1869677" cy="934838"/>
      </dsp:txXfrm>
    </dsp:sp>
    <dsp:sp modelId="{6410C358-87F6-E049-B597-F01ECDB0275A}">
      <dsp:nvSpPr>
        <dsp:cNvPr id="0" name=""/>
        <dsp:cNvSpPr/>
      </dsp:nvSpPr>
      <dsp:spPr>
        <a:xfrm>
          <a:off x="4854794" y="5313536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SEBaNA (S</a:t>
          </a:r>
          <a:r>
            <a:rPr lang="de-DE" sz="1300" kern="1200" dirty="0" smtClean="0"/>
            <a:t>mart </a:t>
          </a:r>
          <a:r>
            <a:rPr lang="de-DE" sz="1300" b="1" kern="1200" dirty="0" smtClean="0"/>
            <a:t>E</a:t>
          </a:r>
          <a:r>
            <a:rPr lang="de-DE" sz="1300" kern="1200" dirty="0" smtClean="0"/>
            <a:t>vidence </a:t>
          </a:r>
          <a:r>
            <a:rPr lang="de-DE" sz="1300" b="1" kern="1200" dirty="0" smtClean="0"/>
            <a:t>Ba</a:t>
          </a:r>
          <a:r>
            <a:rPr lang="de-DE" sz="1300" kern="1200" dirty="0" smtClean="0"/>
            <a:t>sed </a:t>
          </a:r>
          <a:r>
            <a:rPr lang="de-DE" sz="1300" b="1" kern="1200" dirty="0" smtClean="0"/>
            <a:t>N</a:t>
          </a:r>
          <a:r>
            <a:rPr lang="de-DE" sz="1300" kern="1200" dirty="0" smtClean="0"/>
            <a:t>etwork </a:t>
          </a:r>
          <a:r>
            <a:rPr lang="de-DE" sz="1300" b="1" kern="1200" dirty="0" smtClean="0"/>
            <a:t>A</a:t>
          </a:r>
          <a:r>
            <a:rPr lang="de-DE" sz="1300" kern="1200" dirty="0" smtClean="0"/>
            <a:t>nalytics</a:t>
          </a:r>
          <a:endParaRPr lang="de-DE" sz="1300" b="1" kern="1200" dirty="0"/>
        </a:p>
      </dsp:txBody>
      <dsp:txXfrm>
        <a:off x="4854794" y="5313536"/>
        <a:ext cx="1869677" cy="934838"/>
      </dsp:txXfrm>
    </dsp:sp>
    <dsp:sp modelId="{671A98CB-3A6F-8343-A129-90C53C0CB04C}">
      <dsp:nvSpPr>
        <dsp:cNvPr id="0" name=""/>
        <dsp:cNvSpPr/>
      </dsp:nvSpPr>
      <dsp:spPr>
        <a:xfrm>
          <a:off x="664968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COMMUNITY-Group      (vom Netz gewählte Teilnehmer)</a:t>
          </a:r>
          <a:endParaRPr lang="de-DE" sz="1300" kern="1200" dirty="0"/>
        </a:p>
      </dsp:txBody>
      <dsp:txXfrm>
        <a:off x="6649685" y="2658594"/>
        <a:ext cx="1869677" cy="934838"/>
      </dsp:txXfrm>
    </dsp:sp>
    <dsp:sp modelId="{FF5C409B-DF1F-484C-AD85-FFF7855B1AC7}">
      <dsp:nvSpPr>
        <dsp:cNvPr id="0" name=""/>
        <dsp:cNvSpPr/>
      </dsp:nvSpPr>
      <dsp:spPr>
        <a:xfrm>
          <a:off x="3022510" y="1331123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JUVANTIS Stiftung         (stellt Infrastruktur her)</a:t>
          </a:r>
          <a:endParaRPr lang="de-DE" sz="1300" kern="1200" dirty="0"/>
        </a:p>
      </dsp:txBody>
      <dsp:txXfrm>
        <a:off x="3022510" y="1331123"/>
        <a:ext cx="1869677" cy="934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243B7-5E66-C640-A32C-09C65E59DF4F}">
      <dsp:nvSpPr>
        <dsp:cNvPr id="0" name=""/>
        <dsp:cNvSpPr/>
      </dsp:nvSpPr>
      <dsp:spPr>
        <a:xfrm>
          <a:off x="2919078" y="1365984"/>
          <a:ext cx="1130776" cy="817428"/>
        </a:xfrm>
        <a:custGeom>
          <a:avLst/>
          <a:gdLst/>
          <a:ahLst/>
          <a:cxnLst/>
          <a:rect l="0" t="0" r="0" b="0"/>
          <a:pathLst>
            <a:path>
              <a:moveTo>
                <a:pt x="1130776" y="0"/>
              </a:moveTo>
              <a:lnTo>
                <a:pt x="1130776" y="817428"/>
              </a:lnTo>
              <a:lnTo>
                <a:pt x="0" y="8174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E5A66-4D71-C640-9D69-9E61E60161D0}">
      <dsp:nvSpPr>
        <dsp:cNvPr id="0" name=""/>
        <dsp:cNvSpPr/>
      </dsp:nvSpPr>
      <dsp:spPr>
        <a:xfrm>
          <a:off x="4004134" y="1365984"/>
          <a:ext cx="91440" cy="250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7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4437-DF42-284F-951B-69A5E35490F6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1148-B23A-2F4B-B600-3D66542C2B75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2C67B-FB4F-E743-99AB-6C9A5EB5CA3E}">
      <dsp:nvSpPr>
        <dsp:cNvPr id="0" name=""/>
        <dsp:cNvSpPr/>
      </dsp:nvSpPr>
      <dsp:spPr>
        <a:xfrm>
          <a:off x="2687473" y="248832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Onlineplattform mit sozialer Netzstruktur</a:t>
          </a:r>
          <a:endParaRPr lang="de-DE" sz="1700" b="1" kern="1200" dirty="0"/>
        </a:p>
      </dsp:txBody>
      <dsp:txXfrm>
        <a:off x="2687473" y="248832"/>
        <a:ext cx="2724761" cy="871923"/>
      </dsp:txXfrm>
    </dsp:sp>
    <dsp:sp modelId="{3CC1C459-470A-2E4A-98A2-A3B5B3BC513E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17B9-E49D-C048-8862-61E6B19FB446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A2E27-DD8A-4946-9ED8-97667DCA65C9}">
      <dsp:nvSpPr>
        <dsp:cNvPr id="0" name=""/>
        <dsp:cNvSpPr/>
      </dsp:nvSpPr>
      <dsp:spPr>
        <a:xfrm>
          <a:off x="2687473" y="4117994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Testung und Implementation von Präventionsprogrammen auf der Plattform</a:t>
          </a:r>
          <a:endParaRPr lang="de-DE" sz="1700" b="1" kern="1200" dirty="0"/>
        </a:p>
      </dsp:txBody>
      <dsp:txXfrm>
        <a:off x="2687473" y="4117994"/>
        <a:ext cx="2724761" cy="871923"/>
      </dsp:txXfrm>
    </dsp:sp>
    <dsp:sp modelId="{DFF31545-A48D-6540-A7E7-8C47E31018DC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09B82-C39D-0247-B4AF-516CE50600A5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355A-9C93-C349-8F79-03B11A39AFE9}">
      <dsp:nvSpPr>
        <dsp:cNvPr id="0" name=""/>
        <dsp:cNvSpPr/>
      </dsp:nvSpPr>
      <dsp:spPr>
        <a:xfrm>
          <a:off x="1038992" y="2183413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Prädiktive Analyse Gesundheitsdaten</a:t>
          </a:r>
          <a:endParaRPr lang="de-DE" sz="1700" b="1" kern="1200" dirty="0"/>
        </a:p>
      </dsp:txBody>
      <dsp:txXfrm>
        <a:off x="1038992" y="2183413"/>
        <a:ext cx="2724761" cy="8719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08A25-738D-834E-9487-A7FB605FEDCE}">
      <dsp:nvSpPr>
        <dsp:cNvPr id="0" name=""/>
        <dsp:cNvSpPr/>
      </dsp:nvSpPr>
      <dsp:spPr>
        <a:xfrm rot="5400000">
          <a:off x="-159475" y="161124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Finanzierung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73758"/>
        <a:ext cx="744217" cy="318950"/>
      </dsp:txXfrm>
    </dsp:sp>
    <dsp:sp modelId="{3F9BB03D-BBBE-C741-9B1E-DD9FD975DE3D}">
      <dsp:nvSpPr>
        <dsp:cNvPr id="0" name=""/>
        <dsp:cNvSpPr/>
      </dsp:nvSpPr>
      <dsp:spPr>
        <a:xfrm rot="5400000">
          <a:off x="3683200" y="-2937334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Marketing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Laufender Betrieb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5384"/>
        <a:ext cx="6535290" cy="623588"/>
      </dsp:txXfrm>
    </dsp:sp>
    <dsp:sp modelId="{7B15B503-E0D2-144B-930C-450A0594BA6F}">
      <dsp:nvSpPr>
        <dsp:cNvPr id="0" name=""/>
        <dsp:cNvSpPr/>
      </dsp:nvSpPr>
      <dsp:spPr>
        <a:xfrm rot="5400000">
          <a:off x="-159475" y="1106850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Recht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1319484"/>
        <a:ext cx="744217" cy="318950"/>
      </dsp:txXfrm>
    </dsp:sp>
    <dsp:sp modelId="{69263345-43AE-0245-9C7F-AA4067502446}">
      <dsp:nvSpPr>
        <dsp:cNvPr id="0" name=""/>
        <dsp:cNvSpPr/>
      </dsp:nvSpPr>
      <dsp:spPr>
        <a:xfrm rot="5400000">
          <a:off x="3683200" y="-199160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Vertretung im Streitfall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Medizinrecht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981110"/>
        <a:ext cx="6535290" cy="623588"/>
      </dsp:txXfrm>
    </dsp:sp>
    <dsp:sp modelId="{5E117133-F6EE-1149-B94D-EA5D10D8D930}">
      <dsp:nvSpPr>
        <dsp:cNvPr id="0" name=""/>
        <dsp:cNvSpPr/>
      </dsp:nvSpPr>
      <dsp:spPr>
        <a:xfrm rot="5400000">
          <a:off x="-159475" y="2052575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Organisation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2265209"/>
        <a:ext cx="744217" cy="318950"/>
      </dsp:txXfrm>
    </dsp:sp>
    <dsp:sp modelId="{9124B0C6-D543-7344-B9FF-55B95AF0BB23}">
      <dsp:nvSpPr>
        <dsp:cNvPr id="0" name=""/>
        <dsp:cNvSpPr/>
      </dsp:nvSpPr>
      <dsp:spPr>
        <a:xfrm rot="5400000">
          <a:off x="3683200" y="-1045882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Veranstaltungen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Netzwerkbildung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1926836"/>
        <a:ext cx="6535290" cy="623588"/>
      </dsp:txXfrm>
    </dsp:sp>
    <dsp:sp modelId="{9DE7DEA7-50DE-6545-840B-67150A007F57}">
      <dsp:nvSpPr>
        <dsp:cNvPr id="0" name=""/>
        <dsp:cNvSpPr/>
      </dsp:nvSpPr>
      <dsp:spPr>
        <a:xfrm rot="5400000">
          <a:off x="-159475" y="2998301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Betrieb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210935"/>
        <a:ext cx="744217" cy="318950"/>
      </dsp:txXfrm>
    </dsp:sp>
    <dsp:sp modelId="{F1C7BC40-3B5B-7C40-8463-51810106182C}">
      <dsp:nvSpPr>
        <dsp:cNvPr id="0" name=""/>
        <dsp:cNvSpPr/>
      </dsp:nvSpPr>
      <dsp:spPr>
        <a:xfrm rot="5400000">
          <a:off x="3683200" y="-100156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Server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Service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2872562"/>
        <a:ext cx="6535290" cy="623588"/>
      </dsp:txXfrm>
    </dsp:sp>
    <dsp:sp modelId="{4E75BAC1-AD19-A34D-B9D4-EAA68ED6C833}">
      <dsp:nvSpPr>
        <dsp:cNvPr id="0" name=""/>
        <dsp:cNvSpPr/>
      </dsp:nvSpPr>
      <dsp:spPr>
        <a:xfrm rot="5400000">
          <a:off x="-159475" y="3944027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Entscheidung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4156661"/>
        <a:ext cx="744217" cy="318950"/>
      </dsp:txXfrm>
    </dsp:sp>
    <dsp:sp modelId="{085281D3-A4D7-C940-AB2C-6D456FD73CA7}">
      <dsp:nvSpPr>
        <dsp:cNvPr id="0" name=""/>
        <dsp:cNvSpPr/>
      </dsp:nvSpPr>
      <dsp:spPr>
        <a:xfrm rot="5400000">
          <a:off x="3683200" y="84556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Explizit keine Einflussnahme auf die Entwicklung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818287"/>
        <a:ext cx="6535290" cy="623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739-73EA-844F-B4BC-01D6B54A0BB3}">
      <dsp:nvSpPr>
        <dsp:cNvPr id="0" name=""/>
        <dsp:cNvSpPr/>
      </dsp:nvSpPr>
      <dsp:spPr>
        <a:xfrm>
          <a:off x="230998" y="1092268"/>
          <a:ext cx="3065040" cy="101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100" kern="1200" dirty="0" smtClean="0"/>
            <a:t>Wiki</a:t>
          </a:r>
          <a:endParaRPr lang="de-DE" sz="6100" kern="1200" dirty="0"/>
        </a:p>
      </dsp:txBody>
      <dsp:txXfrm>
        <a:off x="230998" y="1092268"/>
        <a:ext cx="3065040" cy="1010070"/>
      </dsp:txXfrm>
    </dsp:sp>
    <dsp:sp modelId="{DB20FE2B-1350-AC44-96CF-6A49E7800683}">
      <dsp:nvSpPr>
        <dsp:cNvPr id="0" name=""/>
        <dsp:cNvSpPr/>
      </dsp:nvSpPr>
      <dsp:spPr>
        <a:xfrm>
          <a:off x="230998" y="3222158"/>
          <a:ext cx="3065040" cy="189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Input</a:t>
          </a:r>
          <a:endParaRPr lang="de-DE" sz="6500" kern="1200" dirty="0"/>
        </a:p>
      </dsp:txBody>
      <dsp:txXfrm>
        <a:off x="230998" y="3222158"/>
        <a:ext cx="3065040" cy="1892379"/>
      </dsp:txXfrm>
    </dsp:sp>
    <dsp:sp modelId="{B2A0402E-BDE1-7447-877E-DDC1AE6158E8}">
      <dsp:nvSpPr>
        <dsp:cNvPr id="0" name=""/>
        <dsp:cNvSpPr/>
      </dsp:nvSpPr>
      <dsp:spPr>
        <a:xfrm>
          <a:off x="227515" y="785068"/>
          <a:ext cx="243810" cy="24381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7316-51AC-2940-BFCA-8B1AF15AAABF}">
      <dsp:nvSpPr>
        <dsp:cNvPr id="0" name=""/>
        <dsp:cNvSpPr/>
      </dsp:nvSpPr>
      <dsp:spPr>
        <a:xfrm>
          <a:off x="398182" y="443734"/>
          <a:ext cx="243810" cy="243810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EA657-3B2C-4D45-B855-5F36239A090A}">
      <dsp:nvSpPr>
        <dsp:cNvPr id="0" name=""/>
        <dsp:cNvSpPr/>
      </dsp:nvSpPr>
      <dsp:spPr>
        <a:xfrm>
          <a:off x="807783" y="512001"/>
          <a:ext cx="383130" cy="383130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7CC7-790A-014C-9279-82F40CC11C0D}">
      <dsp:nvSpPr>
        <dsp:cNvPr id="0" name=""/>
        <dsp:cNvSpPr/>
      </dsp:nvSpPr>
      <dsp:spPr>
        <a:xfrm>
          <a:off x="1149117" y="136533"/>
          <a:ext cx="243810" cy="243810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1D30-80A8-4849-98BD-0770CAD0DB67}">
      <dsp:nvSpPr>
        <dsp:cNvPr id="0" name=""/>
        <dsp:cNvSpPr/>
      </dsp:nvSpPr>
      <dsp:spPr>
        <a:xfrm>
          <a:off x="1592852" y="0"/>
          <a:ext cx="243810" cy="243810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857AE-8CAD-4545-AAD7-BC30EFB4906C}">
      <dsp:nvSpPr>
        <dsp:cNvPr id="0" name=""/>
        <dsp:cNvSpPr/>
      </dsp:nvSpPr>
      <dsp:spPr>
        <a:xfrm>
          <a:off x="2138986" y="238933"/>
          <a:ext cx="243810" cy="243810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59F4-9A7C-1D45-BAFD-BB51206B38B5}">
      <dsp:nvSpPr>
        <dsp:cNvPr id="0" name=""/>
        <dsp:cNvSpPr/>
      </dsp:nvSpPr>
      <dsp:spPr>
        <a:xfrm>
          <a:off x="2480320" y="409600"/>
          <a:ext cx="383130" cy="383130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D199-F418-F045-815E-D9B4450B6E15}">
      <dsp:nvSpPr>
        <dsp:cNvPr id="0" name=""/>
        <dsp:cNvSpPr/>
      </dsp:nvSpPr>
      <dsp:spPr>
        <a:xfrm>
          <a:off x="2958188" y="785068"/>
          <a:ext cx="243810" cy="243810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A1E3-F099-0446-BA07-F4FCFCF77D90}">
      <dsp:nvSpPr>
        <dsp:cNvPr id="0" name=""/>
        <dsp:cNvSpPr/>
      </dsp:nvSpPr>
      <dsp:spPr>
        <a:xfrm>
          <a:off x="3162988" y="1160535"/>
          <a:ext cx="243810" cy="243810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B40A-538C-AD49-A411-AB42A41722A9}">
      <dsp:nvSpPr>
        <dsp:cNvPr id="0" name=""/>
        <dsp:cNvSpPr/>
      </dsp:nvSpPr>
      <dsp:spPr>
        <a:xfrm>
          <a:off x="1388051" y="443734"/>
          <a:ext cx="626940" cy="626940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2F21-D613-A94E-9024-78E3E3A5AEBF}">
      <dsp:nvSpPr>
        <dsp:cNvPr id="0" name=""/>
        <dsp:cNvSpPr/>
      </dsp:nvSpPr>
      <dsp:spPr>
        <a:xfrm>
          <a:off x="56848" y="1740803"/>
          <a:ext cx="243810" cy="243810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7EAE-7E2B-1644-BD10-01725E670D6E}">
      <dsp:nvSpPr>
        <dsp:cNvPr id="0" name=""/>
        <dsp:cNvSpPr/>
      </dsp:nvSpPr>
      <dsp:spPr>
        <a:xfrm>
          <a:off x="261649" y="2048004"/>
          <a:ext cx="383130" cy="383130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D207-8BAB-D647-8476-050729C8C993}">
      <dsp:nvSpPr>
        <dsp:cNvPr id="0" name=""/>
        <dsp:cNvSpPr/>
      </dsp:nvSpPr>
      <dsp:spPr>
        <a:xfrm>
          <a:off x="773650" y="2321071"/>
          <a:ext cx="557280" cy="557280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96F0-B9EC-384A-A59D-2676A1DF5BC2}">
      <dsp:nvSpPr>
        <dsp:cNvPr id="0" name=""/>
        <dsp:cNvSpPr/>
      </dsp:nvSpPr>
      <dsp:spPr>
        <a:xfrm>
          <a:off x="1490451" y="2764805"/>
          <a:ext cx="243810" cy="243810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CA39E-AD04-8E4C-B1FD-D52D1FA44659}">
      <dsp:nvSpPr>
        <dsp:cNvPr id="0" name=""/>
        <dsp:cNvSpPr/>
      </dsp:nvSpPr>
      <dsp:spPr>
        <a:xfrm>
          <a:off x="1626985" y="2321071"/>
          <a:ext cx="383130" cy="383130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C7CF-5C82-044F-ADB1-EDDC448472AE}">
      <dsp:nvSpPr>
        <dsp:cNvPr id="0" name=""/>
        <dsp:cNvSpPr/>
      </dsp:nvSpPr>
      <dsp:spPr>
        <a:xfrm>
          <a:off x="1968319" y="2798939"/>
          <a:ext cx="243810" cy="243810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52CC-1121-9C44-9F35-D4A9B3808003}">
      <dsp:nvSpPr>
        <dsp:cNvPr id="0" name=""/>
        <dsp:cNvSpPr/>
      </dsp:nvSpPr>
      <dsp:spPr>
        <a:xfrm>
          <a:off x="2275520" y="2252804"/>
          <a:ext cx="557280" cy="557280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EB893-D2C4-D749-BDA2-BC9FF85EF696}">
      <dsp:nvSpPr>
        <dsp:cNvPr id="0" name=""/>
        <dsp:cNvSpPr/>
      </dsp:nvSpPr>
      <dsp:spPr>
        <a:xfrm>
          <a:off x="3026455" y="2116271"/>
          <a:ext cx="383130" cy="383130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ABF6-B46E-844D-AC5F-06A1D5F3B2CE}">
      <dsp:nvSpPr>
        <dsp:cNvPr id="0" name=""/>
        <dsp:cNvSpPr/>
      </dsp:nvSpPr>
      <dsp:spPr>
        <a:xfrm>
          <a:off x="3409585" y="511433"/>
          <a:ext cx="1125198" cy="2148126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FA51-6A1B-7342-8851-439AD53E4265}">
      <dsp:nvSpPr>
        <dsp:cNvPr id="0" name=""/>
        <dsp:cNvSpPr/>
      </dsp:nvSpPr>
      <dsp:spPr>
        <a:xfrm>
          <a:off x="4330201" y="511433"/>
          <a:ext cx="1125198" cy="2148126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0994-8FF4-B041-B7BA-04A897DE4273}">
      <dsp:nvSpPr>
        <dsp:cNvPr id="0" name=""/>
        <dsp:cNvSpPr/>
      </dsp:nvSpPr>
      <dsp:spPr>
        <a:xfrm>
          <a:off x="5685554" y="359040"/>
          <a:ext cx="2608414" cy="2608414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100" kern="1200" smtClean="0"/>
            <a:t>Facts</a:t>
          </a:r>
          <a:endParaRPr lang="de-DE" sz="6100" kern="1200" dirty="0"/>
        </a:p>
      </dsp:txBody>
      <dsp:txXfrm>
        <a:off x="6067547" y="741033"/>
        <a:ext cx="1844428" cy="1844428"/>
      </dsp:txXfrm>
    </dsp:sp>
    <dsp:sp modelId="{4CCD2AF1-BC85-BB43-AD78-0FCE2EB61E52}">
      <dsp:nvSpPr>
        <dsp:cNvPr id="0" name=""/>
        <dsp:cNvSpPr/>
      </dsp:nvSpPr>
      <dsp:spPr>
        <a:xfrm>
          <a:off x="5455400" y="3222158"/>
          <a:ext cx="3068722" cy="189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Review</a:t>
          </a:r>
          <a:endParaRPr lang="de-DE" sz="6500" kern="1200" dirty="0"/>
        </a:p>
      </dsp:txBody>
      <dsp:txXfrm>
        <a:off x="5455400" y="3222158"/>
        <a:ext cx="3068722" cy="1892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4BFF9-5D26-C145-8F4B-4639BCE1FA9A}">
      <dsp:nvSpPr>
        <dsp:cNvPr id="0" name=""/>
        <dsp:cNvSpPr/>
      </dsp:nvSpPr>
      <dsp:spPr>
        <a:xfrm rot="5400000">
          <a:off x="1027674" y="1518792"/>
          <a:ext cx="1319572" cy="15022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1B806-4952-EC48-845E-45F6A34F8949}">
      <dsp:nvSpPr>
        <dsp:cNvPr id="0" name=""/>
        <dsp:cNvSpPr/>
      </dsp:nvSpPr>
      <dsp:spPr>
        <a:xfrm>
          <a:off x="551049" y="29258"/>
          <a:ext cx="2221383" cy="1554896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</a:p>
      </dsp:txBody>
      <dsp:txXfrm>
        <a:off x="626966" y="105175"/>
        <a:ext cx="2069549" cy="1403062"/>
      </dsp:txXfrm>
    </dsp:sp>
    <dsp:sp modelId="{63BBC41F-F0B2-F544-971B-1EEED105B82E}">
      <dsp:nvSpPr>
        <dsp:cNvPr id="0" name=""/>
        <dsp:cNvSpPr/>
      </dsp:nvSpPr>
      <dsp:spPr>
        <a:xfrm>
          <a:off x="2384748" y="59696"/>
          <a:ext cx="1615622" cy="147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Gesundheitsinformationen werden über die Programmierschnittstelle in Form von Wikis erstellt</a:t>
          </a:r>
          <a:endParaRPr lang="de-DE" sz="1000" kern="1200" dirty="0"/>
        </a:p>
      </dsp:txBody>
      <dsp:txXfrm>
        <a:off x="2384748" y="59696"/>
        <a:ext cx="1615622" cy="1479077"/>
      </dsp:txXfrm>
    </dsp:sp>
    <dsp:sp modelId="{04FAEFED-11E3-E94C-A116-C4979A5CC182}">
      <dsp:nvSpPr>
        <dsp:cNvPr id="0" name=""/>
        <dsp:cNvSpPr/>
      </dsp:nvSpPr>
      <dsp:spPr>
        <a:xfrm rot="5400000">
          <a:off x="2683154" y="3218793"/>
          <a:ext cx="1319572" cy="15022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63BB33-740E-2741-80D5-F3B69BD04761}">
      <dsp:nvSpPr>
        <dsp:cNvPr id="0" name=""/>
        <dsp:cNvSpPr/>
      </dsp:nvSpPr>
      <dsp:spPr>
        <a:xfrm>
          <a:off x="2392813" y="1775920"/>
          <a:ext cx="2221383" cy="1554896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468730" y="1851837"/>
        <a:ext cx="2069549" cy="1403062"/>
      </dsp:txXfrm>
    </dsp:sp>
    <dsp:sp modelId="{D56BA0A1-737F-804D-889A-B63D28BC70D0}">
      <dsp:nvSpPr>
        <dsp:cNvPr id="0" name=""/>
        <dsp:cNvSpPr/>
      </dsp:nvSpPr>
      <dsp:spPr>
        <a:xfrm>
          <a:off x="669394" y="2960255"/>
          <a:ext cx="1615622" cy="12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Die Einträge in den Wikis unterlaufen einem Review und werden in Faktenboxen transkribiert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Die Faktenboxen können in unterschiedlichen Versionen entwickelt werden</a:t>
          </a:r>
          <a:endParaRPr lang="de-DE" sz="1000" kern="1200" dirty="0"/>
        </a:p>
      </dsp:txBody>
      <dsp:txXfrm>
        <a:off x="669394" y="2960255"/>
        <a:ext cx="1615622" cy="1256736"/>
      </dsp:txXfrm>
    </dsp:sp>
    <dsp:sp modelId="{5B277A2A-1EF0-CA47-839C-B0182648608A}">
      <dsp:nvSpPr>
        <dsp:cNvPr id="0" name=""/>
        <dsp:cNvSpPr/>
      </dsp:nvSpPr>
      <dsp:spPr>
        <a:xfrm>
          <a:off x="4160937" y="3487239"/>
          <a:ext cx="2221383" cy="1554896"/>
        </a:xfrm>
        <a:prstGeom prst="roundRect">
          <a:avLst>
            <a:gd name="adj" fmla="val 16670"/>
          </a:avLst>
        </a:prstGeom>
        <a:solidFill>
          <a:srgbClr val="3AA9E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Leibniz-Institut</a:t>
          </a:r>
          <a:endParaRPr lang="de-DE" sz="3900" kern="1200" dirty="0"/>
        </a:p>
      </dsp:txBody>
      <dsp:txXfrm>
        <a:off x="4236854" y="3563156"/>
        <a:ext cx="2069549" cy="1403062"/>
      </dsp:txXfrm>
    </dsp:sp>
    <dsp:sp modelId="{657B9736-C82A-9346-8E18-2F575F0816EE}">
      <dsp:nvSpPr>
        <dsp:cNvPr id="0" name=""/>
        <dsp:cNvSpPr/>
      </dsp:nvSpPr>
      <dsp:spPr>
        <a:xfrm>
          <a:off x="6455960" y="3670877"/>
          <a:ext cx="1615622" cy="12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Welche Interfaces führen zu einer stärkeren Beachtung der Informationen?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Wie wird die Qualität dieser Angebote bewertet?</a:t>
          </a:r>
          <a:endParaRPr lang="de-DE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Wie kann der Bewertungsprozess der Nutzer bei der Informationsrecherche auf der Plattform beeinflusst werden?</a:t>
          </a:r>
          <a:endParaRPr lang="de-DE" sz="800" kern="1200" dirty="0"/>
        </a:p>
      </dsp:txBody>
      <dsp:txXfrm>
        <a:off x="6455960" y="3670877"/>
        <a:ext cx="1615622" cy="12567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1429408" y="934335"/>
          <a:ext cx="710551" cy="710551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MPI</a:t>
          </a:r>
          <a:endParaRPr lang="de-DE" sz="2300" kern="1200" dirty="0"/>
        </a:p>
      </dsp:txBody>
      <dsp:txXfrm>
        <a:off x="1533466" y="1038393"/>
        <a:ext cx="502435" cy="502435"/>
      </dsp:txXfrm>
    </dsp:sp>
    <dsp:sp modelId="{50D050E6-F469-C340-8101-2D33CCE49235}">
      <dsp:nvSpPr>
        <dsp:cNvPr id="0" name=""/>
        <dsp:cNvSpPr/>
      </dsp:nvSpPr>
      <dsp:spPr>
        <a:xfrm rot="16200000">
          <a:off x="1755006" y="886741"/>
          <a:ext cx="5935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59355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3200" y="903174"/>
        <a:ext cx="2967" cy="2967"/>
      </dsp:txXfrm>
    </dsp:sp>
    <dsp:sp modelId="{C5DDE089-B7E0-884A-8470-0C31B777DBD1}">
      <dsp:nvSpPr>
        <dsp:cNvPr id="0" name=""/>
        <dsp:cNvSpPr/>
      </dsp:nvSpPr>
      <dsp:spPr>
        <a:xfrm>
          <a:off x="1429408" y="164429"/>
          <a:ext cx="710551" cy="710551"/>
        </a:xfrm>
        <a:prstGeom prst="ellips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</a:t>
          </a:r>
          <a:endParaRPr lang="de-DE" sz="700" kern="1200" dirty="0"/>
        </a:p>
      </dsp:txBody>
      <dsp:txXfrm>
        <a:off x="1533466" y="268487"/>
        <a:ext cx="502435" cy="502435"/>
      </dsp:txXfrm>
    </dsp:sp>
    <dsp:sp modelId="{2EA77722-E33D-7F4B-A634-0DCA5BD4990E}">
      <dsp:nvSpPr>
        <dsp:cNvPr id="0" name=""/>
        <dsp:cNvSpPr/>
      </dsp:nvSpPr>
      <dsp:spPr>
        <a:xfrm rot="19740708">
          <a:off x="2082795" y="1065486"/>
          <a:ext cx="9047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0475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5771" y="1081140"/>
        <a:ext cx="4523" cy="4523"/>
      </dsp:txXfrm>
    </dsp:sp>
    <dsp:sp modelId="{D514BA5C-4B7A-E544-A8DC-ABD6CCD1F997}">
      <dsp:nvSpPr>
        <dsp:cNvPr id="0" name=""/>
        <dsp:cNvSpPr/>
      </dsp:nvSpPr>
      <dsp:spPr>
        <a:xfrm>
          <a:off x="2116107" y="521917"/>
          <a:ext cx="710551" cy="710551"/>
        </a:xfrm>
        <a:prstGeom prst="ellipse">
          <a:avLst/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Med. Fachpersonal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Ambulant &amp; Stationär</a:t>
          </a:r>
          <a:endParaRPr lang="de-DE" sz="700" kern="1200" dirty="0"/>
        </a:p>
      </dsp:txBody>
      <dsp:txXfrm>
        <a:off x="2220165" y="625975"/>
        <a:ext cx="502435" cy="502435"/>
      </dsp:txXfrm>
    </dsp:sp>
    <dsp:sp modelId="{D4BAD46A-6132-8A45-82A1-D52927920666}">
      <dsp:nvSpPr>
        <dsp:cNvPr id="0" name=""/>
        <dsp:cNvSpPr/>
      </dsp:nvSpPr>
      <dsp:spPr>
        <a:xfrm rot="1704996">
          <a:off x="2092487" y="1459190"/>
          <a:ext cx="77441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77441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9272" y="1475170"/>
        <a:ext cx="3872" cy="3872"/>
      </dsp:txXfrm>
    </dsp:sp>
    <dsp:sp modelId="{378984D3-6211-B948-BB74-E908E5B381AF}">
      <dsp:nvSpPr>
        <dsp:cNvPr id="0" name=""/>
        <dsp:cNvSpPr/>
      </dsp:nvSpPr>
      <dsp:spPr>
        <a:xfrm>
          <a:off x="2122456" y="1309325"/>
          <a:ext cx="710551" cy="710551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KdöR            KKen                KVen</a:t>
          </a:r>
          <a:endParaRPr lang="de-DE" sz="700" kern="1200" dirty="0"/>
        </a:p>
      </dsp:txBody>
      <dsp:txXfrm>
        <a:off x="2226514" y="1413383"/>
        <a:ext cx="502435" cy="502435"/>
      </dsp:txXfrm>
    </dsp:sp>
    <dsp:sp modelId="{134F757E-C528-EE41-BB49-9B2F646A3C64}">
      <dsp:nvSpPr>
        <dsp:cNvPr id="0" name=""/>
        <dsp:cNvSpPr/>
      </dsp:nvSpPr>
      <dsp:spPr>
        <a:xfrm rot="5400000">
          <a:off x="1738286" y="1673368"/>
          <a:ext cx="927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794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2364" y="1688964"/>
        <a:ext cx="4639" cy="4639"/>
      </dsp:txXfrm>
    </dsp:sp>
    <dsp:sp modelId="{745D0DB7-A180-0A47-A142-488E98AB3B20}">
      <dsp:nvSpPr>
        <dsp:cNvPr id="0" name=""/>
        <dsp:cNvSpPr/>
      </dsp:nvSpPr>
      <dsp:spPr>
        <a:xfrm>
          <a:off x="1429408" y="1737681"/>
          <a:ext cx="710551" cy="710551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Pharma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 Medizin-technik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1533466" y="1841739"/>
        <a:ext cx="502435" cy="502435"/>
      </dsp:txXfrm>
    </dsp:sp>
    <dsp:sp modelId="{0AE6CDF0-9A91-D744-B427-5CFBFA6171F6}">
      <dsp:nvSpPr>
        <dsp:cNvPr id="0" name=""/>
        <dsp:cNvSpPr/>
      </dsp:nvSpPr>
      <dsp:spPr>
        <a:xfrm rot="9161100">
          <a:off x="1382125" y="1455839"/>
          <a:ext cx="92027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027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838" y="1471455"/>
        <a:ext cx="4601" cy="4601"/>
      </dsp:txXfrm>
    </dsp:sp>
    <dsp:sp modelId="{84921137-3DE0-3243-9C10-89092C4FCA04}">
      <dsp:nvSpPr>
        <dsp:cNvPr id="0" name=""/>
        <dsp:cNvSpPr/>
      </dsp:nvSpPr>
      <dsp:spPr>
        <a:xfrm>
          <a:off x="716319" y="1302624"/>
          <a:ext cx="710551" cy="7105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Kommunen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820377" y="1406682"/>
        <a:ext cx="502435" cy="502435"/>
      </dsp:txXfrm>
    </dsp:sp>
    <dsp:sp modelId="{5F0200D4-5DF2-A14F-8737-589F021A703D}">
      <dsp:nvSpPr>
        <dsp:cNvPr id="0" name=""/>
        <dsp:cNvSpPr/>
      </dsp:nvSpPr>
      <dsp:spPr>
        <a:xfrm rot="12514338">
          <a:off x="1377455" y="1077531"/>
          <a:ext cx="1013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394" y="17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618" y="1092913"/>
        <a:ext cx="5069" cy="5069"/>
      </dsp:txXfrm>
    </dsp:sp>
    <dsp:sp modelId="{C6BCB38F-92A6-3341-941F-BAFBCC3EE25A}">
      <dsp:nvSpPr>
        <dsp:cNvPr id="0" name=""/>
        <dsp:cNvSpPr/>
      </dsp:nvSpPr>
      <dsp:spPr>
        <a:xfrm>
          <a:off x="716346" y="546008"/>
          <a:ext cx="710551" cy="710551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Patienten-verbände</a:t>
          </a:r>
          <a:endParaRPr lang="de-DE" sz="700" kern="1200" dirty="0"/>
        </a:p>
      </dsp:txBody>
      <dsp:txXfrm>
        <a:off x="820404" y="650066"/>
        <a:ext cx="502435" cy="5024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739-73EA-844F-B4BC-01D6B54A0BB3}">
      <dsp:nvSpPr>
        <dsp:cNvPr id="0" name=""/>
        <dsp:cNvSpPr/>
      </dsp:nvSpPr>
      <dsp:spPr>
        <a:xfrm>
          <a:off x="68540" y="383857"/>
          <a:ext cx="1026818" cy="33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Wiki</a:t>
          </a:r>
          <a:endParaRPr lang="de-DE" sz="2000" kern="1200" dirty="0"/>
        </a:p>
      </dsp:txBody>
      <dsp:txXfrm>
        <a:off x="68540" y="383857"/>
        <a:ext cx="1026818" cy="338383"/>
      </dsp:txXfrm>
    </dsp:sp>
    <dsp:sp modelId="{DB20FE2B-1350-AC44-96CF-6A49E7800683}">
      <dsp:nvSpPr>
        <dsp:cNvPr id="0" name=""/>
        <dsp:cNvSpPr/>
      </dsp:nvSpPr>
      <dsp:spPr>
        <a:xfrm>
          <a:off x="68540" y="1097392"/>
          <a:ext cx="1026818" cy="63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Input</a:t>
          </a:r>
          <a:endParaRPr lang="de-DE" sz="2500" kern="1200" dirty="0"/>
        </a:p>
      </dsp:txBody>
      <dsp:txXfrm>
        <a:off x="68540" y="1097392"/>
        <a:ext cx="1026818" cy="633965"/>
      </dsp:txXfrm>
    </dsp:sp>
    <dsp:sp modelId="{B2A0402E-BDE1-7447-877E-DDC1AE6158E8}">
      <dsp:nvSpPr>
        <dsp:cNvPr id="0" name=""/>
        <dsp:cNvSpPr/>
      </dsp:nvSpPr>
      <dsp:spPr>
        <a:xfrm>
          <a:off x="67373" y="280942"/>
          <a:ext cx="81678" cy="81678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7316-51AC-2940-BFCA-8B1AF15AAABF}">
      <dsp:nvSpPr>
        <dsp:cNvPr id="0" name=""/>
        <dsp:cNvSpPr/>
      </dsp:nvSpPr>
      <dsp:spPr>
        <a:xfrm>
          <a:off x="124549" y="166592"/>
          <a:ext cx="81678" cy="81678"/>
        </a:xfrm>
        <a:prstGeom prst="ellipse">
          <a:avLst/>
        </a:prstGeom>
        <a:solidFill>
          <a:schemeClr val="accent3">
            <a:shade val="50000"/>
            <a:hueOff val="28164"/>
            <a:satOff val="-449"/>
            <a:lumOff val="43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EA657-3B2C-4D45-B855-5F36239A090A}">
      <dsp:nvSpPr>
        <dsp:cNvPr id="0" name=""/>
        <dsp:cNvSpPr/>
      </dsp:nvSpPr>
      <dsp:spPr>
        <a:xfrm>
          <a:off x="261769" y="189462"/>
          <a:ext cx="128352" cy="128352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7CC7-790A-014C-9279-82F40CC11C0D}">
      <dsp:nvSpPr>
        <dsp:cNvPr id="0" name=""/>
        <dsp:cNvSpPr/>
      </dsp:nvSpPr>
      <dsp:spPr>
        <a:xfrm>
          <a:off x="376119" y="63677"/>
          <a:ext cx="81678" cy="81678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1D30-80A8-4849-98BD-0770CAD0DB67}">
      <dsp:nvSpPr>
        <dsp:cNvPr id="0" name=""/>
        <dsp:cNvSpPr/>
      </dsp:nvSpPr>
      <dsp:spPr>
        <a:xfrm>
          <a:off x="524774" y="17937"/>
          <a:ext cx="81678" cy="81678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857AE-8CAD-4545-AAD7-BC30EFB4906C}">
      <dsp:nvSpPr>
        <dsp:cNvPr id="0" name=""/>
        <dsp:cNvSpPr/>
      </dsp:nvSpPr>
      <dsp:spPr>
        <a:xfrm>
          <a:off x="707735" y="97982"/>
          <a:ext cx="81678" cy="81678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59F4-9A7C-1D45-BAFD-BB51206B38B5}">
      <dsp:nvSpPr>
        <dsp:cNvPr id="0" name=""/>
        <dsp:cNvSpPr/>
      </dsp:nvSpPr>
      <dsp:spPr>
        <a:xfrm>
          <a:off x="822085" y="155157"/>
          <a:ext cx="128352" cy="128352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D199-F418-F045-815E-D9B4450B6E15}">
      <dsp:nvSpPr>
        <dsp:cNvPr id="0" name=""/>
        <dsp:cNvSpPr/>
      </dsp:nvSpPr>
      <dsp:spPr>
        <a:xfrm>
          <a:off x="982176" y="280942"/>
          <a:ext cx="81678" cy="81678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A1E3-F099-0446-BA07-F4FCFCF77D90}">
      <dsp:nvSpPr>
        <dsp:cNvPr id="0" name=""/>
        <dsp:cNvSpPr/>
      </dsp:nvSpPr>
      <dsp:spPr>
        <a:xfrm>
          <a:off x="1050786" y="406728"/>
          <a:ext cx="81678" cy="81678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B40A-538C-AD49-A411-AB42A41722A9}">
      <dsp:nvSpPr>
        <dsp:cNvPr id="0" name=""/>
        <dsp:cNvSpPr/>
      </dsp:nvSpPr>
      <dsp:spPr>
        <a:xfrm>
          <a:off x="456164" y="166592"/>
          <a:ext cx="210031" cy="210031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2F21-D613-A94E-9024-78E3E3A5AEBF}">
      <dsp:nvSpPr>
        <dsp:cNvPr id="0" name=""/>
        <dsp:cNvSpPr/>
      </dsp:nvSpPr>
      <dsp:spPr>
        <a:xfrm>
          <a:off x="10198" y="601123"/>
          <a:ext cx="81678" cy="81678"/>
        </a:xfrm>
        <a:prstGeom prst="ellipse">
          <a:avLst/>
        </a:prstGeom>
        <a:solidFill>
          <a:schemeClr val="accent3">
            <a:shade val="50000"/>
            <a:hueOff val="253474"/>
            <a:satOff val="-4044"/>
            <a:lumOff val="389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7EAE-7E2B-1644-BD10-01725E670D6E}">
      <dsp:nvSpPr>
        <dsp:cNvPr id="0" name=""/>
        <dsp:cNvSpPr/>
      </dsp:nvSpPr>
      <dsp:spPr>
        <a:xfrm>
          <a:off x="78808" y="704038"/>
          <a:ext cx="128352" cy="128352"/>
        </a:xfrm>
        <a:prstGeom prst="ellipse">
          <a:avLst/>
        </a:prstGeom>
        <a:solidFill>
          <a:schemeClr val="accent3">
            <a:shade val="50000"/>
            <a:hueOff val="225310"/>
            <a:satOff val="-3595"/>
            <a:lumOff val="346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D207-8BAB-D647-8476-050729C8C993}">
      <dsp:nvSpPr>
        <dsp:cNvPr id="0" name=""/>
        <dsp:cNvSpPr/>
      </dsp:nvSpPr>
      <dsp:spPr>
        <a:xfrm>
          <a:off x="250334" y="795518"/>
          <a:ext cx="186694" cy="186694"/>
        </a:xfrm>
        <a:prstGeom prst="ellipse">
          <a:avLst/>
        </a:prstGeom>
        <a:solidFill>
          <a:schemeClr val="accent3">
            <a:shade val="50000"/>
            <a:hueOff val="197147"/>
            <a:satOff val="-3146"/>
            <a:lumOff val="302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96F0-B9EC-384A-A59D-2676A1DF5BC2}">
      <dsp:nvSpPr>
        <dsp:cNvPr id="0" name=""/>
        <dsp:cNvSpPr/>
      </dsp:nvSpPr>
      <dsp:spPr>
        <a:xfrm>
          <a:off x="490469" y="944174"/>
          <a:ext cx="81678" cy="81678"/>
        </a:xfrm>
        <a:prstGeom prst="ellipse">
          <a:avLst/>
        </a:prstGeom>
        <a:solidFill>
          <a:schemeClr val="accent3">
            <a:shade val="50000"/>
            <a:hueOff val="168983"/>
            <a:satOff val="-2696"/>
            <a:lumOff val="25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CA39E-AD04-8E4C-B1FD-D52D1FA44659}">
      <dsp:nvSpPr>
        <dsp:cNvPr id="0" name=""/>
        <dsp:cNvSpPr/>
      </dsp:nvSpPr>
      <dsp:spPr>
        <a:xfrm>
          <a:off x="536210" y="795518"/>
          <a:ext cx="128352" cy="128352"/>
        </a:xfrm>
        <a:prstGeom prst="ellipse">
          <a:avLst/>
        </a:prstGeom>
        <a:solidFill>
          <a:schemeClr val="accent3">
            <a:shade val="50000"/>
            <a:hueOff val="140819"/>
            <a:satOff val="-2247"/>
            <a:lumOff val="2163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C7CF-5C82-044F-ADB1-EDDC448472AE}">
      <dsp:nvSpPr>
        <dsp:cNvPr id="0" name=""/>
        <dsp:cNvSpPr/>
      </dsp:nvSpPr>
      <dsp:spPr>
        <a:xfrm>
          <a:off x="650560" y="955609"/>
          <a:ext cx="81678" cy="81678"/>
        </a:xfrm>
        <a:prstGeom prst="ellipse">
          <a:avLst/>
        </a:prstGeom>
        <a:solidFill>
          <a:schemeClr val="accent3">
            <a:shade val="50000"/>
            <a:hueOff val="112655"/>
            <a:satOff val="-1797"/>
            <a:lumOff val="173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52CC-1121-9C44-9F35-D4A9B3808003}">
      <dsp:nvSpPr>
        <dsp:cNvPr id="0" name=""/>
        <dsp:cNvSpPr/>
      </dsp:nvSpPr>
      <dsp:spPr>
        <a:xfrm>
          <a:off x="753475" y="772648"/>
          <a:ext cx="186694" cy="186694"/>
        </a:xfrm>
        <a:prstGeom prst="ellipse">
          <a:avLst/>
        </a:prstGeom>
        <a:solidFill>
          <a:schemeClr val="accent3">
            <a:shade val="50000"/>
            <a:hueOff val="84491"/>
            <a:satOff val="-1348"/>
            <a:lumOff val="12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EB893-D2C4-D749-BDA2-BC9FF85EF696}">
      <dsp:nvSpPr>
        <dsp:cNvPr id="0" name=""/>
        <dsp:cNvSpPr/>
      </dsp:nvSpPr>
      <dsp:spPr>
        <a:xfrm>
          <a:off x="1005046" y="726908"/>
          <a:ext cx="128352" cy="128352"/>
        </a:xfrm>
        <a:prstGeom prst="ellipse">
          <a:avLst/>
        </a:prstGeom>
        <a:solidFill>
          <a:schemeClr val="accent3">
            <a:shade val="50000"/>
            <a:hueOff val="56328"/>
            <a:satOff val="-899"/>
            <a:lumOff val="8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ABF6-B46E-844D-AC5F-06A1D5F3B2CE}">
      <dsp:nvSpPr>
        <dsp:cNvPr id="0" name=""/>
        <dsp:cNvSpPr/>
      </dsp:nvSpPr>
      <dsp:spPr>
        <a:xfrm>
          <a:off x="1133398" y="189272"/>
          <a:ext cx="376952" cy="719643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FA51-6A1B-7342-8851-439AD53E4265}">
      <dsp:nvSpPr>
        <dsp:cNvPr id="0" name=""/>
        <dsp:cNvSpPr/>
      </dsp:nvSpPr>
      <dsp:spPr>
        <a:xfrm>
          <a:off x="1441814" y="189272"/>
          <a:ext cx="376952" cy="719643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0994-8FF4-B041-B7BA-04A897DE4273}">
      <dsp:nvSpPr>
        <dsp:cNvPr id="0" name=""/>
        <dsp:cNvSpPr/>
      </dsp:nvSpPr>
      <dsp:spPr>
        <a:xfrm>
          <a:off x="1895870" y="138219"/>
          <a:ext cx="873844" cy="873844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Facts</a:t>
          </a:r>
          <a:endParaRPr lang="de-DE" sz="2000" kern="1200" dirty="0"/>
        </a:p>
      </dsp:txBody>
      <dsp:txXfrm>
        <a:off x="2023841" y="266190"/>
        <a:ext cx="617902" cy="617902"/>
      </dsp:txXfrm>
    </dsp:sp>
    <dsp:sp modelId="{4CCD2AF1-BC85-BB43-AD78-0FCE2EB61E52}">
      <dsp:nvSpPr>
        <dsp:cNvPr id="0" name=""/>
        <dsp:cNvSpPr/>
      </dsp:nvSpPr>
      <dsp:spPr>
        <a:xfrm>
          <a:off x="1818766" y="1097392"/>
          <a:ext cx="1028052" cy="63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Review</a:t>
          </a:r>
          <a:endParaRPr lang="de-DE" sz="2500" kern="1200" dirty="0"/>
        </a:p>
      </dsp:txBody>
      <dsp:txXfrm>
        <a:off x="1818766" y="1097392"/>
        <a:ext cx="1028052" cy="633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6549-C264-D54F-B46E-0D3405218266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Interventionsgruppe</a:t>
          </a:r>
          <a:endParaRPr lang="de-DE" sz="2000" kern="1200" dirty="0"/>
        </a:p>
      </dsp:txBody>
      <dsp:txXfrm>
        <a:off x="470066" y="34496"/>
        <a:ext cx="2253718" cy="1092859"/>
      </dsp:txXfrm>
    </dsp:sp>
    <dsp:sp modelId="{ED2C842D-01BB-F84B-B8CA-C685EAF1EF15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9CD4D-9157-354A-A31B-1F374433CDE0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Persistierende Anleitung durch qualifizierte Coaches des DDB</a:t>
          </a:r>
          <a:endParaRPr lang="de-DE" sz="1400" kern="1200" dirty="0"/>
        </a:p>
      </dsp:txBody>
      <dsp:txXfrm>
        <a:off x="934410" y="1485570"/>
        <a:ext cx="1789374" cy="1092859"/>
      </dsp:txXfrm>
    </dsp:sp>
    <dsp:sp modelId="{313D25DB-45ED-F844-ADF9-6ADC9582B09C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930DA-AE6C-B944-A95D-D0CD83CEDCFF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Nutzung der technischen Infrastruktur des Moduls „Wissensmanagement“</a:t>
          </a:r>
          <a:endParaRPr lang="de-DE" sz="1400" kern="1200" dirty="0"/>
        </a:p>
      </dsp:txBody>
      <dsp:txXfrm>
        <a:off x="934410" y="2936644"/>
        <a:ext cx="1789374" cy="1092859"/>
      </dsp:txXfrm>
    </dsp:sp>
    <dsp:sp modelId="{56B61A0D-0DE4-B148-B189-8B6329AEC442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Kontrollgruppe</a:t>
          </a:r>
          <a:endParaRPr lang="de-DE" sz="2000" kern="1200" dirty="0"/>
        </a:p>
      </dsp:txBody>
      <dsp:txXfrm>
        <a:off x="3372214" y="34496"/>
        <a:ext cx="2253718" cy="1092859"/>
      </dsp:txXfrm>
    </dsp:sp>
    <dsp:sp modelId="{4044DE3B-069A-9A46-B294-07FAAB8AF3BB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32427-6744-004D-A4C1-6D34FB12715E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Keine weiteren spezifischen Maßnahmen nach Abschluss des Programms</a:t>
          </a:r>
          <a:endParaRPr lang="de-DE" sz="1400" kern="1200" dirty="0"/>
        </a:p>
      </dsp:txBody>
      <dsp:txXfrm>
        <a:off x="3836558" y="1485570"/>
        <a:ext cx="1789374" cy="1092859"/>
      </dsp:txXfrm>
    </dsp:sp>
    <dsp:sp modelId="{A7273DB4-001A-CF40-A16F-DBFAE32B0444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920F-430C-A940-A155-33D1DC5F014F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Lediglich Nutzung der allgemeinen Informationen auf der Plattform</a:t>
          </a:r>
          <a:endParaRPr lang="de-DE" sz="1400" kern="1200" dirty="0"/>
        </a:p>
      </dsp:txBody>
      <dsp:txXfrm>
        <a:off x="3836558" y="2936644"/>
        <a:ext cx="1789374" cy="1092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B56C-E36A-184B-AA91-731596958E66}">
      <dsp:nvSpPr>
        <dsp:cNvPr id="0" name=""/>
        <dsp:cNvSpPr/>
      </dsp:nvSpPr>
      <dsp:spPr>
        <a:xfrm>
          <a:off x="1429408" y="934335"/>
          <a:ext cx="710551" cy="710551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MPI</a:t>
          </a:r>
          <a:endParaRPr lang="de-DE" sz="2300" kern="1200" dirty="0"/>
        </a:p>
      </dsp:txBody>
      <dsp:txXfrm>
        <a:off x="1533466" y="1038393"/>
        <a:ext cx="502435" cy="502435"/>
      </dsp:txXfrm>
    </dsp:sp>
    <dsp:sp modelId="{50D050E6-F469-C340-8101-2D33CCE49235}">
      <dsp:nvSpPr>
        <dsp:cNvPr id="0" name=""/>
        <dsp:cNvSpPr/>
      </dsp:nvSpPr>
      <dsp:spPr>
        <a:xfrm rot="16200000">
          <a:off x="1755006" y="886741"/>
          <a:ext cx="59355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59355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3200" y="903174"/>
        <a:ext cx="2967" cy="2967"/>
      </dsp:txXfrm>
    </dsp:sp>
    <dsp:sp modelId="{C5DDE089-B7E0-884A-8470-0C31B777DBD1}">
      <dsp:nvSpPr>
        <dsp:cNvPr id="0" name=""/>
        <dsp:cNvSpPr/>
      </dsp:nvSpPr>
      <dsp:spPr>
        <a:xfrm>
          <a:off x="1429408" y="164429"/>
          <a:ext cx="710551" cy="710551"/>
        </a:xfrm>
        <a:prstGeom prst="ellipse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</a:t>
          </a:r>
          <a:endParaRPr lang="de-DE" sz="700" kern="1200" dirty="0"/>
        </a:p>
      </dsp:txBody>
      <dsp:txXfrm>
        <a:off x="1533466" y="268487"/>
        <a:ext cx="502435" cy="502435"/>
      </dsp:txXfrm>
    </dsp:sp>
    <dsp:sp modelId="{2EA77722-E33D-7F4B-A634-0DCA5BD4990E}">
      <dsp:nvSpPr>
        <dsp:cNvPr id="0" name=""/>
        <dsp:cNvSpPr/>
      </dsp:nvSpPr>
      <dsp:spPr>
        <a:xfrm rot="19718262">
          <a:off x="2080666" y="1060486"/>
          <a:ext cx="101089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089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8684" y="1075875"/>
        <a:ext cx="5054" cy="5054"/>
      </dsp:txXfrm>
    </dsp:sp>
    <dsp:sp modelId="{D514BA5C-4B7A-E544-A8DC-ABD6CCD1F997}">
      <dsp:nvSpPr>
        <dsp:cNvPr id="0" name=""/>
        <dsp:cNvSpPr/>
      </dsp:nvSpPr>
      <dsp:spPr>
        <a:xfrm>
          <a:off x="2122462" y="511919"/>
          <a:ext cx="710551" cy="710551"/>
        </a:xfrm>
        <a:prstGeom prst="ellipse">
          <a:avLst/>
        </a:prstGeom>
        <a:solidFill>
          <a:schemeClr val="accent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Med. Fachpersonal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Ambulant &amp; Stationär</a:t>
          </a:r>
          <a:endParaRPr lang="de-DE" sz="700" kern="1200" dirty="0"/>
        </a:p>
      </dsp:txBody>
      <dsp:txXfrm>
        <a:off x="2226520" y="615977"/>
        <a:ext cx="502435" cy="502435"/>
      </dsp:txXfrm>
    </dsp:sp>
    <dsp:sp modelId="{D4BAD46A-6132-8A45-82A1-D52927920666}">
      <dsp:nvSpPr>
        <dsp:cNvPr id="0" name=""/>
        <dsp:cNvSpPr/>
      </dsp:nvSpPr>
      <dsp:spPr>
        <a:xfrm rot="1704996">
          <a:off x="2092487" y="1459190"/>
          <a:ext cx="77441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77441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129272" y="1475170"/>
        <a:ext cx="3872" cy="3872"/>
      </dsp:txXfrm>
    </dsp:sp>
    <dsp:sp modelId="{378984D3-6211-B948-BB74-E908E5B381AF}">
      <dsp:nvSpPr>
        <dsp:cNvPr id="0" name=""/>
        <dsp:cNvSpPr/>
      </dsp:nvSpPr>
      <dsp:spPr>
        <a:xfrm>
          <a:off x="2122456" y="1309325"/>
          <a:ext cx="710551" cy="710551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KdöR            KKen                KVen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2226514" y="1413383"/>
        <a:ext cx="502435" cy="502435"/>
      </dsp:txXfrm>
    </dsp:sp>
    <dsp:sp modelId="{134F757E-C528-EE41-BB49-9B2F646A3C64}">
      <dsp:nvSpPr>
        <dsp:cNvPr id="0" name=""/>
        <dsp:cNvSpPr/>
      </dsp:nvSpPr>
      <dsp:spPr>
        <a:xfrm rot="5400000">
          <a:off x="1738286" y="1673368"/>
          <a:ext cx="927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794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82364" y="1688964"/>
        <a:ext cx="4639" cy="4639"/>
      </dsp:txXfrm>
    </dsp:sp>
    <dsp:sp modelId="{745D0DB7-A180-0A47-A142-488E98AB3B20}">
      <dsp:nvSpPr>
        <dsp:cNvPr id="0" name=""/>
        <dsp:cNvSpPr/>
      </dsp:nvSpPr>
      <dsp:spPr>
        <a:xfrm>
          <a:off x="1429408" y="1737681"/>
          <a:ext cx="710551" cy="710551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Pharma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 Medizin-technik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1533466" y="1841739"/>
        <a:ext cx="502435" cy="502435"/>
      </dsp:txXfrm>
    </dsp:sp>
    <dsp:sp modelId="{0AE6CDF0-9A91-D744-B427-5CFBFA6171F6}">
      <dsp:nvSpPr>
        <dsp:cNvPr id="0" name=""/>
        <dsp:cNvSpPr/>
      </dsp:nvSpPr>
      <dsp:spPr>
        <a:xfrm rot="9161100">
          <a:off x="1382125" y="1455839"/>
          <a:ext cx="92027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92027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838" y="1471455"/>
        <a:ext cx="4601" cy="4601"/>
      </dsp:txXfrm>
    </dsp:sp>
    <dsp:sp modelId="{84921137-3DE0-3243-9C10-89092C4FCA04}">
      <dsp:nvSpPr>
        <dsp:cNvPr id="0" name=""/>
        <dsp:cNvSpPr/>
      </dsp:nvSpPr>
      <dsp:spPr>
        <a:xfrm>
          <a:off x="716319" y="1302624"/>
          <a:ext cx="710551" cy="71055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tx1"/>
              </a:solidFill>
            </a:rPr>
            <a:t>Kommunen</a:t>
          </a:r>
          <a:endParaRPr lang="de-DE" sz="700" kern="1200" dirty="0">
            <a:solidFill>
              <a:schemeClr val="tx1"/>
            </a:solidFill>
          </a:endParaRPr>
        </a:p>
      </dsp:txBody>
      <dsp:txXfrm>
        <a:off x="820377" y="1406682"/>
        <a:ext cx="502435" cy="502435"/>
      </dsp:txXfrm>
    </dsp:sp>
    <dsp:sp modelId="{5F0200D4-5DF2-A14F-8737-589F021A703D}">
      <dsp:nvSpPr>
        <dsp:cNvPr id="0" name=""/>
        <dsp:cNvSpPr/>
      </dsp:nvSpPr>
      <dsp:spPr>
        <a:xfrm rot="12514338">
          <a:off x="1377455" y="1077531"/>
          <a:ext cx="101394" cy="35832"/>
        </a:xfrm>
        <a:custGeom>
          <a:avLst/>
          <a:gdLst/>
          <a:ahLst/>
          <a:cxnLst/>
          <a:rect l="0" t="0" r="0" b="0"/>
          <a:pathLst>
            <a:path>
              <a:moveTo>
                <a:pt x="0" y="17916"/>
              </a:moveTo>
              <a:lnTo>
                <a:pt x="101394" y="17916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425618" y="1092913"/>
        <a:ext cx="5069" cy="5069"/>
      </dsp:txXfrm>
    </dsp:sp>
    <dsp:sp modelId="{C6BCB38F-92A6-3341-941F-BAFBCC3EE25A}">
      <dsp:nvSpPr>
        <dsp:cNvPr id="0" name=""/>
        <dsp:cNvSpPr/>
      </dsp:nvSpPr>
      <dsp:spPr>
        <a:xfrm>
          <a:off x="716346" y="546008"/>
          <a:ext cx="710551" cy="710551"/>
        </a:xfrm>
        <a:prstGeom prst="ellipse">
          <a:avLst/>
        </a:prstGeom>
        <a:solidFill>
          <a:schemeClr val="accent5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Patienten-verbände</a:t>
          </a:r>
          <a:endParaRPr lang="de-DE" sz="700" kern="1200" dirty="0"/>
        </a:p>
      </dsp:txBody>
      <dsp:txXfrm>
        <a:off x="820404" y="650066"/>
        <a:ext cx="502435" cy="5024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4BFF9-5D26-C145-8F4B-4639BCE1FA9A}">
      <dsp:nvSpPr>
        <dsp:cNvPr id="0" name=""/>
        <dsp:cNvSpPr/>
      </dsp:nvSpPr>
      <dsp:spPr>
        <a:xfrm rot="5400000">
          <a:off x="1239583" y="1363308"/>
          <a:ext cx="1185521" cy="13496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1B806-4952-EC48-845E-45F6A34F8949}">
      <dsp:nvSpPr>
        <dsp:cNvPr id="0" name=""/>
        <dsp:cNvSpPr/>
      </dsp:nvSpPr>
      <dsp:spPr>
        <a:xfrm>
          <a:off x="1016936" y="25092"/>
          <a:ext cx="1995719" cy="1396938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Gesundheitsplattform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Web 2.0 Technologie</a:t>
          </a:r>
        </a:p>
      </dsp:txBody>
      <dsp:txXfrm>
        <a:off x="1085141" y="93297"/>
        <a:ext cx="1859309" cy="1260528"/>
      </dsp:txXfrm>
    </dsp:sp>
    <dsp:sp modelId="{63BBC41F-F0B2-F544-971B-1EEED105B82E}">
      <dsp:nvSpPr>
        <dsp:cNvPr id="0" name=""/>
        <dsp:cNvSpPr/>
      </dsp:nvSpPr>
      <dsp:spPr>
        <a:xfrm>
          <a:off x="2807096" y="58445"/>
          <a:ext cx="1451496" cy="132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AEFED-11E3-E94C-A116-C4979A5CC182}">
      <dsp:nvSpPr>
        <dsp:cNvPr id="0" name=""/>
        <dsp:cNvSpPr/>
      </dsp:nvSpPr>
      <dsp:spPr>
        <a:xfrm rot="5400000">
          <a:off x="2720071" y="3106839"/>
          <a:ext cx="1185521" cy="13496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63BB33-740E-2741-80D5-F3B69BD04761}">
      <dsp:nvSpPr>
        <dsp:cNvPr id="0" name=""/>
        <dsp:cNvSpPr/>
      </dsp:nvSpPr>
      <dsp:spPr>
        <a:xfrm>
          <a:off x="2466040" y="1594315"/>
          <a:ext cx="1995719" cy="1396938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</a:t>
          </a:r>
          <a:endParaRPr lang="de-DE" sz="1500" kern="1200" dirty="0"/>
        </a:p>
      </dsp:txBody>
      <dsp:txXfrm>
        <a:off x="2534245" y="1662520"/>
        <a:ext cx="1859309" cy="1260528"/>
      </dsp:txXfrm>
    </dsp:sp>
    <dsp:sp modelId="{D56BA0A1-737F-804D-889A-B63D28BC70D0}">
      <dsp:nvSpPr>
        <dsp:cNvPr id="0" name=""/>
        <dsp:cNvSpPr/>
      </dsp:nvSpPr>
      <dsp:spPr>
        <a:xfrm>
          <a:off x="1223457" y="3148996"/>
          <a:ext cx="1451496" cy="112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Das Matching-Programming Interface fungiert  zum einen als Rekrutierungscenter und zum anderen als Schnittstelle zum Austausch von Informationen zwischen den beteiligten Akteuren</a:t>
          </a:r>
          <a:endParaRPr lang="de-DE" sz="1000" kern="1200" dirty="0">
            <a:latin typeface="Open Sans"/>
            <a:cs typeface="Open Sans"/>
          </a:endParaRPr>
        </a:p>
      </dsp:txBody>
      <dsp:txXfrm>
        <a:off x="1223457" y="3148996"/>
        <a:ext cx="1451496" cy="1129067"/>
      </dsp:txXfrm>
    </dsp:sp>
    <dsp:sp modelId="{5B277A2A-1EF0-CA47-839C-B0182648608A}">
      <dsp:nvSpPr>
        <dsp:cNvPr id="0" name=""/>
        <dsp:cNvSpPr/>
      </dsp:nvSpPr>
      <dsp:spPr>
        <a:xfrm>
          <a:off x="4120704" y="3424828"/>
          <a:ext cx="1995719" cy="1396938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Online-Studiencenter</a:t>
          </a:r>
          <a:endParaRPr lang="de-DE" sz="1500" kern="1200" dirty="0"/>
        </a:p>
      </dsp:txBody>
      <dsp:txXfrm>
        <a:off x="4188909" y="3493033"/>
        <a:ext cx="1859309" cy="1260528"/>
      </dsp:txXfrm>
    </dsp:sp>
    <dsp:sp modelId="{657B9736-C82A-9346-8E18-2F575F0816EE}">
      <dsp:nvSpPr>
        <dsp:cNvPr id="0" name=""/>
        <dsp:cNvSpPr/>
      </dsp:nvSpPr>
      <dsp:spPr>
        <a:xfrm>
          <a:off x="5115740" y="1707877"/>
          <a:ext cx="1938168" cy="191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Entwicklung eigener Studiendesigns zur Evaluation von telemedizinischen Interventionen</a:t>
          </a:r>
          <a:endParaRPr lang="de-DE" sz="1000" kern="1200" dirty="0">
            <a:latin typeface="Open Sans"/>
            <a:cs typeface="Open San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Evaluierung eigener Online-Programme sowie von Dritten</a:t>
          </a:r>
          <a:endParaRPr lang="de-DE" sz="1000" kern="1200" dirty="0">
            <a:latin typeface="Open Sans"/>
            <a:cs typeface="Open San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>
              <a:latin typeface="Open Sans"/>
              <a:cs typeface="Open Sans"/>
            </a:rPr>
            <a:t>Entwicklung von Algorithmen zur prädiktiven Analyse von Gesundheitsdaten in Echtzeit</a:t>
          </a:r>
          <a:endParaRPr lang="de-DE" sz="1000" kern="1200" dirty="0">
            <a:latin typeface="Open Sans"/>
            <a:cs typeface="Open Sans"/>
          </a:endParaRPr>
        </a:p>
      </dsp:txBody>
      <dsp:txXfrm>
        <a:off x="5115740" y="1707877"/>
        <a:ext cx="1938168" cy="1918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BBDE-C839-AD48-BF37-F29C19A52518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FFFB-DE89-7943-9E23-99EBCBB14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8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14.01.16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82" y="6295542"/>
            <a:ext cx="1038482" cy="400998"/>
          </a:xfrm>
          <a:prstGeom prst="rect">
            <a:avLst/>
          </a:prstGeom>
        </p:spPr>
      </p:pic>
      <p:pic>
        <p:nvPicPr>
          <p:cNvPr id="11" name="Bild 10" descr="qr-logo_sanexi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6" y="6198653"/>
            <a:ext cx="589066" cy="58906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3" Type="http://schemas.openxmlformats.org/officeDocument/2006/relationships/diagramData" Target="../diagrams/data6.xml"/><Relationship Id="rId14" Type="http://schemas.openxmlformats.org/officeDocument/2006/relationships/diagramLayout" Target="../diagrams/layout6.xml"/><Relationship Id="rId15" Type="http://schemas.openxmlformats.org/officeDocument/2006/relationships/diagramQuickStyle" Target="../diagrams/quickStyle6.xml"/><Relationship Id="rId16" Type="http://schemas.openxmlformats.org/officeDocument/2006/relationships/diagramColors" Target="../diagrams/colors6.xml"/><Relationship Id="rId1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3" Type="http://schemas.openxmlformats.org/officeDocument/2006/relationships/diagramData" Target="../diagrams/data12.xml"/><Relationship Id="rId14" Type="http://schemas.openxmlformats.org/officeDocument/2006/relationships/diagramLayout" Target="../diagrams/layout12.xml"/><Relationship Id="rId15" Type="http://schemas.openxmlformats.org/officeDocument/2006/relationships/diagramQuickStyle" Target="../diagrams/quickStyle12.xml"/><Relationship Id="rId16" Type="http://schemas.openxmlformats.org/officeDocument/2006/relationships/diagramColors" Target="../diagrams/colors12.xml"/><Relationship Id="rId1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4.xml"/><Relationship Id="rId12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diagramData" Target="../diagrams/data14.xml"/><Relationship Id="rId9" Type="http://schemas.openxmlformats.org/officeDocument/2006/relationships/diagramLayout" Target="../diagrams/layout14.xml"/><Relationship Id="rId10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8.xml"/><Relationship Id="rId12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diagramData" Target="../diagrams/data18.xml"/><Relationship Id="rId9" Type="http://schemas.openxmlformats.org/officeDocument/2006/relationships/diagramLayout" Target="../diagrams/layout18.xml"/><Relationship Id="rId10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thereum_1280x1024_3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8000"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"/>
            <a:ext cx="9144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372221" y="425746"/>
            <a:ext cx="441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latin typeface="Open Sans"/>
                <a:cs typeface="Open Sans"/>
              </a:rPr>
              <a:t>JUVANTIS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03962" y="4507512"/>
            <a:ext cx="2363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S. Stracke, MD, MBA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Internist, Gesundheitsökonom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GF Sanexio GmbH &amp; Co. KG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err="1" smtClean="0">
                <a:latin typeface="Open Sans"/>
                <a:cs typeface="Open Sans"/>
              </a:rPr>
              <a:t>Gauguinweg</a:t>
            </a:r>
            <a:r>
              <a:rPr lang="de-DE" sz="1200" dirty="0" smtClean="0">
                <a:latin typeface="Open Sans"/>
                <a:cs typeface="Open Sans"/>
              </a:rPr>
              <a:t> 23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60438 Frankfurt am Main</a:t>
            </a:r>
            <a:endParaRPr lang="de-DE" sz="1200" dirty="0">
              <a:latin typeface="Open Sans"/>
              <a:cs typeface="Open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00189" y="4507512"/>
            <a:ext cx="2329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T. </a:t>
            </a:r>
            <a:r>
              <a:rPr lang="de-DE" dirty="0" err="1" smtClean="0">
                <a:latin typeface="Open Sans"/>
                <a:cs typeface="Open Sans"/>
              </a:rPr>
              <a:t>Kohlweyer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Medienkaufmann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Entwicklung &amp; Design Sanexio</a:t>
            </a: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sz="8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Steingasse 4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65183 Wiesbaden</a:t>
            </a:r>
            <a:endParaRPr lang="de-DE" sz="1200" dirty="0">
              <a:latin typeface="Open Sans"/>
              <a:cs typeface="Open Sans"/>
            </a:endParaRPr>
          </a:p>
        </p:txBody>
      </p:sp>
      <p:pic>
        <p:nvPicPr>
          <p:cNvPr id="4" name="Bild 3" descr="juvant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4" y="559906"/>
            <a:ext cx="1148191" cy="1148191"/>
          </a:xfrm>
          <a:prstGeom prst="rect">
            <a:avLst/>
          </a:prstGeom>
        </p:spPr>
      </p:pic>
      <p:pic>
        <p:nvPicPr>
          <p:cNvPr id="5" name="Bild 4" descr="qr-logo_sanexio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2493516"/>
            <a:ext cx="1668993" cy="1668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71667" y="4507512"/>
            <a:ext cx="21723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F. Ebert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Fachinformatiker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IT &amp; Administration Sanexio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Burgenring 58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35396 Gießen</a:t>
            </a:r>
            <a:endParaRPr lang="de-DE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85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56" y="1307176"/>
            <a:ext cx="5812483" cy="484584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Übersicht „Juvantis-Netzwerk“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17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1: WRF </a:t>
            </a:r>
            <a:r>
              <a:rPr lang="de-DE" sz="2000" b="1" dirty="0" smtClean="0">
                <a:latin typeface="Open Sans"/>
                <a:cs typeface="Open Sans"/>
              </a:rPr>
              <a:t>(Wiki – Review – Facts)</a:t>
            </a:r>
            <a:endParaRPr lang="de-DE" sz="2000" b="1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49407948"/>
              </p:ext>
            </p:extLst>
          </p:nvPr>
        </p:nvGraphicFramePr>
        <p:xfrm>
          <a:off x="331350" y="1258612"/>
          <a:ext cx="8580972" cy="511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1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ch oben gebogener Pfeil 43"/>
          <p:cNvSpPr/>
          <p:nvPr/>
        </p:nvSpPr>
        <p:spPr>
          <a:xfrm rot="16200000">
            <a:off x="5230061" y="3259888"/>
            <a:ext cx="1574797" cy="1443120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11502183"/>
              </p:ext>
            </p:extLst>
          </p:nvPr>
        </p:nvGraphicFramePr>
        <p:xfrm>
          <a:off x="407732" y="1158274"/>
          <a:ext cx="8622633" cy="510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2426906007"/>
              </p:ext>
            </p:extLst>
          </p:nvPr>
        </p:nvGraphicFramePr>
        <p:xfrm>
          <a:off x="-227266" y="849780"/>
          <a:ext cx="3569368" cy="257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Evaluation der Informationsqualität: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192920" y="2093596"/>
            <a:ext cx="1615622" cy="670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57283045"/>
              </p:ext>
            </p:extLst>
          </p:nvPr>
        </p:nvGraphicFramePr>
        <p:xfrm>
          <a:off x="2550513" y="2819694"/>
          <a:ext cx="2857018" cy="174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Rechteck 9"/>
          <p:cNvSpPr/>
          <p:nvPr/>
        </p:nvSpPr>
        <p:spPr>
          <a:xfrm>
            <a:off x="5766109" y="2679820"/>
            <a:ext cx="1615622" cy="6705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900" dirty="0" smtClean="0"/>
              <a:t>Erkenntnisse aus der Evaluation des Leibniz-Instituts fließen in die Plattform ein</a:t>
            </a:r>
            <a:endParaRPr lang="de-DE" sz="900" kern="1200" dirty="0"/>
          </a:p>
        </p:txBody>
      </p:sp>
    </p:spTree>
    <p:extLst>
      <p:ext uri="{BB962C8B-B14F-4D97-AF65-F5344CB8AC3E}">
        <p14:creationId xmlns:p14="http://schemas.microsoft.com/office/powerpoint/2010/main" val="331751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Coaches vs. Standard: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192920" y="2093596"/>
            <a:ext cx="1615622" cy="670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54020941"/>
              </p:ext>
            </p:extLst>
          </p:nvPr>
        </p:nvGraphicFramePr>
        <p:xfrm>
          <a:off x="1524000" y="15114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93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Studiencenter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5" name="Bild 4" descr="img1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448"/>
            <a:ext cx="9144000" cy="44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6" y="1132751"/>
            <a:ext cx="7775276" cy="491530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Algorithmen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9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Modul 3: Algorithmen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3607"/>
            <a:ext cx="8229600" cy="4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ach links gekrümmter Pfeil 16"/>
          <p:cNvSpPr/>
          <p:nvPr/>
        </p:nvSpPr>
        <p:spPr>
          <a:xfrm rot="10800000">
            <a:off x="376086" y="1283002"/>
            <a:ext cx="1617633" cy="4237112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Nach oben gebogener Pfeil 43"/>
          <p:cNvSpPr/>
          <p:nvPr/>
        </p:nvSpPr>
        <p:spPr>
          <a:xfrm rot="16200000">
            <a:off x="3607826" y="2341607"/>
            <a:ext cx="3450594" cy="181112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410792770"/>
              </p:ext>
            </p:extLst>
          </p:nvPr>
        </p:nvGraphicFramePr>
        <p:xfrm>
          <a:off x="2922466" y="2322234"/>
          <a:ext cx="3569368" cy="257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16817" y="2317091"/>
            <a:ext cx="107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Datenquelle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944228" y="5082652"/>
            <a:ext cx="118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FFFF"/>
                </a:solidFill>
              </a:rPr>
              <a:t>Aufbereitung </a:t>
            </a:r>
          </a:p>
          <a:p>
            <a:r>
              <a:rPr lang="de-DE" sz="1400" dirty="0" smtClean="0">
                <a:solidFill>
                  <a:srgbClr val="FFFFFF"/>
                </a:solidFill>
              </a:rPr>
              <a:t>der Daten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5675173" y="5606462"/>
            <a:ext cx="1564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Datenverarbeitung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457511" y="1693502"/>
            <a:ext cx="1615622" cy="12174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dirty="0" smtClean="0">
                <a:latin typeface="Open Sans"/>
                <a:cs typeface="Open Sans"/>
              </a:rPr>
              <a:t>Erkenntnisse aus eigenen Studien fließen in die Plattform ein</a:t>
            </a:r>
            <a:endParaRPr lang="de-DE" sz="1000" kern="1200" dirty="0">
              <a:latin typeface="Open Sans"/>
              <a:cs typeface="Open Sans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Programme von Drittanbietern </a:t>
            </a:r>
            <a:r>
              <a:rPr lang="de-DE" sz="1000" dirty="0" smtClean="0">
                <a:latin typeface="Open Sans"/>
                <a:cs typeface="Open Sans"/>
              </a:rPr>
              <a:t>können nach Evaluation auf der Plattform implementiert werden</a:t>
            </a: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80203490"/>
              </p:ext>
            </p:extLst>
          </p:nvPr>
        </p:nvGraphicFramePr>
        <p:xfrm>
          <a:off x="1323794" y="1283002"/>
          <a:ext cx="8622633" cy="510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hteck 12"/>
          <p:cNvSpPr/>
          <p:nvPr/>
        </p:nvSpPr>
        <p:spPr>
          <a:xfrm>
            <a:off x="514837" y="1390867"/>
            <a:ext cx="1741041" cy="20760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dirty="0" smtClean="0">
                <a:latin typeface="Open Sans"/>
                <a:cs typeface="Open Sans"/>
              </a:rPr>
              <a:t>Eingabe medizinischer und sozioökonomischer Daten über Fragebögen, Umfragen und Profileingaben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Rekrutierung zur Studienteilnahme </a:t>
            </a:r>
            <a:r>
              <a:rPr lang="de-DE" sz="1000" dirty="0" smtClean="0">
                <a:latin typeface="Open Sans"/>
                <a:cs typeface="Open Sans"/>
              </a:rPr>
              <a:t>anhand eingegebener Profilinformationen</a:t>
            </a:r>
            <a:endParaRPr lang="de-DE" sz="1000" kern="1200" dirty="0">
              <a:latin typeface="Open Sans"/>
              <a:cs typeface="Open Sans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000" kern="1200" dirty="0" smtClean="0">
                <a:latin typeface="Open Sans"/>
                <a:cs typeface="Open Sans"/>
              </a:rPr>
              <a:t>Programme von Drittanbietern </a:t>
            </a:r>
            <a:r>
              <a:rPr lang="de-DE" sz="1000" dirty="0" smtClean="0">
                <a:latin typeface="Open Sans"/>
                <a:cs typeface="Open Sans"/>
              </a:rPr>
              <a:t>können nach Evaluation auf der Plattform implementiert werden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Datenwertschöpfung: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970917" y="1781972"/>
            <a:ext cx="110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1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69628" y="5150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3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14328" y="3404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</a:rPr>
              <a:t>MODUL 2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9" name="Nach links gekrümmter Pfeil 8"/>
          <p:cNvSpPr/>
          <p:nvPr/>
        </p:nvSpPr>
        <p:spPr>
          <a:xfrm>
            <a:off x="7480300" y="1162050"/>
            <a:ext cx="1397000" cy="4752189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34100" y="989915"/>
            <a:ext cx="127470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Open Sans"/>
                <a:cs typeface="Open Sans"/>
              </a:rPr>
              <a:t>Induktiver</a:t>
            </a:r>
          </a:p>
          <a:p>
            <a:pPr algn="ctr"/>
            <a:r>
              <a:rPr lang="de-DE" dirty="0" smtClean="0">
                <a:latin typeface="Open Sans"/>
                <a:cs typeface="Open Sans"/>
              </a:rPr>
              <a:t>Ansatz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7600" y="4737100"/>
            <a:ext cx="971550" cy="86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154509" y="4735046"/>
            <a:ext cx="136599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Open Sans"/>
                <a:cs typeface="Open Sans"/>
              </a:rPr>
              <a:t>Deduktiver</a:t>
            </a:r>
          </a:p>
          <a:p>
            <a:pPr algn="ctr"/>
            <a:r>
              <a:rPr lang="de-DE" dirty="0" smtClean="0">
                <a:latin typeface="Open Sans"/>
                <a:cs typeface="Open Sans"/>
              </a:rPr>
              <a:t>Ansatz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390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36822122"/>
              </p:ext>
            </p:extLst>
          </p:nvPr>
        </p:nvGraphicFramePr>
        <p:xfrm>
          <a:off x="511338" y="-338417"/>
          <a:ext cx="7986055" cy="50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933121"/>
            <a:ext cx="8640011" cy="756640"/>
          </a:xfrm>
        </p:spPr>
        <p:txBody>
          <a:bodyPr>
            <a:no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Datenwertschöpfung in 4 Stadien:</a:t>
            </a:r>
            <a:endParaRPr lang="de-DE" sz="2800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243178833"/>
              </p:ext>
            </p:extLst>
          </p:nvPr>
        </p:nvGraphicFramePr>
        <p:xfrm>
          <a:off x="463849" y="2656293"/>
          <a:ext cx="8100034" cy="461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dirty="0" smtClean="0">
                <a:latin typeface="Open Sans"/>
                <a:cs typeface="Open Sans"/>
              </a:rPr>
              <a:t>CAED – Zyklus (induktiver Ansatz):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60020605"/>
              </p:ext>
            </p:extLst>
          </p:nvPr>
        </p:nvGraphicFramePr>
        <p:xfrm>
          <a:off x="1338273" y="28514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6090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987257220"/>
              </p:ext>
            </p:extLst>
          </p:nvPr>
        </p:nvGraphicFramePr>
        <p:xfrm>
          <a:off x="511338" y="-338417"/>
          <a:ext cx="7986055" cy="505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933121"/>
            <a:ext cx="8640011" cy="756640"/>
          </a:xfrm>
        </p:spPr>
        <p:txBody>
          <a:bodyPr>
            <a:no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Datenwertschöpfung in 4 Stadien:</a:t>
            </a:r>
            <a:endParaRPr lang="de-DE" sz="2800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70560859"/>
              </p:ext>
            </p:extLst>
          </p:nvPr>
        </p:nvGraphicFramePr>
        <p:xfrm>
          <a:off x="463849" y="2062923"/>
          <a:ext cx="8100034" cy="461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1D4750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de-DE" dirty="0" smtClean="0">
                <a:latin typeface="Open Sans"/>
                <a:cs typeface="Open Sans"/>
              </a:rPr>
              <a:t>DCAE – Zyklus (deduktiver Ansatz):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111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9431"/>
            <a:ext cx="8229600" cy="148807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de-DE" baseline="30000" dirty="0">
                <a:latin typeface="Open Sans"/>
                <a:cs typeface="Open Sans"/>
              </a:rPr>
              <a:t>High prevalence of undiagnosed diabetes mellitus</a:t>
            </a:r>
            <a:br>
              <a:rPr lang="de-DE" baseline="30000" dirty="0">
                <a:latin typeface="Open Sans"/>
                <a:cs typeface="Open Sans"/>
              </a:rPr>
            </a:br>
            <a:r>
              <a:rPr lang="de-DE" baseline="30000" dirty="0">
                <a:latin typeface="Open Sans"/>
                <a:cs typeface="Open Sans"/>
              </a:rPr>
              <a:t>in Southern Germany: Target populations for efficient screening. The </a:t>
            </a:r>
            <a:r>
              <a:rPr lang="de-DE" b="1" baseline="30000" dirty="0">
                <a:latin typeface="Open Sans"/>
                <a:cs typeface="Open Sans"/>
              </a:rPr>
              <a:t>KORA survey 2000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1572424"/>
            <a:ext cx="8375272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About </a:t>
            </a:r>
            <a:r>
              <a:rPr lang="de-DE" sz="2400" b="1" dirty="0" smtClean="0"/>
              <a:t>40% of the population </a:t>
            </a:r>
            <a:r>
              <a:rPr lang="de-DE" dirty="0" smtClean="0"/>
              <a:t>aged 55 to 74 years in the Augsburg region have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disturbed </a:t>
            </a:r>
            <a:r>
              <a:rPr lang="de-DE" dirty="0"/>
              <a:t>glucose tolerance or diabetes.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sz="2400" b="1" dirty="0" smtClean="0"/>
              <a:t>Half </a:t>
            </a:r>
            <a:r>
              <a:rPr lang="de-DE" sz="2400" b="1" dirty="0"/>
              <a:t>of the </a:t>
            </a:r>
            <a:r>
              <a:rPr lang="de-DE" sz="2400" b="1" dirty="0" smtClean="0"/>
              <a:t>total </a:t>
            </a:r>
            <a:r>
              <a:rPr lang="de-DE" sz="2400" b="1" dirty="0"/>
              <a:t>cases with diabetes </a:t>
            </a:r>
            <a:r>
              <a:rPr lang="de-DE" sz="2400" b="1" dirty="0" smtClean="0"/>
              <a:t>are undiagnosed</a:t>
            </a:r>
            <a:r>
              <a:rPr lang="de-DE" sz="2400" b="1" dirty="0"/>
              <a:t>.</a:t>
            </a:r>
            <a:r>
              <a:rPr lang="de-DE" dirty="0"/>
              <a:t>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Cardiovascular </a:t>
            </a:r>
            <a:r>
              <a:rPr lang="de-DE" dirty="0"/>
              <a:t>risk factors worsen among glucose tolerance </a:t>
            </a:r>
            <a:r>
              <a:rPr lang="de-DE" dirty="0" smtClean="0"/>
              <a:t>categories</a:t>
            </a:r>
            <a:r>
              <a:rPr lang="de-DE" dirty="0"/>
              <a:t>,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indicating </a:t>
            </a:r>
            <a:r>
              <a:rPr lang="de-DE" dirty="0"/>
              <a:t>the need for screening and </a:t>
            </a:r>
            <a:r>
              <a:rPr lang="de-DE" dirty="0" err="1" smtClean="0"/>
              <a:t>prevention</a:t>
            </a:r>
            <a:r>
              <a:rPr lang="de-DE" dirty="0"/>
              <a:t>. Screening for undiagnosed diabetes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could </a:t>
            </a:r>
            <a:r>
              <a:rPr lang="de-DE" dirty="0"/>
              <a:t>be most efficient in individuals with </a:t>
            </a:r>
            <a:r>
              <a:rPr lang="de-DE" b="1" dirty="0"/>
              <a:t>abdominal </a:t>
            </a:r>
            <a:r>
              <a:rPr lang="de-DE" b="1" dirty="0" smtClean="0"/>
              <a:t>adiposity, hypertriglyceridaemia, 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hypertension</a:t>
            </a:r>
            <a:r>
              <a:rPr lang="de-DE" b="1" dirty="0"/>
              <a:t>, and parental diabetes history. </a:t>
            </a:r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87847" y="5996342"/>
            <a:ext cx="4077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baseline="30000" dirty="0" smtClean="0">
                <a:latin typeface="Open Sans"/>
                <a:cs typeface="Open Sans"/>
              </a:rPr>
              <a:t>W</a:t>
            </a:r>
            <a:r>
              <a:rPr lang="de-DE" sz="1200" b="1" baseline="30000" dirty="0">
                <a:latin typeface="Open Sans"/>
                <a:cs typeface="Open Sans"/>
              </a:rPr>
              <a:t>. </a:t>
            </a:r>
            <a:r>
              <a:rPr lang="de-DE" sz="1200" b="1" baseline="30000" dirty="0" smtClean="0">
                <a:latin typeface="Open Sans"/>
                <a:cs typeface="Open Sans"/>
              </a:rPr>
              <a:t>Rathmann, </a:t>
            </a:r>
            <a:r>
              <a:rPr lang="de-DE" sz="1200" b="1" baseline="30000" dirty="0">
                <a:latin typeface="Open Sans"/>
                <a:cs typeface="Open Sans"/>
              </a:rPr>
              <a:t>B. </a:t>
            </a:r>
            <a:r>
              <a:rPr lang="de-DE" sz="1200" b="1" baseline="30000" dirty="0" smtClean="0">
                <a:latin typeface="Open Sans"/>
                <a:cs typeface="Open Sans"/>
              </a:rPr>
              <a:t>Haastert, </a:t>
            </a:r>
            <a:r>
              <a:rPr lang="de-DE" sz="1200" b="1" baseline="30000" dirty="0">
                <a:latin typeface="Open Sans"/>
                <a:cs typeface="Open Sans"/>
              </a:rPr>
              <a:t>A. </a:t>
            </a:r>
            <a:r>
              <a:rPr lang="de-DE" sz="1200" b="1" baseline="30000" dirty="0" smtClean="0">
                <a:latin typeface="Open Sans"/>
                <a:cs typeface="Open Sans"/>
              </a:rPr>
              <a:t>Icks, </a:t>
            </a:r>
            <a:r>
              <a:rPr lang="de-DE" sz="1200" b="1" baseline="30000" dirty="0">
                <a:latin typeface="Open Sans"/>
                <a:cs typeface="Open Sans"/>
              </a:rPr>
              <a:t>H. </a:t>
            </a:r>
            <a:r>
              <a:rPr lang="de-DE" sz="1200" b="1" baseline="30000" dirty="0" smtClean="0">
                <a:latin typeface="Open Sans"/>
                <a:cs typeface="Open Sans"/>
              </a:rPr>
              <a:t>Löwel, </a:t>
            </a:r>
            <a:r>
              <a:rPr lang="de-DE" sz="1200" b="1" baseline="30000" dirty="0">
                <a:latin typeface="Open Sans"/>
                <a:cs typeface="Open Sans"/>
              </a:rPr>
              <a:t>C. </a:t>
            </a:r>
            <a:r>
              <a:rPr lang="de-DE" sz="1200" b="1" baseline="30000" dirty="0" smtClean="0">
                <a:latin typeface="Open Sans"/>
                <a:cs typeface="Open Sans"/>
              </a:rPr>
              <a:t>Meisinger, </a:t>
            </a:r>
            <a:r>
              <a:rPr lang="de-DE" sz="1200" b="1" baseline="30000" dirty="0">
                <a:latin typeface="Open Sans"/>
                <a:cs typeface="Open Sans"/>
              </a:rPr>
              <a:t>R. </a:t>
            </a:r>
            <a:r>
              <a:rPr lang="de-DE" sz="1200" b="1" baseline="30000" dirty="0" smtClean="0">
                <a:latin typeface="Open Sans"/>
                <a:cs typeface="Open Sans"/>
              </a:rPr>
              <a:t>Holle, </a:t>
            </a:r>
            <a:r>
              <a:rPr lang="de-DE" sz="1200" b="1" baseline="30000" dirty="0">
                <a:latin typeface="Open Sans"/>
                <a:cs typeface="Open Sans"/>
              </a:rPr>
              <a:t>G. </a:t>
            </a:r>
            <a:r>
              <a:rPr lang="de-DE" sz="1200" b="1" baseline="30000" dirty="0" smtClean="0">
                <a:latin typeface="Open Sans"/>
                <a:cs typeface="Open Sans"/>
              </a:rPr>
              <a:t>Giani</a:t>
            </a:r>
            <a:endParaRPr lang="de-DE" sz="1200" baseline="30000" dirty="0">
              <a:latin typeface="Open Sans"/>
              <a:cs typeface="Open Sans"/>
            </a:endParaRPr>
          </a:p>
        </p:txBody>
      </p:sp>
      <p:pic>
        <p:nvPicPr>
          <p:cNvPr id="7" name="Bild 6" descr="deutschland_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35" y="200293"/>
            <a:ext cx="658967" cy="6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ung 4"/>
          <p:cNvGrpSpPr/>
          <p:nvPr/>
        </p:nvGrpSpPr>
        <p:grpSpPr>
          <a:xfrm>
            <a:off x="-1121561" y="1077046"/>
            <a:ext cx="7436472" cy="5034444"/>
            <a:chOff x="-389019" y="1077046"/>
            <a:chExt cx="7436472" cy="5034444"/>
          </a:xfrm>
        </p:grpSpPr>
        <p:graphicFrame>
          <p:nvGraphicFramePr>
            <p:cNvPr id="3" name="Diagramm 2"/>
            <p:cNvGraphicFramePr/>
            <p:nvPr>
              <p:extLst>
                <p:ext uri="{D42A27DB-BD31-4B8C-83A1-F6EECF244321}">
                  <p14:modId xmlns:p14="http://schemas.microsoft.com/office/powerpoint/2010/main" val="1741843159"/>
                </p:ext>
              </p:extLst>
            </p:nvPr>
          </p:nvGraphicFramePr>
          <p:xfrm>
            <a:off x="-389019" y="1077046"/>
            <a:ext cx="7436472" cy="50344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Gerade Verbindung mit Pfeil 5"/>
            <p:cNvCxnSpPr/>
            <p:nvPr/>
          </p:nvCxnSpPr>
          <p:spPr>
            <a:xfrm flipV="1">
              <a:off x="3912693" y="3009225"/>
              <a:ext cx="434748" cy="251722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V="1">
              <a:off x="2288110" y="2002336"/>
              <a:ext cx="411866" cy="263164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V="1">
              <a:off x="3340654" y="2437129"/>
              <a:ext cx="0" cy="46911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 flipV="1">
              <a:off x="2310994" y="2986341"/>
              <a:ext cx="411864" cy="274606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H="1">
              <a:off x="2310994" y="3936020"/>
              <a:ext cx="411864" cy="25172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3340654" y="4290719"/>
              <a:ext cx="0" cy="423351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3912693" y="3936020"/>
              <a:ext cx="434748" cy="251722"/>
            </a:xfrm>
            <a:prstGeom prst="straightConnector1">
              <a:avLst/>
            </a:prstGeom>
            <a:ln w="28575" cmpd="sng">
              <a:solidFill>
                <a:srgbClr val="1D475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feld 27"/>
          <p:cNvSpPr txBox="1"/>
          <p:nvPr/>
        </p:nvSpPr>
        <p:spPr>
          <a:xfrm>
            <a:off x="5148420" y="3878810"/>
            <a:ext cx="3251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u="sng" dirty="0" smtClean="0"/>
              <a:t>Legende:</a:t>
            </a:r>
          </a:p>
          <a:p>
            <a:r>
              <a:rPr lang="de-DE" dirty="0" smtClean="0"/>
              <a:t>             evidenzbasiert, evaluiert</a:t>
            </a:r>
          </a:p>
          <a:p>
            <a:endParaRPr lang="de-DE" dirty="0"/>
          </a:p>
          <a:p>
            <a:r>
              <a:rPr lang="de-DE" dirty="0" smtClean="0"/>
              <a:t>             offener Austausch</a:t>
            </a:r>
          </a:p>
          <a:p>
            <a:endParaRPr lang="de-DE" dirty="0"/>
          </a:p>
          <a:p>
            <a:r>
              <a:rPr lang="de-DE" dirty="0" smtClean="0"/>
              <a:t>             Informationsabruf</a:t>
            </a:r>
          </a:p>
          <a:p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243613" y="4645420"/>
            <a:ext cx="594917" cy="0"/>
          </a:xfrm>
          <a:prstGeom prst="straightConnector1">
            <a:avLst/>
          </a:prstGeom>
          <a:ln w="28575" cmpd="sng">
            <a:solidFill>
              <a:srgbClr val="1D47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243613" y="5209731"/>
            <a:ext cx="594917" cy="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239946" y="5732400"/>
            <a:ext cx="598584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040771" y="3363924"/>
            <a:ext cx="0" cy="514886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4484439" y="1751979"/>
            <a:ext cx="1698627" cy="51352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575964" y="1751979"/>
            <a:ext cx="1607102" cy="2435764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922779" y="1751979"/>
            <a:ext cx="3260287" cy="317949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112512" y="1534227"/>
            <a:ext cx="26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Wissenschaftlicher Beirat:</a:t>
            </a:r>
            <a:endParaRPr lang="de-DE" b="1" u="sng" dirty="0"/>
          </a:p>
        </p:txBody>
      </p:sp>
      <p:sp>
        <p:nvSpPr>
          <p:cNvPr id="21" name="Rechteck 20"/>
          <p:cNvSpPr/>
          <p:nvPr/>
        </p:nvSpPr>
        <p:spPr>
          <a:xfrm>
            <a:off x="6075615" y="1945665"/>
            <a:ext cx="301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latin typeface="Open Sans"/>
                <a:cs typeface="Open Sans"/>
              </a:rPr>
              <a:t>Beratung und Planung der Studien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Konzeption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Durchführbarkeit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>
                <a:latin typeface="Open Sans"/>
                <a:cs typeface="Open Sans"/>
              </a:rPr>
              <a:t>Finanzierungsplanung</a:t>
            </a:r>
          </a:p>
          <a:p>
            <a:pPr lvl="0"/>
            <a:r>
              <a:rPr lang="de-DE" sz="1200" b="1" dirty="0">
                <a:latin typeface="Open Sans"/>
                <a:cs typeface="Open Sans"/>
              </a:rPr>
              <a:t>Projektmanagement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Vertragsgestaltung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Studiendokumentation</a:t>
            </a:r>
            <a:endParaRPr lang="de-DE" sz="1200" b="1" dirty="0">
              <a:latin typeface="Open Sans"/>
              <a:cs typeface="Open Sans"/>
            </a:endParaRPr>
          </a:p>
          <a:p>
            <a:pPr lvl="0"/>
            <a:r>
              <a:rPr lang="de-DE" sz="1200" b="1" dirty="0">
                <a:latin typeface="Open Sans"/>
                <a:cs typeface="Open Sans"/>
              </a:rPr>
              <a:t>Qualitätsmanagement</a:t>
            </a:r>
          </a:p>
          <a:p>
            <a:pPr lvl="0"/>
            <a:r>
              <a:rPr lang="de-DE" sz="1200" b="1" dirty="0">
                <a:latin typeface="Open Sans"/>
                <a:cs typeface="Open Sans"/>
              </a:rPr>
              <a:t>Datenmanagement</a:t>
            </a: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Vorbereitung </a:t>
            </a:r>
            <a:r>
              <a:rPr lang="de-DE" sz="1200" b="1" dirty="0">
                <a:latin typeface="Open Sans"/>
                <a:cs typeface="Open Sans"/>
              </a:rPr>
              <a:t>der </a:t>
            </a:r>
            <a:r>
              <a:rPr lang="de-DE" sz="1200" b="1" dirty="0" smtClean="0">
                <a:latin typeface="Open Sans"/>
                <a:cs typeface="Open Sans"/>
              </a:rPr>
              <a:t>Daten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Auswertungsplan</a:t>
            </a:r>
            <a:endParaRPr lang="de-DE" sz="1200" b="1" dirty="0">
              <a:latin typeface="Open Sans"/>
              <a:cs typeface="Open Sans"/>
            </a:endParaRPr>
          </a:p>
          <a:p>
            <a:pPr lvl="1"/>
            <a:r>
              <a:rPr lang="de-DE" sz="1200" b="1" dirty="0" smtClean="0">
                <a:latin typeface="Open Sans"/>
                <a:cs typeface="Open Sans"/>
              </a:rPr>
              <a:t>Statistischer Bericht</a:t>
            </a:r>
            <a:endParaRPr lang="de-DE" sz="1200" b="1" dirty="0">
              <a:latin typeface="Open Sans"/>
              <a:cs typeface="Open Sans"/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Modul 2: MPI </a:t>
            </a:r>
            <a:r>
              <a:rPr lang="de-DE" sz="2000" b="1" dirty="0" smtClean="0">
                <a:latin typeface="Open Sans"/>
                <a:cs typeface="Open Sans"/>
              </a:rPr>
              <a:t>(Matching Programming Interface) </a:t>
            </a:r>
            <a:endParaRPr lang="de-DE" sz="2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77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900638993"/>
              </p:ext>
            </p:extLst>
          </p:nvPr>
        </p:nvGraphicFramePr>
        <p:xfrm>
          <a:off x="997603" y="1088488"/>
          <a:ext cx="7436472" cy="503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Modul 2: MPI </a:t>
            </a:r>
            <a:r>
              <a:rPr lang="de-DE" sz="2000" b="1" dirty="0" smtClean="0">
                <a:latin typeface="Open Sans"/>
                <a:cs typeface="Open Sans"/>
              </a:rPr>
              <a:t>(Juvantis Prototyp-Entwicklung) </a:t>
            </a:r>
            <a:endParaRPr lang="de-DE" sz="2000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116534" y="-1601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07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MPI: Rolle der Daten-Infomediäre</a:t>
            </a:r>
            <a:endParaRPr lang="de-DE" sz="2000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929070085"/>
              </p:ext>
            </p:extLst>
          </p:nvPr>
        </p:nvGraphicFramePr>
        <p:xfrm>
          <a:off x="1524000" y="447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5849363"/>
              </p:ext>
            </p:extLst>
          </p:nvPr>
        </p:nvGraphicFramePr>
        <p:xfrm>
          <a:off x="723152" y="2597319"/>
          <a:ext cx="7697224" cy="494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3259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Google-Trends: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78" name="Bild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" y="1466333"/>
            <a:ext cx="7094837" cy="2856200"/>
          </a:xfrm>
          <a:prstGeom prst="rect">
            <a:avLst/>
          </a:prstGeom>
        </p:spPr>
      </p:pic>
      <p:pic>
        <p:nvPicPr>
          <p:cNvPr id="79" name="Bild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" y="4561435"/>
            <a:ext cx="3454731" cy="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0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erade Verbindung 174"/>
          <p:cNvCxnSpPr>
            <a:endCxn id="108" idx="1"/>
          </p:cNvCxnSpPr>
          <p:nvPr/>
        </p:nvCxnSpPr>
        <p:spPr>
          <a:xfrm>
            <a:off x="4630277" y="3808396"/>
            <a:ext cx="1275380" cy="4051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250442" y="2805186"/>
            <a:ext cx="841411" cy="932532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6458356" y="3223297"/>
            <a:ext cx="476413" cy="523191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 flipV="1">
            <a:off x="5905293" y="3144924"/>
            <a:ext cx="571864" cy="67352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5837929" y="3101655"/>
            <a:ext cx="634995" cy="749296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5291827" y="3744278"/>
            <a:ext cx="634995" cy="749296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 flipV="1">
            <a:off x="4845475" y="4578953"/>
            <a:ext cx="402162" cy="474133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6953832" y="3783887"/>
            <a:ext cx="628237" cy="3174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 flipV="1">
            <a:off x="5989690" y="3811582"/>
            <a:ext cx="888587" cy="877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flipV="1">
            <a:off x="5363436" y="3854369"/>
            <a:ext cx="542221" cy="63920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4630277" y="3851329"/>
            <a:ext cx="617360" cy="664125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1520" y="3772550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5674" y="3680566"/>
            <a:ext cx="921609" cy="24622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0000FF"/>
                </a:solidFill>
                <a:latin typeface="Open Sans"/>
                <a:cs typeface="Open Sans"/>
              </a:rPr>
              <a:t>Gesundheit</a:t>
            </a:r>
            <a:endParaRPr lang="de-DE" sz="1000" b="1" dirty="0">
              <a:solidFill>
                <a:srgbClr val="0000FF"/>
              </a:solidFill>
              <a:latin typeface="Open Sans"/>
              <a:cs typeface="Open San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26592" y="3914872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Gesundheitsmanagement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27013" y="3561143"/>
            <a:ext cx="81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Public </a:t>
            </a:r>
            <a:r>
              <a:rPr lang="de-DE" sz="800" dirty="0">
                <a:latin typeface="Open Sans"/>
                <a:cs typeface="Open Sans"/>
              </a:rPr>
              <a:t>H</a:t>
            </a:r>
            <a:r>
              <a:rPr lang="de-DE" sz="800" dirty="0" smtClean="0">
                <a:latin typeface="Open Sans"/>
                <a:cs typeface="Open Sans"/>
              </a:rPr>
              <a:t>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5765" y="3881004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Corporate Health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474889" y="350877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Big Data</a:t>
            </a:r>
            <a:endParaRPr lang="de-DE" sz="800" b="1" dirty="0">
              <a:latin typeface="Open Sans"/>
              <a:cs typeface="Open San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76472" y="3900913"/>
            <a:ext cx="75082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Prävention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450963" y="34915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E-Health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98983" y="3768498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2131908" y="3808395"/>
            <a:ext cx="921663" cy="4064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endCxn id="23" idx="2"/>
          </p:cNvCxnSpPr>
          <p:nvPr/>
        </p:nvCxnSpPr>
        <p:spPr>
          <a:xfrm>
            <a:off x="3127009" y="3808395"/>
            <a:ext cx="671974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3" idx="6"/>
          </p:cNvCxnSpPr>
          <p:nvPr/>
        </p:nvCxnSpPr>
        <p:spPr>
          <a:xfrm>
            <a:off x="3878771" y="3808395"/>
            <a:ext cx="667876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76" idx="3"/>
          </p:cNvCxnSpPr>
          <p:nvPr/>
        </p:nvCxnSpPr>
        <p:spPr>
          <a:xfrm>
            <a:off x="4626435" y="3803677"/>
            <a:ext cx="627570" cy="681418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333793" y="3811570"/>
            <a:ext cx="571864" cy="673525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6953820" y="3809273"/>
            <a:ext cx="628237" cy="3174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903086" y="1567106"/>
            <a:ext cx="1776022" cy="246221"/>
          </a:xfrm>
          <a:prstGeom prst="rect">
            <a:avLst/>
          </a:prstGeom>
          <a:noFill/>
          <a:ln>
            <a:solidFill>
              <a:srgbClr val="1DBF40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1DBF40"/>
                </a:solidFill>
                <a:latin typeface="Open Sans"/>
                <a:cs typeface="Open Sans"/>
              </a:rPr>
              <a:t>Konnektivität / Mobilität</a:t>
            </a:r>
            <a:endParaRPr lang="de-DE" sz="1000" b="1" dirty="0">
              <a:solidFill>
                <a:srgbClr val="1DBF40"/>
              </a:solidFill>
              <a:latin typeface="Open Sans"/>
              <a:cs typeface="Open Sans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795878" y="1813327"/>
            <a:ext cx="57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SoLoMo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52018" y="1864772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1DB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791904" y="2271082"/>
            <a:ext cx="1477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Dezentralisierte Netzwerke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52018" y="2338905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1DB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63" name="Gerade Verbindung 62"/>
          <p:cNvCxnSpPr>
            <a:endCxn id="62" idx="0"/>
          </p:cNvCxnSpPr>
          <p:nvPr/>
        </p:nvCxnSpPr>
        <p:spPr>
          <a:xfrm>
            <a:off x="3791912" y="1944565"/>
            <a:ext cx="0" cy="394340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791645" y="2427930"/>
            <a:ext cx="0" cy="394340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819670" y="2764002"/>
            <a:ext cx="1061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Internet der Dinge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69" name="Gerade Verbindung 68"/>
          <p:cNvCxnSpPr/>
          <p:nvPr/>
        </p:nvCxnSpPr>
        <p:spPr>
          <a:xfrm>
            <a:off x="3791375" y="2851752"/>
            <a:ext cx="782145" cy="890199"/>
          </a:xfrm>
          <a:prstGeom prst="line">
            <a:avLst/>
          </a:prstGeom>
          <a:ln w="12700" cmpd="sng">
            <a:solidFill>
              <a:srgbClr val="1DBF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Abgerundetes Rechteck 98"/>
          <p:cNvSpPr/>
          <p:nvPr/>
        </p:nvSpPr>
        <p:spPr>
          <a:xfrm>
            <a:off x="5218006" y="4485819"/>
            <a:ext cx="145418" cy="9313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390549" y="4336935"/>
            <a:ext cx="764101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Feedback &amp;</a:t>
            </a:r>
          </a:p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Wissens-</a:t>
            </a:r>
          </a:p>
          <a:p>
            <a:pPr algn="ctr">
              <a:lnSpc>
                <a:spcPct val="110000"/>
              </a:lnSpc>
            </a:pPr>
            <a:r>
              <a:rPr lang="de-DE" sz="800" dirty="0" smtClean="0">
                <a:latin typeface="Open Sans"/>
                <a:cs typeface="Open Sans"/>
              </a:rPr>
              <a:t>Gesellschaft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5905657" y="3746488"/>
            <a:ext cx="80433" cy="13191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754820" y="3900833"/>
            <a:ext cx="928960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Schnittstellen-</a:t>
            </a:r>
          </a:p>
          <a:p>
            <a:pPr algn="ctr">
              <a:lnSpc>
                <a:spcPct val="120000"/>
              </a:lnSpc>
            </a:pPr>
            <a:r>
              <a:rPr lang="de-DE" sz="800" b="1" dirty="0" smtClean="0">
                <a:latin typeface="Open Sans"/>
                <a:cs typeface="Open Sans"/>
              </a:rPr>
              <a:t>Design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6608143" y="3253906"/>
            <a:ext cx="1018227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24/7-Gesellschaft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Third Places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7476700" y="3903341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Personalisierte Medizin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4404256" y="5505207"/>
            <a:ext cx="1082348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Life-Long-Learning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6020504" y="2871036"/>
            <a:ext cx="881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Collaboration</a:t>
            </a:r>
          </a:p>
        </p:txBody>
      </p:sp>
      <p:sp>
        <p:nvSpPr>
          <p:cNvPr id="144" name="Oval 143"/>
          <p:cNvSpPr/>
          <p:nvPr/>
        </p:nvSpPr>
        <p:spPr>
          <a:xfrm>
            <a:off x="4796047" y="5028128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5116280" y="3313885"/>
            <a:ext cx="1067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Neue Lernformate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46" name="Gerade Verbindung 145"/>
          <p:cNvCxnSpPr/>
          <p:nvPr/>
        </p:nvCxnSpPr>
        <p:spPr>
          <a:xfrm flipV="1">
            <a:off x="4394172" y="5107921"/>
            <a:ext cx="413267" cy="47858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330632" y="5578036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4860022" y="4966299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Open Education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3827860" y="5752611"/>
            <a:ext cx="108234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Open Sans"/>
                <a:cs typeface="Open Sans"/>
              </a:rPr>
              <a:t>Neues Lernen</a:t>
            </a:r>
            <a:endParaRPr lang="de-DE" sz="1000" b="1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982422" y="3592480"/>
            <a:ext cx="892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Quantified Self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1719940" y="2446619"/>
            <a:ext cx="1033318" cy="2462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Silver Society</a:t>
            </a:r>
            <a:endParaRPr lang="de-DE" sz="1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210548" y="2758775"/>
            <a:ext cx="79788" cy="7979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235314" y="272054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Open Sans"/>
                <a:cs typeface="Open Sans"/>
              </a:rPr>
              <a:t>Downaging</a:t>
            </a:r>
            <a:endParaRPr lang="de-DE" sz="800" dirty="0">
              <a:latin typeface="Open Sans"/>
              <a:cs typeface="Open Sans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927080" y="3410239"/>
            <a:ext cx="1056700" cy="38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Demographischer 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Wandel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64" name="Gerade Verbindung 163"/>
          <p:cNvCxnSpPr/>
          <p:nvPr/>
        </p:nvCxnSpPr>
        <p:spPr>
          <a:xfrm flipV="1">
            <a:off x="3093788" y="2873073"/>
            <a:ext cx="705195" cy="868878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Abgerundetes Rechteck 152"/>
          <p:cNvSpPr/>
          <p:nvPr/>
        </p:nvSpPr>
        <p:spPr>
          <a:xfrm>
            <a:off x="3053571" y="3741951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3170795" y="2598741"/>
            <a:ext cx="595035" cy="53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Ambient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Assisted</a:t>
            </a:r>
          </a:p>
          <a:p>
            <a:pPr algn="ctr">
              <a:lnSpc>
                <a:spcPct val="120000"/>
              </a:lnSpc>
            </a:pPr>
            <a:r>
              <a:rPr lang="de-DE" sz="800" dirty="0" smtClean="0">
                <a:latin typeface="Open Sans"/>
                <a:cs typeface="Open Sans"/>
              </a:rPr>
              <a:t>Living</a:t>
            </a:r>
            <a:endParaRPr lang="de-DE" sz="800" dirty="0">
              <a:latin typeface="Open Sans"/>
              <a:cs typeface="Open Sans"/>
            </a:endParaRPr>
          </a:p>
        </p:txBody>
      </p:sp>
      <p:cxnSp>
        <p:nvCxnSpPr>
          <p:cNvPr id="172" name="Gerade Verbindung 171"/>
          <p:cNvCxnSpPr/>
          <p:nvPr/>
        </p:nvCxnSpPr>
        <p:spPr>
          <a:xfrm>
            <a:off x="3765989" y="2864463"/>
            <a:ext cx="782145" cy="890199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Abgerundetes Rechteck 154"/>
          <p:cNvSpPr/>
          <p:nvPr/>
        </p:nvSpPr>
        <p:spPr>
          <a:xfrm>
            <a:off x="3726274" y="2826503"/>
            <a:ext cx="145418" cy="9313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4546002" y="3737718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/>
              <a:cs typeface="Open Sans"/>
            </a:endParaRPr>
          </a:p>
        </p:txBody>
      </p:sp>
      <p:cxnSp>
        <p:nvCxnSpPr>
          <p:cNvPr id="178" name="Gerade Verbindung 177"/>
          <p:cNvCxnSpPr/>
          <p:nvPr/>
        </p:nvCxnSpPr>
        <p:spPr>
          <a:xfrm flipV="1">
            <a:off x="5986090" y="3838948"/>
            <a:ext cx="888587" cy="877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>
            <a:off x="6953820" y="3838948"/>
            <a:ext cx="628237" cy="3174"/>
          </a:xfrm>
          <a:prstGeom prst="line">
            <a:avLst/>
          </a:prstGeom>
          <a:ln w="1270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6420250" y="3223294"/>
            <a:ext cx="476413" cy="52319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bgerundetes Rechteck 135"/>
          <p:cNvSpPr/>
          <p:nvPr/>
        </p:nvSpPr>
        <p:spPr>
          <a:xfrm>
            <a:off x="6396974" y="3087328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cxnSp>
        <p:nvCxnSpPr>
          <p:cNvPr id="181" name="Gerade Verbindung 180"/>
          <p:cNvCxnSpPr/>
          <p:nvPr/>
        </p:nvCxnSpPr>
        <p:spPr>
          <a:xfrm>
            <a:off x="6953832" y="3758489"/>
            <a:ext cx="628237" cy="317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6873387" y="3742436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7581412" y="3742436"/>
            <a:ext cx="80433" cy="13191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Open Sans"/>
              <a:cs typeface="Open Sans"/>
            </a:endParaRPr>
          </a:p>
        </p:txBody>
      </p:sp>
      <p:cxnSp>
        <p:nvCxnSpPr>
          <p:cNvPr id="187" name="Gerade Verbindung mit Pfeil 186"/>
          <p:cNvCxnSpPr>
            <a:endCxn id="111" idx="2"/>
          </p:cNvCxnSpPr>
          <p:nvPr/>
        </p:nvCxnSpPr>
        <p:spPr>
          <a:xfrm flipH="1" flipV="1">
            <a:off x="6219300" y="4284528"/>
            <a:ext cx="489644" cy="145033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endCxn id="137" idx="0"/>
          </p:cNvCxnSpPr>
          <p:nvPr/>
        </p:nvCxnSpPr>
        <p:spPr>
          <a:xfrm flipH="1">
            <a:off x="6461465" y="1864772"/>
            <a:ext cx="817282" cy="10062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feld 190"/>
          <p:cNvSpPr txBox="1"/>
          <p:nvPr/>
        </p:nvSpPr>
        <p:spPr>
          <a:xfrm>
            <a:off x="7219952" y="167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4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616696" y="57182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2</a:t>
            </a:r>
            <a:endParaRPr lang="de-DE" sz="1000" b="1" dirty="0">
              <a:latin typeface="Open Sans"/>
              <a:cs typeface="Open Sans"/>
            </a:endParaRPr>
          </a:p>
        </p:txBody>
      </p:sp>
      <p:cxnSp>
        <p:nvCxnSpPr>
          <p:cNvPr id="194" name="Gerade Verbindung mit Pfeil 193"/>
          <p:cNvCxnSpPr>
            <a:endCxn id="17" idx="0"/>
          </p:cNvCxnSpPr>
          <p:nvPr/>
        </p:nvCxnSpPr>
        <p:spPr>
          <a:xfrm flipH="1">
            <a:off x="7785231" y="2822270"/>
            <a:ext cx="310341" cy="6865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feld 194"/>
          <p:cNvSpPr txBox="1"/>
          <p:nvPr/>
        </p:nvSpPr>
        <p:spPr>
          <a:xfrm>
            <a:off x="8012300" y="2617994"/>
            <a:ext cx="696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1</a:t>
            </a:r>
          </a:p>
        </p:txBody>
      </p:sp>
      <p:cxnSp>
        <p:nvCxnSpPr>
          <p:cNvPr id="197" name="Gerade Verbindung mit Pfeil 196"/>
          <p:cNvCxnSpPr>
            <a:endCxn id="18" idx="2"/>
          </p:cNvCxnSpPr>
          <p:nvPr/>
        </p:nvCxnSpPr>
        <p:spPr>
          <a:xfrm flipH="1" flipV="1">
            <a:off x="7051886" y="4136875"/>
            <a:ext cx="733348" cy="10717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/>
          <p:cNvSpPr txBox="1"/>
          <p:nvPr/>
        </p:nvSpPr>
        <p:spPr>
          <a:xfrm>
            <a:off x="7724113" y="50969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Modul 3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20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Projekt</a:t>
            </a:r>
            <a:r>
              <a:rPr lang="de-DE" dirty="0">
                <a:latin typeface="Open Sans"/>
                <a:cs typeface="Open Sans"/>
              </a:rPr>
              <a:t>s</a:t>
            </a:r>
            <a:r>
              <a:rPr lang="de-DE" dirty="0" smtClean="0">
                <a:latin typeface="Open Sans"/>
                <a:cs typeface="Open Sans"/>
              </a:rPr>
              <a:t>chnittstellen: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27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956547815"/>
              </p:ext>
            </p:extLst>
          </p:nvPr>
        </p:nvGraphicFramePr>
        <p:xfrm>
          <a:off x="-1015121" y="53667"/>
          <a:ext cx="10177009" cy="625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116962" y="1464222"/>
            <a:ext cx="3585434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32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Organisation: </a:t>
            </a:r>
            <a:r>
              <a:rPr lang="de-DE" sz="2000" dirty="0" err="1" smtClean="0">
                <a:latin typeface="Open Sans"/>
                <a:cs typeface="Open Sans"/>
              </a:rPr>
              <a:t>Juvantis</a:t>
            </a:r>
            <a:r>
              <a:rPr lang="de-DE" sz="2000" dirty="0" smtClean="0">
                <a:latin typeface="Open Sans"/>
                <a:cs typeface="Open Sans"/>
              </a:rPr>
              <a:t> (Stiftung, gemeinnütziger Verein...)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843305492"/>
              </p:ext>
            </p:extLst>
          </p:nvPr>
        </p:nvGraphicFramePr>
        <p:xfrm>
          <a:off x="776538" y="1137118"/>
          <a:ext cx="7313243" cy="484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1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</a:t>
            </a:r>
            <a:r>
              <a:rPr lang="de-DE" dirty="0" err="1" smtClean="0">
                <a:latin typeface="Open Sans"/>
                <a:cs typeface="Open Sans"/>
              </a:rPr>
              <a:t>Leadership</a:t>
            </a:r>
            <a:r>
              <a:rPr lang="de-DE" dirty="0" smtClean="0">
                <a:latin typeface="Open Sans"/>
                <a:cs typeface="Open Sans"/>
              </a:rPr>
              <a:t> Team: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Besteht aus den Leitern der Developer Working Group und der Community Working Group.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Richtungsweisendes Gremium im Projekt und zuständig für die Diskussion von Themen, die nicht eindeutig einem der beiden Bereiche „Entwicklung“ bzw. „Community“ zuzuweisen sind.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59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Developer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Developer Working Group soll die Juvantis-Plattform weiterentwickeln und dabei sicherstellen, dass sie sicher und von hoher Qualität ist.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Open Sans"/>
                <a:cs typeface="Open Sans"/>
              </a:rPr>
              <a:t>Neue Mitglieder der Gruppe werden von den bisherigen Mitgliedern </a:t>
            </a:r>
            <a:r>
              <a:rPr lang="de-DE" dirty="0" smtClean="0">
                <a:latin typeface="Open Sans"/>
                <a:cs typeface="Open Sans"/>
              </a:rPr>
              <a:t>berufen.</a:t>
            </a: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20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Community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333741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Community Working Group soll die bestehenden Communities und Nutzergruppen pflegen und verwalten und somit auch für eine Kommunikation zwischen der Community und der Developer Working Group sorgen.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Anders als bei </a:t>
            </a:r>
            <a:r>
              <a:rPr lang="de-DE" dirty="0">
                <a:latin typeface="Open Sans"/>
                <a:cs typeface="Open Sans"/>
              </a:rPr>
              <a:t>der </a:t>
            </a:r>
            <a:r>
              <a:rPr lang="de-DE" dirty="0" smtClean="0">
                <a:latin typeface="Open Sans"/>
                <a:cs typeface="Open Sans"/>
              </a:rPr>
              <a:t>Developer Working </a:t>
            </a:r>
            <a:r>
              <a:rPr lang="de-DE" dirty="0">
                <a:latin typeface="Open Sans"/>
                <a:cs typeface="Open Sans"/>
              </a:rPr>
              <a:t>Group gibt es </a:t>
            </a:r>
            <a:r>
              <a:rPr lang="de-DE" dirty="0" smtClean="0">
                <a:latin typeface="Open Sans"/>
                <a:cs typeface="Open Sans"/>
              </a:rPr>
              <a:t>sowohl eine Wahl als auch eine Berufung neuer Mitglieder.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Hintergrund: 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Der Grad der </a:t>
            </a:r>
            <a:r>
              <a:rPr lang="de-DE" dirty="0" smtClean="0">
                <a:latin typeface="Open Sans"/>
                <a:cs typeface="Open Sans"/>
              </a:rPr>
              <a:t>Evidenz ist ausgesprochen gut. 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Weltweit &gt; 200 </a:t>
            </a:r>
            <a:r>
              <a:rPr lang="de-DE" dirty="0">
                <a:latin typeface="Open Sans"/>
                <a:cs typeface="Open Sans"/>
              </a:rPr>
              <a:t>randomisierte, kontrollierte </a:t>
            </a:r>
            <a:r>
              <a:rPr lang="de-DE" dirty="0" smtClean="0">
                <a:latin typeface="Open Sans"/>
                <a:cs typeface="Open Sans"/>
              </a:rPr>
              <a:t>Studien.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Nachgewiesene Wirksamkeit </a:t>
            </a:r>
            <a:r>
              <a:rPr lang="de-DE" dirty="0">
                <a:latin typeface="Open Sans"/>
                <a:cs typeface="Open Sans"/>
              </a:rPr>
              <a:t>in Hinblick auf </a:t>
            </a:r>
            <a:endParaRPr lang="de-DE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die Blutzuckereinstellung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</a:t>
            </a:r>
            <a:r>
              <a:rPr lang="de-DE" sz="2200" dirty="0">
                <a:latin typeface="Open Sans"/>
                <a:cs typeface="Open Sans"/>
              </a:rPr>
              <a:t>krankheitsbezogene </a:t>
            </a:r>
            <a:r>
              <a:rPr lang="de-DE" sz="2200" dirty="0" smtClean="0">
                <a:latin typeface="Open Sans"/>
                <a:cs typeface="Open Sans"/>
              </a:rPr>
              <a:t>Wissen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Selbstbehandlungsverhalten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ausgewählte </a:t>
            </a:r>
            <a:r>
              <a:rPr lang="de-DE" sz="2200" dirty="0">
                <a:latin typeface="Open Sans"/>
                <a:cs typeface="Open Sans"/>
              </a:rPr>
              <a:t>assoziierte Risikofaktoren wie Bluthochdruck </a:t>
            </a:r>
            <a:endParaRPr lang="de-DE" sz="2200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und </a:t>
            </a:r>
            <a:r>
              <a:rPr lang="de-DE" sz="2200" dirty="0">
                <a:latin typeface="Open Sans"/>
                <a:cs typeface="Open Sans"/>
              </a:rPr>
              <a:t>die </a:t>
            </a:r>
            <a:r>
              <a:rPr lang="de-DE" sz="2200" dirty="0" smtClean="0">
                <a:latin typeface="Open Sans"/>
                <a:cs typeface="Open Sans"/>
              </a:rPr>
              <a:t>Lebensqualität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b="1" dirty="0">
                <a:latin typeface="Open Sans"/>
                <a:cs typeface="Open Sans"/>
              </a:rPr>
              <a:t>S</a:t>
            </a:r>
            <a:r>
              <a:rPr lang="de-DE" b="1" dirty="0" smtClean="0">
                <a:latin typeface="Open Sans"/>
                <a:cs typeface="Open Sans"/>
              </a:rPr>
              <a:t>trukturierte </a:t>
            </a:r>
            <a:r>
              <a:rPr lang="de-DE" b="1" dirty="0">
                <a:latin typeface="Open Sans"/>
                <a:cs typeface="Open Sans"/>
              </a:rPr>
              <a:t>Diabetesschulung stellt </a:t>
            </a:r>
            <a:r>
              <a:rPr lang="de-DE" b="1" dirty="0" smtClean="0">
                <a:latin typeface="Open Sans"/>
                <a:cs typeface="Open Sans"/>
              </a:rPr>
              <a:t>eine evidenzbasierte Therapie dar!</a:t>
            </a:r>
            <a:endParaRPr lang="de-DE" b="1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85354" y="5977719"/>
            <a:ext cx="1001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</a:t>
            </a:r>
            <a:endParaRPr lang="de-DE" sz="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284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717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latin typeface="Open Sans"/>
                <a:cs typeface="Open Sans"/>
              </a:rPr>
              <a:t>Cost-effectiveness of interventions over time ($/DALY)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92582" y="5955316"/>
            <a:ext cx="215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atin typeface="Open Sans"/>
                <a:cs typeface="Open Sans"/>
              </a:rPr>
              <a:t>OECD HEALTH WORKING PAPERS No. 48</a:t>
            </a:r>
          </a:p>
        </p:txBody>
      </p:sp>
      <p:pic>
        <p:nvPicPr>
          <p:cNvPr id="4" name="Bild 3" descr="Bildschirmfoto 2015-09-11 um 22.5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3" y="1377335"/>
            <a:ext cx="6801899" cy="4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Open Sans"/>
                <a:cs typeface="Open Sans"/>
              </a:rPr>
              <a:t>Problem: </a:t>
            </a:r>
            <a:r>
              <a:rPr lang="de-DE" dirty="0" smtClean="0">
                <a:latin typeface="Open Sans"/>
                <a:cs typeface="Open Sans"/>
              </a:rPr>
              <a:t>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90732"/>
            <a:ext cx="8229600" cy="51869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Traditionelle Schulungs- und Selbstmanagementprogramme können nicht in dem Maße skaliert werden, wie entsprechender Bedarf besteht.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Strukturierte Schulungsmaßnahmen </a:t>
            </a:r>
            <a:r>
              <a:rPr lang="de-DE" sz="2000" dirty="0">
                <a:latin typeface="Open Sans"/>
                <a:cs typeface="Open Sans"/>
              </a:rPr>
              <a:t>für </a:t>
            </a:r>
            <a:r>
              <a:rPr lang="de-DE" sz="2000" dirty="0" smtClean="0">
                <a:latin typeface="Open Sans"/>
                <a:cs typeface="Open Sans"/>
              </a:rPr>
              <a:t>Diabetiker, </a:t>
            </a:r>
            <a:r>
              <a:rPr lang="de-DE" sz="2000" dirty="0">
                <a:latin typeface="Open Sans"/>
                <a:cs typeface="Open Sans"/>
              </a:rPr>
              <a:t>die bereits eine S</a:t>
            </a:r>
            <a:r>
              <a:rPr lang="de-DE" sz="2000" dirty="0" smtClean="0">
                <a:latin typeface="Open Sans"/>
                <a:cs typeface="Open Sans"/>
              </a:rPr>
              <a:t>chulung </a:t>
            </a:r>
            <a:r>
              <a:rPr lang="de-DE" sz="2000" dirty="0">
                <a:latin typeface="Open Sans"/>
                <a:cs typeface="Open Sans"/>
              </a:rPr>
              <a:t>absolviert haben und </a:t>
            </a:r>
            <a:r>
              <a:rPr lang="de-DE" sz="2000" dirty="0" smtClean="0">
                <a:latin typeface="Open Sans"/>
                <a:cs typeface="Open Sans"/>
              </a:rPr>
              <a:t>weitere </a:t>
            </a:r>
            <a:r>
              <a:rPr lang="de-DE" sz="2000" dirty="0">
                <a:latin typeface="Open Sans"/>
                <a:cs typeface="Open Sans"/>
              </a:rPr>
              <a:t>Unterstützung </a:t>
            </a:r>
            <a:r>
              <a:rPr lang="de-DE" sz="2000" dirty="0" smtClean="0">
                <a:latin typeface="Open Sans"/>
                <a:cs typeface="Open Sans"/>
              </a:rPr>
              <a:t>benötigen</a:t>
            </a:r>
            <a:r>
              <a:rPr lang="de-DE" sz="2000" dirty="0">
                <a:latin typeface="Open Sans"/>
                <a:cs typeface="Open Sans"/>
              </a:rPr>
              <a:t>, fehlen allerdings weitgehend. </a:t>
            </a: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Ein Diabetiker erhält </a:t>
            </a:r>
            <a:r>
              <a:rPr lang="de-DE" sz="2000" dirty="0">
                <a:latin typeface="Open Sans"/>
                <a:cs typeface="Open Sans"/>
              </a:rPr>
              <a:t>in Deutschland im Schnitt nur zwei Stunden ambulante Behandlung </a:t>
            </a:r>
            <a:r>
              <a:rPr lang="de-DE" sz="2000" dirty="0" smtClean="0">
                <a:latin typeface="Open Sans"/>
                <a:cs typeface="Open Sans"/>
              </a:rPr>
              <a:t>jährlich, d.h. er ist </a:t>
            </a:r>
            <a:r>
              <a:rPr lang="de-DE" sz="2000" dirty="0">
                <a:latin typeface="Open Sans"/>
                <a:cs typeface="Open Sans"/>
              </a:rPr>
              <a:t>in 99.98 Prozent seiner Zeit mit der Krankheit </a:t>
            </a:r>
            <a:r>
              <a:rPr lang="de-DE" sz="2000" dirty="0" smtClean="0">
                <a:latin typeface="Open Sans"/>
                <a:cs typeface="Open Sans"/>
              </a:rPr>
              <a:t>alleine. 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de-DE" sz="2000" dirty="0" smtClean="0">
                <a:latin typeface="Open Sans"/>
                <a:cs typeface="Open Sans"/>
              </a:rPr>
              <a:t>								</a:t>
            </a: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endParaRPr lang="de-DE" sz="2000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de-DE" sz="2000" dirty="0" smtClean="0">
                <a:latin typeface="Open Sans"/>
                <a:cs typeface="Open Sans"/>
              </a:rPr>
              <a:t>															</a:t>
            </a:r>
            <a:endParaRPr lang="de-DE" sz="2000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67469" y="5977719"/>
            <a:ext cx="3220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2013; </a:t>
            </a:r>
            <a:r>
              <a:rPr lang="de-DE" sz="800" dirty="0">
                <a:latin typeface="Open Sans"/>
                <a:cs typeface="Open Sans"/>
              </a:rPr>
              <a:t>Deutscher Gesundheitsbericht Diabetes 2015</a:t>
            </a:r>
          </a:p>
        </p:txBody>
      </p:sp>
    </p:spTree>
    <p:extLst>
      <p:ext uri="{BB962C8B-B14F-4D97-AF65-F5344CB8AC3E}">
        <p14:creationId xmlns:p14="http://schemas.microsoft.com/office/powerpoint/2010/main" val="12957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Open Sans"/>
                <a:cs typeface="Open Sans"/>
              </a:rPr>
              <a:t>Lösungsansatz:</a:t>
            </a:r>
            <a:endParaRPr lang="de-DE" b="1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031278"/>
            <a:ext cx="82296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Entwicklung einer </a:t>
            </a:r>
            <a:r>
              <a:rPr lang="de-DE" sz="2800" u="sng" dirty="0" smtClean="0">
                <a:latin typeface="Open Sans"/>
                <a:cs typeface="Open Sans"/>
              </a:rPr>
              <a:t>onlinebasierten</a:t>
            </a:r>
            <a:r>
              <a:rPr lang="de-DE" sz="2800" dirty="0" smtClean="0">
                <a:latin typeface="Open Sans"/>
                <a:cs typeface="Open Sans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von </a:t>
            </a:r>
            <a:r>
              <a:rPr lang="de-DE" sz="2800" u="sng" dirty="0" smtClean="0">
                <a:latin typeface="Open Sans"/>
                <a:cs typeface="Open Sans"/>
              </a:rPr>
              <a:t>Fachpersonal</a:t>
            </a:r>
            <a:r>
              <a:rPr lang="de-DE" sz="2800" dirty="0" smtClean="0">
                <a:latin typeface="Open Sans"/>
                <a:cs typeface="Open Sans"/>
              </a:rPr>
              <a:t> und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qualifizierten </a:t>
            </a:r>
            <a:r>
              <a:rPr lang="de-DE" sz="2800" u="sng" dirty="0" smtClean="0">
                <a:latin typeface="Open Sans"/>
                <a:cs typeface="Open Sans"/>
              </a:rPr>
              <a:t>Coaches</a:t>
            </a:r>
            <a:r>
              <a:rPr lang="de-DE" sz="2800" dirty="0" smtClean="0">
                <a:latin typeface="Open Sans"/>
                <a:cs typeface="Open Sans"/>
              </a:rPr>
              <a:t> koordinierten </a:t>
            </a:r>
          </a:p>
          <a:p>
            <a:pPr algn="ctr">
              <a:lnSpc>
                <a:spcPct val="200000"/>
              </a:lnSpc>
            </a:pPr>
            <a:r>
              <a:rPr lang="de-DE" sz="2800" u="sng" dirty="0" smtClean="0">
                <a:latin typeface="Open Sans"/>
                <a:cs typeface="Open Sans"/>
              </a:rPr>
              <a:t>Selbstmanagement</a:t>
            </a:r>
            <a:r>
              <a:rPr lang="de-DE" sz="2800" dirty="0" smtClean="0">
                <a:latin typeface="Open Sans"/>
                <a:cs typeface="Open Sans"/>
              </a:rPr>
              <a:t>- und </a:t>
            </a:r>
            <a:r>
              <a:rPr lang="de-DE" sz="2800" u="sng" dirty="0" smtClean="0">
                <a:latin typeface="Open Sans"/>
                <a:cs typeface="Open Sans"/>
              </a:rPr>
              <a:t>Wissensplattform</a:t>
            </a:r>
            <a:r>
              <a:rPr lang="de-DE" sz="2800" dirty="0" smtClean="0">
                <a:latin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36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8329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 Studienanalyse: pre-trial evaluation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78266"/>
            <a:ext cx="8686800" cy="515297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Identifizierung evidenzbasierter Onlineprogramme</a:t>
            </a: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Screening von 51 Studien aus 6 Datenbanken</a:t>
            </a:r>
            <a:endParaRPr lang="de-DE" dirty="0">
              <a:latin typeface="Open Sans"/>
              <a:cs typeface="Open Sans"/>
            </a:endParaRP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Erste qualitative Bewertung für 23 Studien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Positiver Einfluss auf die Einstellung des Blutzuckers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Effekte bei Smartphone-Anwendungen ausgeprägter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Unterschiedliche Aussagen zu Gewicht, RR, Lebensqualität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Zeit zum follow</a:t>
            </a:r>
            <a:r>
              <a:rPr lang="de-DE" dirty="0">
                <a:latin typeface="Open Sans"/>
                <a:cs typeface="Open Sans"/>
              </a:rPr>
              <a:t>-</a:t>
            </a:r>
            <a:r>
              <a:rPr lang="de-DE" dirty="0" smtClean="0">
                <a:latin typeface="Open Sans"/>
                <a:cs typeface="Open Sans"/>
              </a:rPr>
              <a:t>up: 2 Monate bis &gt; 4 Jahre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Heterogene Kontrollgruppen (jeweiliges Standardprogramm)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Keine wesentlichen </a:t>
            </a:r>
            <a:r>
              <a:rPr lang="de-DE" dirty="0" err="1" smtClean="0">
                <a:latin typeface="Open Sans"/>
                <a:cs typeface="Open Sans"/>
              </a:rPr>
              <a:t>adverse</a:t>
            </a:r>
            <a:r>
              <a:rPr lang="de-DE" dirty="0" smtClean="0">
                <a:latin typeface="Open Sans"/>
                <a:cs typeface="Open Sans"/>
              </a:rPr>
              <a:t> </a:t>
            </a:r>
            <a:r>
              <a:rPr lang="de-DE" dirty="0" smtClean="0">
                <a:latin typeface="Open Sans"/>
                <a:cs typeface="Open Sans"/>
              </a:rPr>
              <a:t>Effekte</a:t>
            </a:r>
            <a:endParaRPr lang="de-DE" dirty="0"/>
          </a:p>
          <a:p>
            <a:pPr lvl="2">
              <a:lnSpc>
                <a:spcPct val="150000"/>
              </a:lnSpc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3988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Erfolgreiche </a:t>
            </a:r>
            <a:r>
              <a:rPr lang="de-DE" dirty="0">
                <a:latin typeface="Open Sans"/>
                <a:cs typeface="Open Sans"/>
              </a:rPr>
              <a:t>K</a:t>
            </a:r>
            <a:r>
              <a:rPr lang="de-DE" dirty="0" smtClean="0">
                <a:latin typeface="Open Sans"/>
                <a:cs typeface="Open Sans"/>
              </a:rPr>
              <a:t>omponenten</a:t>
            </a:r>
            <a:r>
              <a:rPr lang="de-DE" dirty="0" smtClean="0">
                <a:latin typeface="Open Sans"/>
                <a:cs typeface="Open Sans"/>
              </a:rPr>
              <a:t>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3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Schichtenmodell: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21454210"/>
              </p:ext>
            </p:extLst>
          </p:nvPr>
        </p:nvGraphicFramePr>
        <p:xfrm>
          <a:off x="1435766" y="491210"/>
          <a:ext cx="8229601" cy="4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57871252"/>
              </p:ext>
            </p:extLst>
          </p:nvPr>
        </p:nvGraphicFramePr>
        <p:xfrm>
          <a:off x="216459" y="1358900"/>
          <a:ext cx="6451228" cy="523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Gerade Verbindung 6"/>
          <p:cNvSpPr/>
          <p:nvPr/>
        </p:nvSpPr>
        <p:spPr>
          <a:xfrm rot="5400000" flipV="1">
            <a:off x="2478389" y="1750043"/>
            <a:ext cx="1963150" cy="1607317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Gerade Verbindung 7"/>
          <p:cNvSpPr/>
          <p:nvPr/>
        </p:nvSpPr>
        <p:spPr>
          <a:xfrm>
            <a:off x="398137" y="1572126"/>
            <a:ext cx="225897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Gerade Verbindung 11"/>
          <p:cNvSpPr/>
          <p:nvPr/>
        </p:nvSpPr>
        <p:spPr>
          <a:xfrm rot="5400000" flipV="1">
            <a:off x="2766051" y="2478862"/>
            <a:ext cx="709191" cy="1187074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Gerade Verbindung 12"/>
          <p:cNvSpPr/>
          <p:nvPr/>
        </p:nvSpPr>
        <p:spPr>
          <a:xfrm>
            <a:off x="460100" y="2717803"/>
            <a:ext cx="207458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Gerade Verbindung 16"/>
          <p:cNvSpPr/>
          <p:nvPr/>
        </p:nvSpPr>
        <p:spPr>
          <a:xfrm rot="5400000" flipH="1" flipV="1">
            <a:off x="2714855" y="4146964"/>
            <a:ext cx="647424" cy="1022913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Gerade Verbindung 17"/>
          <p:cNvSpPr/>
          <p:nvPr/>
        </p:nvSpPr>
        <p:spPr>
          <a:xfrm>
            <a:off x="376086" y="4970348"/>
            <a:ext cx="2158596" cy="11786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Gerade Verbindung 19"/>
          <p:cNvSpPr/>
          <p:nvPr/>
        </p:nvSpPr>
        <p:spPr>
          <a:xfrm rot="5400000" flipH="1">
            <a:off x="5540630" y="4581780"/>
            <a:ext cx="447103" cy="676338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Gerade Verbindung 20"/>
          <p:cNvSpPr/>
          <p:nvPr/>
        </p:nvSpPr>
        <p:spPr>
          <a:xfrm>
            <a:off x="6102351" y="5143500"/>
            <a:ext cx="1988293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hteck 24"/>
          <p:cNvSpPr/>
          <p:nvPr/>
        </p:nvSpPr>
        <p:spPr>
          <a:xfrm>
            <a:off x="398136" y="1303206"/>
            <a:ext cx="1908565" cy="9896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ONLINE-STUDIENCENTER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3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Analyse, Aggregation, Algorithmen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241859" y="2344508"/>
            <a:ext cx="2405214" cy="11653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Matching Programming Interface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2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Studienplanung durch wissenschaftlichen Beirat</a:t>
            </a:r>
            <a:endParaRPr lang="de-DE" sz="1300" kern="1200" dirty="0"/>
          </a:p>
        </p:txBody>
      </p:sp>
      <p:sp>
        <p:nvSpPr>
          <p:cNvPr id="27" name="Rechteck 26"/>
          <p:cNvSpPr/>
          <p:nvPr/>
        </p:nvSpPr>
        <p:spPr>
          <a:xfrm>
            <a:off x="344424" y="4696397"/>
            <a:ext cx="2182684" cy="1151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VERHALTENSMANAGEMENT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Evidenzbasierte Präventionsprogramme für eingeschriebene Teilnehmer</a:t>
            </a:r>
            <a:endParaRPr lang="de-DE" sz="1300" kern="1200" dirty="0"/>
          </a:p>
        </p:txBody>
      </p:sp>
      <p:sp>
        <p:nvSpPr>
          <p:cNvPr id="28" name="Rechteck 27"/>
          <p:cNvSpPr/>
          <p:nvPr/>
        </p:nvSpPr>
        <p:spPr>
          <a:xfrm>
            <a:off x="5946798" y="4841195"/>
            <a:ext cx="2320902" cy="8809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WISSENSMANAGEMENT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kern="1200" dirty="0" smtClean="0"/>
              <a:t>Offener Bereich für Interessierte</a:t>
            </a:r>
            <a:endParaRPr lang="de-DE" sz="1300" kern="1200" dirty="0"/>
          </a:p>
        </p:txBody>
      </p:sp>
    </p:spTree>
    <p:extLst>
      <p:ext uri="{BB962C8B-B14F-4D97-AF65-F5344CB8AC3E}">
        <p14:creationId xmlns:p14="http://schemas.microsoft.com/office/powerpoint/2010/main" val="17556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Sanex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Vorlage_Sanexio.potx</Template>
  <TotalTime>0</TotalTime>
  <Words>1468</Words>
  <Application>Microsoft Macintosh PowerPoint</Application>
  <PresentationFormat>Bildschirmpräsentation (4:3)</PresentationFormat>
  <Paragraphs>387</Paragraphs>
  <Slides>29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Vorlage_Sanexio</vt:lpstr>
      <vt:lpstr>PowerPoint-Präsentation</vt:lpstr>
      <vt:lpstr>High prevalence of undiagnosed diabetes mellitus in Southern Germany: Target populations for efficient screening. The KORA survey 2000</vt:lpstr>
      <vt:lpstr>Hintergrund: Diabetesschulung</vt:lpstr>
      <vt:lpstr>Cost-effectiveness of interventions over time ($/DALY)</vt:lpstr>
      <vt:lpstr>Problem: Diabetesschulung</vt:lpstr>
      <vt:lpstr>Lösungsansatz:</vt:lpstr>
      <vt:lpstr> Studienanalyse: pre-trial evaluation</vt:lpstr>
      <vt:lpstr>Erfolgreiche Komponenten:</vt:lpstr>
      <vt:lpstr>Schichtenmodell:</vt:lpstr>
      <vt:lpstr>Übersicht „Juvantis-Netzwerk“</vt:lpstr>
      <vt:lpstr>Modul 1: WRF (Wiki – Review – Facts)</vt:lpstr>
      <vt:lpstr>Evaluation der Informationsqualität:</vt:lpstr>
      <vt:lpstr>Coaches vs. Standard:</vt:lpstr>
      <vt:lpstr>Modul 3: Studiencenter</vt:lpstr>
      <vt:lpstr>Modul 3: Algorithmen</vt:lpstr>
      <vt:lpstr>Modul 3: Algorithmen</vt:lpstr>
      <vt:lpstr>Datenwertschöpfung:</vt:lpstr>
      <vt:lpstr>Datenwertschöpfung in 4 Stadien:</vt:lpstr>
      <vt:lpstr>Datenwertschöpfung in 4 Stadien:</vt:lpstr>
      <vt:lpstr>Modul 2: MPI (Matching Programming Interface) </vt:lpstr>
      <vt:lpstr>Modul 2: MPI (Juvantis Prototyp-Entwicklung) </vt:lpstr>
      <vt:lpstr>MPI: Rolle der Daten-Infomediäre</vt:lpstr>
      <vt:lpstr>Google-Trends:</vt:lpstr>
      <vt:lpstr>Projektschnittstellen:</vt:lpstr>
      <vt:lpstr>Organisation</vt:lpstr>
      <vt:lpstr>Organisation: Juvantis (Stiftung, gemeinnütziger Verein...)</vt:lpstr>
      <vt:lpstr>Organisation - Leadership Team:</vt:lpstr>
      <vt:lpstr>Organisation - Developer Group:</vt:lpstr>
      <vt:lpstr>Organisation - Community Group: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Siegbert Stracke</cp:lastModifiedBy>
  <cp:revision>346</cp:revision>
  <dcterms:created xsi:type="dcterms:W3CDTF">2012-11-27T17:36:27Z</dcterms:created>
  <dcterms:modified xsi:type="dcterms:W3CDTF">2016-01-14T19:27:38Z</dcterms:modified>
</cp:coreProperties>
</file>