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357" r:id="rId3"/>
    <p:sldId id="350" r:id="rId4"/>
    <p:sldId id="358" r:id="rId5"/>
    <p:sldId id="352" r:id="rId6"/>
    <p:sldId id="351" r:id="rId7"/>
    <p:sldId id="360" r:id="rId8"/>
    <p:sldId id="316" r:id="rId9"/>
    <p:sldId id="361" r:id="rId10"/>
    <p:sldId id="359" r:id="rId11"/>
    <p:sldId id="362" r:id="rId12"/>
    <p:sldId id="3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0" autoAdjust="0"/>
    <p:restoredTop sz="90830" autoAdjust="0"/>
  </p:normalViewPr>
  <p:slideViewPr>
    <p:cSldViewPr snapToGrid="0" snapToObjects="1">
      <p:cViewPr varScale="1">
        <p:scale>
          <a:sx n="192" d="100"/>
          <a:sy n="192" d="100"/>
        </p:scale>
        <p:origin x="-2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7F1D3-B950-F44A-BA40-5659746C3CAD}" type="doc">
      <dgm:prSet loTypeId="urn:microsoft.com/office/officeart/2005/8/layout/chevron2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187757-3163-B849-A62B-C4B75F68F6C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Finanzierung</a:t>
          </a:r>
          <a:endParaRPr lang="de-DE" b="1" dirty="0">
            <a:latin typeface="Open Sans"/>
            <a:cs typeface="Open Sans"/>
          </a:endParaRPr>
        </a:p>
      </dgm:t>
    </dgm:pt>
    <dgm:pt modelId="{ABD1B1ED-4624-8444-A2C1-9F87F75AD1CD}" type="parTrans" cxnId="{05656709-FF6F-D646-9972-8CDB3A188619}">
      <dgm:prSet/>
      <dgm:spPr/>
      <dgm:t>
        <a:bodyPr/>
        <a:lstStyle/>
        <a:p>
          <a:endParaRPr lang="de-DE"/>
        </a:p>
      </dgm:t>
    </dgm:pt>
    <dgm:pt modelId="{220DDD42-FC73-594C-B1C9-CAA273A05911}" type="sibTrans" cxnId="{05656709-FF6F-D646-9972-8CDB3A188619}">
      <dgm:prSet/>
      <dgm:spPr/>
      <dgm:t>
        <a:bodyPr/>
        <a:lstStyle/>
        <a:p>
          <a:endParaRPr lang="de-DE"/>
        </a:p>
      </dgm:t>
    </dgm:pt>
    <dgm:pt modelId="{0EF85144-06D0-E54E-96F6-5C3815EF166C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Laufender Betrieb</a:t>
          </a:r>
          <a:endParaRPr lang="de-DE" dirty="0">
            <a:latin typeface="Open Sans"/>
            <a:cs typeface="Open Sans"/>
          </a:endParaRPr>
        </a:p>
      </dgm:t>
    </dgm:pt>
    <dgm:pt modelId="{58BAB52A-B95F-6241-9983-227B902ED226}" type="parTrans" cxnId="{12D48C61-18EA-3E4E-8380-EACDD43E1C12}">
      <dgm:prSet/>
      <dgm:spPr/>
      <dgm:t>
        <a:bodyPr/>
        <a:lstStyle/>
        <a:p>
          <a:endParaRPr lang="de-DE"/>
        </a:p>
      </dgm:t>
    </dgm:pt>
    <dgm:pt modelId="{277E159E-3A20-C847-9F79-86A2AF409F88}" type="sibTrans" cxnId="{12D48C61-18EA-3E4E-8380-EACDD43E1C12}">
      <dgm:prSet/>
      <dgm:spPr/>
      <dgm:t>
        <a:bodyPr/>
        <a:lstStyle/>
        <a:p>
          <a:endParaRPr lang="de-DE"/>
        </a:p>
      </dgm:t>
    </dgm:pt>
    <dgm:pt modelId="{E6ACC22C-878E-754A-B688-4CEC4778C939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VSR</a:t>
          </a:r>
          <a:endParaRPr lang="de-DE" b="1" dirty="0">
            <a:latin typeface="Open Sans"/>
            <a:cs typeface="Open Sans"/>
          </a:endParaRPr>
        </a:p>
      </dgm:t>
    </dgm:pt>
    <dgm:pt modelId="{70543B65-6D3D-6848-A6B3-E6F4A928B419}" type="parTrans" cxnId="{0D3C7DDC-E0C3-9941-9A53-037B0ABD1F77}">
      <dgm:prSet/>
      <dgm:spPr/>
      <dgm:t>
        <a:bodyPr/>
        <a:lstStyle/>
        <a:p>
          <a:endParaRPr lang="de-DE"/>
        </a:p>
      </dgm:t>
    </dgm:pt>
    <dgm:pt modelId="{788809CB-B887-FD4F-9258-287634875C75}" type="sibTrans" cxnId="{0D3C7DDC-E0C3-9941-9A53-037B0ABD1F77}">
      <dgm:prSet/>
      <dgm:spPr/>
      <dgm:t>
        <a:bodyPr/>
        <a:lstStyle/>
        <a:p>
          <a:endParaRPr lang="de-DE"/>
        </a:p>
      </dgm:t>
    </dgm:pt>
    <dgm:pt modelId="{EED79423-78A9-5240-AF96-CA4AB8DB4550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Verwaltung / Steuer / Recht</a:t>
          </a:r>
          <a:endParaRPr lang="de-DE" dirty="0">
            <a:latin typeface="Open Sans"/>
            <a:cs typeface="Open Sans"/>
          </a:endParaRPr>
        </a:p>
      </dgm:t>
    </dgm:pt>
    <dgm:pt modelId="{3AB05471-EC21-1F4B-8423-E4D05984BFC7}" type="parTrans" cxnId="{E5EF5156-BBD9-3A47-AAF6-FB258AA5AD0E}">
      <dgm:prSet/>
      <dgm:spPr/>
      <dgm:t>
        <a:bodyPr/>
        <a:lstStyle/>
        <a:p>
          <a:endParaRPr lang="de-DE"/>
        </a:p>
      </dgm:t>
    </dgm:pt>
    <dgm:pt modelId="{41BCDC41-65CB-AA47-A55D-E080F1B626A4}" type="sibTrans" cxnId="{E5EF5156-BBD9-3A47-AAF6-FB258AA5AD0E}">
      <dgm:prSet/>
      <dgm:spPr/>
      <dgm:t>
        <a:bodyPr/>
        <a:lstStyle/>
        <a:p>
          <a:endParaRPr lang="de-DE"/>
        </a:p>
      </dgm:t>
    </dgm:pt>
    <dgm:pt modelId="{A3524852-D016-4145-9105-443554764352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Büro</a:t>
          </a:r>
          <a:endParaRPr lang="de-DE" b="1" dirty="0">
            <a:latin typeface="Open Sans"/>
            <a:cs typeface="Open Sans"/>
          </a:endParaRPr>
        </a:p>
      </dgm:t>
    </dgm:pt>
    <dgm:pt modelId="{9B0D1CAF-B0F7-274E-843E-1E1D198231B6}" type="parTrans" cxnId="{1894FC12-9298-884B-8FC6-08FFA4DC1F52}">
      <dgm:prSet/>
      <dgm:spPr/>
      <dgm:t>
        <a:bodyPr/>
        <a:lstStyle/>
        <a:p>
          <a:endParaRPr lang="de-DE"/>
        </a:p>
      </dgm:t>
    </dgm:pt>
    <dgm:pt modelId="{B7AD2D44-0D56-0F4C-BC12-998E766435F4}" type="sibTrans" cxnId="{1894FC12-9298-884B-8FC6-08FFA4DC1F52}">
      <dgm:prSet/>
      <dgm:spPr/>
      <dgm:t>
        <a:bodyPr/>
        <a:lstStyle/>
        <a:p>
          <a:endParaRPr lang="de-DE"/>
        </a:p>
      </dgm:t>
    </dgm:pt>
    <dgm:pt modelId="{4DF36FD3-8DE1-8540-B90A-7C4A833D617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Öffentlichkeitsarbeit</a:t>
          </a:r>
          <a:endParaRPr lang="de-DE" dirty="0">
            <a:latin typeface="Open Sans"/>
            <a:cs typeface="Open Sans"/>
          </a:endParaRPr>
        </a:p>
      </dgm:t>
    </dgm:pt>
    <dgm:pt modelId="{53156904-0F9F-E64E-8537-3992AEE58E4A}" type="parTrans" cxnId="{9D65E903-FB3A-BD4C-AC2B-89C17CDAC4E7}">
      <dgm:prSet/>
      <dgm:spPr/>
      <dgm:t>
        <a:bodyPr/>
        <a:lstStyle/>
        <a:p>
          <a:endParaRPr lang="de-DE"/>
        </a:p>
      </dgm:t>
    </dgm:pt>
    <dgm:pt modelId="{BC6AC1A3-136F-9648-9551-CEA666452303}" type="sibTrans" cxnId="{9D65E903-FB3A-BD4C-AC2B-89C17CDAC4E7}">
      <dgm:prSet/>
      <dgm:spPr/>
      <dgm:t>
        <a:bodyPr/>
        <a:lstStyle/>
        <a:p>
          <a:endParaRPr lang="de-DE"/>
        </a:p>
      </dgm:t>
    </dgm:pt>
    <dgm:pt modelId="{7F49C0FE-10CD-2B41-B807-BCD509BF85D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Betrieb</a:t>
          </a:r>
          <a:endParaRPr lang="de-DE" b="1" dirty="0">
            <a:latin typeface="Open Sans"/>
            <a:cs typeface="Open Sans"/>
          </a:endParaRPr>
        </a:p>
      </dgm:t>
    </dgm:pt>
    <dgm:pt modelId="{16DBD307-420C-5849-842D-EB8C8AECF5A8}" type="parTrans" cxnId="{0457B4C6-190B-9546-AA7A-694E79FBE2A6}">
      <dgm:prSet/>
      <dgm:spPr/>
      <dgm:t>
        <a:bodyPr/>
        <a:lstStyle/>
        <a:p>
          <a:endParaRPr lang="de-DE"/>
        </a:p>
      </dgm:t>
    </dgm:pt>
    <dgm:pt modelId="{047B7007-BE4F-DC4A-8F35-E2AD29F8CFB7}" type="sibTrans" cxnId="{0457B4C6-190B-9546-AA7A-694E79FBE2A6}">
      <dgm:prSet/>
      <dgm:spPr/>
      <dgm:t>
        <a:bodyPr/>
        <a:lstStyle/>
        <a:p>
          <a:endParaRPr lang="de-DE"/>
        </a:p>
      </dgm:t>
    </dgm:pt>
    <dgm:pt modelId="{B7D72B1E-856A-8A41-BD80-72512713511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Plattform: Server &amp; Service</a:t>
          </a:r>
          <a:endParaRPr lang="de-DE" dirty="0">
            <a:latin typeface="Open Sans"/>
            <a:cs typeface="Open Sans"/>
          </a:endParaRPr>
        </a:p>
      </dgm:t>
    </dgm:pt>
    <dgm:pt modelId="{1B7A01F3-3E15-B84E-AE60-0C9D3AECB8D3}" type="parTrans" cxnId="{15F1FC0E-4C5F-4D45-B84A-8326153F05F7}">
      <dgm:prSet/>
      <dgm:spPr/>
      <dgm:t>
        <a:bodyPr/>
        <a:lstStyle/>
        <a:p>
          <a:endParaRPr lang="de-DE"/>
        </a:p>
      </dgm:t>
    </dgm:pt>
    <dgm:pt modelId="{497B576A-8C94-A645-974E-B5CBED30AA18}" type="sibTrans" cxnId="{15F1FC0E-4C5F-4D45-B84A-8326153F05F7}">
      <dgm:prSet/>
      <dgm:spPr/>
      <dgm:t>
        <a:bodyPr/>
        <a:lstStyle/>
        <a:p>
          <a:endParaRPr lang="de-DE"/>
        </a:p>
      </dgm:t>
    </dgm:pt>
    <dgm:pt modelId="{C3FE950C-CA9D-F547-A06F-5B49AF0C2BF4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Entscheidung</a:t>
          </a:r>
          <a:endParaRPr lang="de-DE" b="1" dirty="0">
            <a:latin typeface="Open Sans"/>
            <a:cs typeface="Open Sans"/>
          </a:endParaRPr>
        </a:p>
      </dgm:t>
    </dgm:pt>
    <dgm:pt modelId="{36C8CB1F-7B3C-EE4C-A9EE-63F97D163BA9}" type="parTrans" cxnId="{D3C9C399-F060-824A-815B-13D9ED1014D0}">
      <dgm:prSet/>
      <dgm:spPr/>
      <dgm:t>
        <a:bodyPr/>
        <a:lstStyle/>
        <a:p>
          <a:endParaRPr lang="de-DE"/>
        </a:p>
      </dgm:t>
    </dgm:pt>
    <dgm:pt modelId="{79DA3FE6-4504-9945-9DA2-34DDE111EF4C}" type="sibTrans" cxnId="{D3C9C399-F060-824A-815B-13D9ED1014D0}">
      <dgm:prSet/>
      <dgm:spPr/>
      <dgm:t>
        <a:bodyPr/>
        <a:lstStyle/>
        <a:p>
          <a:endParaRPr lang="de-DE"/>
        </a:p>
      </dgm:t>
    </dgm:pt>
    <dgm:pt modelId="{A754F30F-5B67-C34F-AFB3-2297BFEC1C11}">
      <dgm:prSet phldrT="[Text]"/>
      <dgm:spPr/>
      <dgm:t>
        <a:bodyPr/>
        <a:lstStyle/>
        <a:p>
          <a:r>
            <a:rPr lang="de-DE" b="0" dirty="0" smtClean="0">
              <a:latin typeface="Open Sans"/>
              <a:cs typeface="Open Sans"/>
            </a:rPr>
            <a:t>Keine Einflussnahme auf Entwicklung</a:t>
          </a:r>
          <a:endParaRPr lang="de-DE" b="0" dirty="0">
            <a:latin typeface="Open Sans"/>
            <a:cs typeface="Open Sans"/>
          </a:endParaRPr>
        </a:p>
      </dgm:t>
    </dgm:pt>
    <dgm:pt modelId="{F99051DE-230E-8942-8603-40A5EE1ABD94}" type="parTrans" cxnId="{32D4AEB1-F76A-A449-B413-60413F15243E}">
      <dgm:prSet/>
      <dgm:spPr/>
      <dgm:t>
        <a:bodyPr/>
        <a:lstStyle/>
        <a:p>
          <a:endParaRPr lang="de-DE"/>
        </a:p>
      </dgm:t>
    </dgm:pt>
    <dgm:pt modelId="{9F45CE23-DDF2-A14E-88DB-ACB5704BF869}" type="sibTrans" cxnId="{32D4AEB1-F76A-A449-B413-60413F15243E}">
      <dgm:prSet/>
      <dgm:spPr/>
      <dgm:t>
        <a:bodyPr/>
        <a:lstStyle/>
        <a:p>
          <a:endParaRPr lang="de-DE"/>
        </a:p>
      </dgm:t>
    </dgm:pt>
    <dgm:pt modelId="{98B06DB4-BB2E-344D-9B54-F2698375BC6A}" type="pres">
      <dgm:prSet presAssocID="{7677F1D3-B950-F44A-BA40-5659746C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1D8B23C-B3C4-4D44-9435-5D830FF695ED}" type="pres">
      <dgm:prSet presAssocID="{A2187757-3163-B849-A62B-C4B75F68F6CA}" presName="composite" presStyleCnt="0"/>
      <dgm:spPr/>
    </dgm:pt>
    <dgm:pt modelId="{28A08A25-738D-834E-9487-A7FB605FEDCE}" type="pres">
      <dgm:prSet presAssocID="{A2187757-3163-B849-A62B-C4B75F68F6C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BB03D-BBBE-C741-9B1E-DD9FD975DE3D}" type="pres">
      <dgm:prSet presAssocID="{A2187757-3163-B849-A62B-C4B75F68F6C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0EDCA0-7A1F-9649-BE34-0E5F53C2E902}" type="pres">
      <dgm:prSet presAssocID="{220DDD42-FC73-594C-B1C9-CAA273A05911}" presName="sp" presStyleCnt="0"/>
      <dgm:spPr/>
    </dgm:pt>
    <dgm:pt modelId="{B158AD9C-FC10-8A40-929D-4E812315FF11}" type="pres">
      <dgm:prSet presAssocID="{E6ACC22C-878E-754A-B688-4CEC4778C939}" presName="composite" presStyleCnt="0"/>
      <dgm:spPr/>
    </dgm:pt>
    <dgm:pt modelId="{7B15B503-E0D2-144B-930C-450A0594BA6F}" type="pres">
      <dgm:prSet presAssocID="{E6ACC22C-878E-754A-B688-4CEC4778C93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263345-43AE-0245-9C7F-AA4067502446}" type="pres">
      <dgm:prSet presAssocID="{E6ACC22C-878E-754A-B688-4CEC4778C939}" presName="descendantText" presStyleLbl="alignAcc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3C48-62DC-2D42-98FC-B7B6466F4C76}" type="pres">
      <dgm:prSet presAssocID="{788809CB-B887-FD4F-9258-287634875C75}" presName="sp" presStyleCnt="0"/>
      <dgm:spPr/>
    </dgm:pt>
    <dgm:pt modelId="{AE04C2D4-1CF9-4B48-A94F-8622D0924927}" type="pres">
      <dgm:prSet presAssocID="{A3524852-D016-4145-9105-443554764352}" presName="composite" presStyleCnt="0"/>
      <dgm:spPr/>
    </dgm:pt>
    <dgm:pt modelId="{5E117133-F6EE-1149-B94D-EA5D10D8D930}" type="pres">
      <dgm:prSet presAssocID="{A3524852-D016-4145-9105-44355476435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24B0C6-D543-7344-B9FF-55B95AF0BB23}" type="pres">
      <dgm:prSet presAssocID="{A3524852-D016-4145-9105-44355476435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F1057B-77FC-ED4F-8229-37546194D2DD}" type="pres">
      <dgm:prSet presAssocID="{B7AD2D44-0D56-0F4C-BC12-998E766435F4}" presName="sp" presStyleCnt="0"/>
      <dgm:spPr/>
    </dgm:pt>
    <dgm:pt modelId="{7961A671-0BD4-FC4F-B392-495F579F3536}" type="pres">
      <dgm:prSet presAssocID="{7F49C0FE-10CD-2B41-B807-BCD509BF85DA}" presName="composite" presStyleCnt="0"/>
      <dgm:spPr/>
    </dgm:pt>
    <dgm:pt modelId="{9DE7DEA7-50DE-6545-840B-67150A007F57}" type="pres">
      <dgm:prSet presAssocID="{7F49C0FE-10CD-2B41-B807-BCD509BF85D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C7BC40-3B5B-7C40-8463-51810106182C}" type="pres">
      <dgm:prSet presAssocID="{7F49C0FE-10CD-2B41-B807-BCD509BF85D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0EAB63-028E-2F48-8B96-DAB8C505B1AA}" type="pres">
      <dgm:prSet presAssocID="{047B7007-BE4F-DC4A-8F35-E2AD29F8CFB7}" presName="sp" presStyleCnt="0"/>
      <dgm:spPr/>
    </dgm:pt>
    <dgm:pt modelId="{D43AD864-0D6E-A246-A9AA-26C0B46C6CDD}" type="pres">
      <dgm:prSet presAssocID="{C3FE950C-CA9D-F547-A06F-5B49AF0C2BF4}" presName="composite" presStyleCnt="0"/>
      <dgm:spPr/>
    </dgm:pt>
    <dgm:pt modelId="{4E75BAC1-AD19-A34D-B9D4-EAA68ED6C833}" type="pres">
      <dgm:prSet presAssocID="{C3FE950C-CA9D-F547-A06F-5B49AF0C2B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5281D3-A4D7-C940-AB2C-6D456FD73CA7}" type="pres">
      <dgm:prSet presAssocID="{C3FE950C-CA9D-F547-A06F-5B49AF0C2B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894FC12-9298-884B-8FC6-08FFA4DC1F52}" srcId="{7677F1D3-B950-F44A-BA40-5659746C3CAD}" destId="{A3524852-D016-4145-9105-443554764352}" srcOrd="2" destOrd="0" parTransId="{9B0D1CAF-B0F7-274E-843E-1E1D198231B6}" sibTransId="{B7AD2D44-0D56-0F4C-BC12-998E766435F4}"/>
    <dgm:cxn modelId="{B93B7D4B-EA06-DD4D-A231-C017D1F4D469}" type="presOf" srcId="{EED79423-78A9-5240-AF96-CA4AB8DB4550}" destId="{69263345-43AE-0245-9C7F-AA4067502446}" srcOrd="0" destOrd="0" presId="urn:microsoft.com/office/officeart/2005/8/layout/chevron2"/>
    <dgm:cxn modelId="{57476B9C-B0AC-C84C-A2E7-4787A4FCAD7F}" type="presOf" srcId="{A3524852-D016-4145-9105-443554764352}" destId="{5E117133-F6EE-1149-B94D-EA5D10D8D930}" srcOrd="0" destOrd="0" presId="urn:microsoft.com/office/officeart/2005/8/layout/chevron2"/>
    <dgm:cxn modelId="{E7600668-6BB4-944B-BDBF-A36E693F48DD}" type="presOf" srcId="{4DF36FD3-8DE1-8540-B90A-7C4A833D6174}" destId="{9124B0C6-D543-7344-B9FF-55B95AF0BB23}" srcOrd="0" destOrd="0" presId="urn:microsoft.com/office/officeart/2005/8/layout/chevron2"/>
    <dgm:cxn modelId="{15F1FC0E-4C5F-4D45-B84A-8326153F05F7}" srcId="{7F49C0FE-10CD-2B41-B807-BCD509BF85DA}" destId="{B7D72B1E-856A-8A41-BD80-725127135114}" srcOrd="0" destOrd="0" parTransId="{1B7A01F3-3E15-B84E-AE60-0C9D3AECB8D3}" sibTransId="{497B576A-8C94-A645-974E-B5CBED30AA18}"/>
    <dgm:cxn modelId="{12D48C61-18EA-3E4E-8380-EACDD43E1C12}" srcId="{A2187757-3163-B849-A62B-C4B75F68F6CA}" destId="{0EF85144-06D0-E54E-96F6-5C3815EF166C}" srcOrd="0" destOrd="0" parTransId="{58BAB52A-B95F-6241-9983-227B902ED226}" sibTransId="{277E159E-3A20-C847-9F79-86A2AF409F88}"/>
    <dgm:cxn modelId="{D4B441FF-EFFF-764F-9F6A-68B62D14EBE6}" type="presOf" srcId="{7677F1D3-B950-F44A-BA40-5659746C3CAD}" destId="{98B06DB4-BB2E-344D-9B54-F2698375BC6A}" srcOrd="0" destOrd="0" presId="urn:microsoft.com/office/officeart/2005/8/layout/chevron2"/>
    <dgm:cxn modelId="{E9D72DCA-FBCE-8041-8398-C08C53303B4B}" type="presOf" srcId="{C3FE950C-CA9D-F547-A06F-5B49AF0C2BF4}" destId="{4E75BAC1-AD19-A34D-B9D4-EAA68ED6C833}" srcOrd="0" destOrd="0" presId="urn:microsoft.com/office/officeart/2005/8/layout/chevron2"/>
    <dgm:cxn modelId="{3192997E-81C3-1F4E-856C-837D389696B6}" type="presOf" srcId="{E6ACC22C-878E-754A-B688-4CEC4778C939}" destId="{7B15B503-E0D2-144B-930C-450A0594BA6F}" srcOrd="0" destOrd="0" presId="urn:microsoft.com/office/officeart/2005/8/layout/chevron2"/>
    <dgm:cxn modelId="{05A24FA9-18BE-274C-AE69-25AFA54958AA}" type="presOf" srcId="{A2187757-3163-B849-A62B-C4B75F68F6CA}" destId="{28A08A25-738D-834E-9487-A7FB605FEDCE}" srcOrd="0" destOrd="0" presId="urn:microsoft.com/office/officeart/2005/8/layout/chevron2"/>
    <dgm:cxn modelId="{EEC4CA7A-EE71-5944-A94C-4137EDEBD6B2}" type="presOf" srcId="{A754F30F-5B67-C34F-AFB3-2297BFEC1C11}" destId="{085281D3-A4D7-C940-AB2C-6D456FD73CA7}" srcOrd="0" destOrd="0" presId="urn:microsoft.com/office/officeart/2005/8/layout/chevron2"/>
    <dgm:cxn modelId="{9D65E903-FB3A-BD4C-AC2B-89C17CDAC4E7}" srcId="{A3524852-D016-4145-9105-443554764352}" destId="{4DF36FD3-8DE1-8540-B90A-7C4A833D6174}" srcOrd="0" destOrd="0" parTransId="{53156904-0F9F-E64E-8537-3992AEE58E4A}" sibTransId="{BC6AC1A3-136F-9648-9551-CEA666452303}"/>
    <dgm:cxn modelId="{32D4AEB1-F76A-A449-B413-60413F15243E}" srcId="{C3FE950C-CA9D-F547-A06F-5B49AF0C2BF4}" destId="{A754F30F-5B67-C34F-AFB3-2297BFEC1C11}" srcOrd="0" destOrd="0" parTransId="{F99051DE-230E-8942-8603-40A5EE1ABD94}" sibTransId="{9F45CE23-DDF2-A14E-88DB-ACB5704BF869}"/>
    <dgm:cxn modelId="{0D3C7DDC-E0C3-9941-9A53-037B0ABD1F77}" srcId="{7677F1D3-B950-F44A-BA40-5659746C3CAD}" destId="{E6ACC22C-878E-754A-B688-4CEC4778C939}" srcOrd="1" destOrd="0" parTransId="{70543B65-6D3D-6848-A6B3-E6F4A928B419}" sibTransId="{788809CB-B887-FD4F-9258-287634875C75}"/>
    <dgm:cxn modelId="{0457B4C6-190B-9546-AA7A-694E79FBE2A6}" srcId="{7677F1D3-B950-F44A-BA40-5659746C3CAD}" destId="{7F49C0FE-10CD-2B41-B807-BCD509BF85DA}" srcOrd="3" destOrd="0" parTransId="{16DBD307-420C-5849-842D-EB8C8AECF5A8}" sibTransId="{047B7007-BE4F-DC4A-8F35-E2AD29F8CFB7}"/>
    <dgm:cxn modelId="{C447E463-A2FD-0B43-B75D-8F55380422FE}" type="presOf" srcId="{7F49C0FE-10CD-2B41-B807-BCD509BF85DA}" destId="{9DE7DEA7-50DE-6545-840B-67150A007F57}" srcOrd="0" destOrd="0" presId="urn:microsoft.com/office/officeart/2005/8/layout/chevron2"/>
    <dgm:cxn modelId="{E5EF5156-BBD9-3A47-AAF6-FB258AA5AD0E}" srcId="{E6ACC22C-878E-754A-B688-4CEC4778C939}" destId="{EED79423-78A9-5240-AF96-CA4AB8DB4550}" srcOrd="0" destOrd="0" parTransId="{3AB05471-EC21-1F4B-8423-E4D05984BFC7}" sibTransId="{41BCDC41-65CB-AA47-A55D-E080F1B626A4}"/>
    <dgm:cxn modelId="{05656709-FF6F-D646-9972-8CDB3A188619}" srcId="{7677F1D3-B950-F44A-BA40-5659746C3CAD}" destId="{A2187757-3163-B849-A62B-C4B75F68F6CA}" srcOrd="0" destOrd="0" parTransId="{ABD1B1ED-4624-8444-A2C1-9F87F75AD1CD}" sibTransId="{220DDD42-FC73-594C-B1C9-CAA273A05911}"/>
    <dgm:cxn modelId="{DFC6659D-8CF8-1441-A341-39685BA1C9A8}" type="presOf" srcId="{B7D72B1E-856A-8A41-BD80-725127135114}" destId="{F1C7BC40-3B5B-7C40-8463-51810106182C}" srcOrd="0" destOrd="0" presId="urn:microsoft.com/office/officeart/2005/8/layout/chevron2"/>
    <dgm:cxn modelId="{E04EBF34-99F2-D24F-8B83-659C602E4258}" type="presOf" srcId="{0EF85144-06D0-E54E-96F6-5C3815EF166C}" destId="{3F9BB03D-BBBE-C741-9B1E-DD9FD975DE3D}" srcOrd="0" destOrd="0" presId="urn:microsoft.com/office/officeart/2005/8/layout/chevron2"/>
    <dgm:cxn modelId="{D3C9C399-F060-824A-815B-13D9ED1014D0}" srcId="{7677F1D3-B950-F44A-BA40-5659746C3CAD}" destId="{C3FE950C-CA9D-F547-A06F-5B49AF0C2BF4}" srcOrd="4" destOrd="0" parTransId="{36C8CB1F-7B3C-EE4C-A9EE-63F97D163BA9}" sibTransId="{79DA3FE6-4504-9945-9DA2-34DDE111EF4C}"/>
    <dgm:cxn modelId="{42ED5594-CFA6-EA41-B5EE-90C904BD9BAB}" type="presParOf" srcId="{98B06DB4-BB2E-344D-9B54-F2698375BC6A}" destId="{61D8B23C-B3C4-4D44-9435-5D830FF695ED}" srcOrd="0" destOrd="0" presId="urn:microsoft.com/office/officeart/2005/8/layout/chevron2"/>
    <dgm:cxn modelId="{14833F86-AE3C-A041-B7A3-3E1D140F8CFE}" type="presParOf" srcId="{61D8B23C-B3C4-4D44-9435-5D830FF695ED}" destId="{28A08A25-738D-834E-9487-A7FB605FEDCE}" srcOrd="0" destOrd="0" presId="urn:microsoft.com/office/officeart/2005/8/layout/chevron2"/>
    <dgm:cxn modelId="{81E17737-3C46-2F4B-B9EB-55009B39D703}" type="presParOf" srcId="{61D8B23C-B3C4-4D44-9435-5D830FF695ED}" destId="{3F9BB03D-BBBE-C741-9B1E-DD9FD975DE3D}" srcOrd="1" destOrd="0" presId="urn:microsoft.com/office/officeart/2005/8/layout/chevron2"/>
    <dgm:cxn modelId="{5BD30C48-EA94-0142-AE68-7DA0807E758A}" type="presParOf" srcId="{98B06DB4-BB2E-344D-9B54-F2698375BC6A}" destId="{120EDCA0-7A1F-9649-BE34-0E5F53C2E902}" srcOrd="1" destOrd="0" presId="urn:microsoft.com/office/officeart/2005/8/layout/chevron2"/>
    <dgm:cxn modelId="{FE077EC8-7BD2-804B-BD5B-59B8BAD9B7FB}" type="presParOf" srcId="{98B06DB4-BB2E-344D-9B54-F2698375BC6A}" destId="{B158AD9C-FC10-8A40-929D-4E812315FF11}" srcOrd="2" destOrd="0" presId="urn:microsoft.com/office/officeart/2005/8/layout/chevron2"/>
    <dgm:cxn modelId="{F8E4B791-648D-2A4F-978F-BAFCB5A28A8C}" type="presParOf" srcId="{B158AD9C-FC10-8A40-929D-4E812315FF11}" destId="{7B15B503-E0D2-144B-930C-450A0594BA6F}" srcOrd="0" destOrd="0" presId="urn:microsoft.com/office/officeart/2005/8/layout/chevron2"/>
    <dgm:cxn modelId="{5637642D-E9D9-7A4A-A83E-DE1281D2FDDE}" type="presParOf" srcId="{B158AD9C-FC10-8A40-929D-4E812315FF11}" destId="{69263345-43AE-0245-9C7F-AA4067502446}" srcOrd="1" destOrd="0" presId="urn:microsoft.com/office/officeart/2005/8/layout/chevron2"/>
    <dgm:cxn modelId="{D7B84E35-DD63-FF4F-9A33-C838C92BE36F}" type="presParOf" srcId="{98B06DB4-BB2E-344D-9B54-F2698375BC6A}" destId="{71653C48-62DC-2D42-98FC-B7B6466F4C76}" srcOrd="3" destOrd="0" presId="urn:microsoft.com/office/officeart/2005/8/layout/chevron2"/>
    <dgm:cxn modelId="{D20A8DD3-218A-1948-818D-6D28D2FDD926}" type="presParOf" srcId="{98B06DB4-BB2E-344D-9B54-F2698375BC6A}" destId="{AE04C2D4-1CF9-4B48-A94F-8622D0924927}" srcOrd="4" destOrd="0" presId="urn:microsoft.com/office/officeart/2005/8/layout/chevron2"/>
    <dgm:cxn modelId="{C4E8471E-D9C2-6141-A663-4244343E07F8}" type="presParOf" srcId="{AE04C2D4-1CF9-4B48-A94F-8622D0924927}" destId="{5E117133-F6EE-1149-B94D-EA5D10D8D930}" srcOrd="0" destOrd="0" presId="urn:microsoft.com/office/officeart/2005/8/layout/chevron2"/>
    <dgm:cxn modelId="{B42CD0E9-1C6F-6148-AF10-FFB513196A16}" type="presParOf" srcId="{AE04C2D4-1CF9-4B48-A94F-8622D0924927}" destId="{9124B0C6-D543-7344-B9FF-55B95AF0BB23}" srcOrd="1" destOrd="0" presId="urn:microsoft.com/office/officeart/2005/8/layout/chevron2"/>
    <dgm:cxn modelId="{0DCD909B-7AB6-7847-8ABC-2D14C1410E76}" type="presParOf" srcId="{98B06DB4-BB2E-344D-9B54-F2698375BC6A}" destId="{B2F1057B-77FC-ED4F-8229-37546194D2DD}" srcOrd="5" destOrd="0" presId="urn:microsoft.com/office/officeart/2005/8/layout/chevron2"/>
    <dgm:cxn modelId="{4C2A36F3-D237-9E46-9942-B14491E413B4}" type="presParOf" srcId="{98B06DB4-BB2E-344D-9B54-F2698375BC6A}" destId="{7961A671-0BD4-FC4F-B392-495F579F3536}" srcOrd="6" destOrd="0" presId="urn:microsoft.com/office/officeart/2005/8/layout/chevron2"/>
    <dgm:cxn modelId="{E9399894-AEE8-8E46-838B-BF42CBAF488D}" type="presParOf" srcId="{7961A671-0BD4-FC4F-B392-495F579F3536}" destId="{9DE7DEA7-50DE-6545-840B-67150A007F57}" srcOrd="0" destOrd="0" presId="urn:microsoft.com/office/officeart/2005/8/layout/chevron2"/>
    <dgm:cxn modelId="{05D585D4-35E1-7E4A-8E92-E754CF714B45}" type="presParOf" srcId="{7961A671-0BD4-FC4F-B392-495F579F3536}" destId="{F1C7BC40-3B5B-7C40-8463-51810106182C}" srcOrd="1" destOrd="0" presId="urn:microsoft.com/office/officeart/2005/8/layout/chevron2"/>
    <dgm:cxn modelId="{A8F89C96-1DF2-AA45-BB48-03717DBD5D54}" type="presParOf" srcId="{98B06DB4-BB2E-344D-9B54-F2698375BC6A}" destId="{530EAB63-028E-2F48-8B96-DAB8C505B1AA}" srcOrd="7" destOrd="0" presId="urn:microsoft.com/office/officeart/2005/8/layout/chevron2"/>
    <dgm:cxn modelId="{FE13A217-F682-0948-92F6-85DC66B9AA2F}" type="presParOf" srcId="{98B06DB4-BB2E-344D-9B54-F2698375BC6A}" destId="{D43AD864-0D6E-A246-A9AA-26C0B46C6CDD}" srcOrd="8" destOrd="0" presId="urn:microsoft.com/office/officeart/2005/8/layout/chevron2"/>
    <dgm:cxn modelId="{ADE39272-53F2-AC46-A7FD-C95D89BB462A}" type="presParOf" srcId="{D43AD864-0D6E-A246-A9AA-26C0B46C6CDD}" destId="{4E75BAC1-AD19-A34D-B9D4-EAA68ED6C833}" srcOrd="0" destOrd="0" presId="urn:microsoft.com/office/officeart/2005/8/layout/chevron2"/>
    <dgm:cxn modelId="{ED5F9624-3C5B-F946-A5F0-0E8995F098A5}" type="presParOf" srcId="{D43AD864-0D6E-A246-A9AA-26C0B46C6CDD}" destId="{085281D3-A4D7-C940-AB2C-6D456FD73C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6EFE1-A025-3144-BF1D-E2E5CE517FC7}" type="doc">
      <dgm:prSet loTypeId="urn:microsoft.com/office/officeart/2005/8/layout/orgChart1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926FC4CC-7731-B34B-836E-2F2F4446757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b="1" dirty="0" smtClean="0"/>
            <a:t>Community Oversight Committee </a:t>
          </a:r>
          <a:r>
            <a:rPr lang="de-DE" dirty="0" smtClean="0"/>
            <a:t>(Überwachungsfunktion)</a:t>
          </a:r>
          <a:endParaRPr lang="de-DE" dirty="0"/>
        </a:p>
      </dgm:t>
    </dgm:pt>
    <dgm:pt modelId="{ADC6DC2D-84AB-6A4E-8C8E-47BD4D462EB8}" type="parTrans" cxnId="{C5DF1280-F450-E948-B601-4C8F58E66BE4}">
      <dgm:prSet/>
      <dgm:spPr/>
      <dgm:t>
        <a:bodyPr/>
        <a:lstStyle/>
        <a:p>
          <a:endParaRPr lang="de-DE"/>
        </a:p>
      </dgm:t>
    </dgm:pt>
    <dgm:pt modelId="{DE8A397C-DDCF-4B4D-8CFC-AB56E764F533}" type="sibTrans" cxnId="{C5DF1280-F450-E948-B601-4C8F58E66BE4}">
      <dgm:prSet/>
      <dgm:spPr/>
      <dgm:t>
        <a:bodyPr/>
        <a:lstStyle/>
        <a:p>
          <a:endParaRPr lang="de-DE"/>
        </a:p>
      </dgm:t>
    </dgm:pt>
    <dgm:pt modelId="{608F8454-3F4E-9543-937C-F6F8E49B33BE}" type="asst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Gemeinnützige GmbH (stellt Infrastruktur her)</a:t>
          </a:r>
          <a:endParaRPr lang="de-DE" dirty="0"/>
        </a:p>
      </dgm:t>
    </dgm:pt>
    <dgm:pt modelId="{45A26C93-1D3E-294C-8322-B50E175E70C1}" type="parTrans" cxnId="{E4883C2D-F939-8049-9737-1A55BE9BABA1}">
      <dgm:prSet/>
      <dgm:spPr/>
      <dgm:t>
        <a:bodyPr/>
        <a:lstStyle/>
        <a:p>
          <a:endParaRPr lang="de-DE"/>
        </a:p>
      </dgm:t>
    </dgm:pt>
    <dgm:pt modelId="{D3D0C548-0787-8343-9F7F-B72C030C8862}" type="sibTrans" cxnId="{E4883C2D-F939-8049-9737-1A55BE9BABA1}">
      <dgm:prSet/>
      <dgm:spPr/>
      <dgm:t>
        <a:bodyPr/>
        <a:lstStyle/>
        <a:p>
          <a:endParaRPr lang="de-DE"/>
        </a:p>
      </dgm:t>
    </dgm:pt>
    <dgm:pt modelId="{1721B7F1-A363-214B-82D0-2C06CD4B117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ENTWICKLER                 </a:t>
          </a:r>
          <a:r>
            <a:rPr lang="de-DE" dirty="0" smtClean="0"/>
            <a:t>(vom Team berufene </a:t>
          </a:r>
          <a:r>
            <a:rPr lang="de-DE" dirty="0" smtClean="0"/>
            <a:t>Mitglieder)</a:t>
          </a:r>
          <a:endParaRPr lang="de-DE" dirty="0"/>
        </a:p>
      </dgm:t>
    </dgm:pt>
    <dgm:pt modelId="{FEEAF140-86E1-FF4E-AA6D-864B063A799C}" type="parTrans" cxnId="{F261B24C-C2E2-A344-8333-924D37833320}">
      <dgm:prSet/>
      <dgm:spPr/>
      <dgm:t>
        <a:bodyPr/>
        <a:lstStyle/>
        <a:p>
          <a:endParaRPr lang="de-DE"/>
        </a:p>
      </dgm:t>
    </dgm:pt>
    <dgm:pt modelId="{27A1F1B2-2628-D34F-B965-956D821F352C}" type="sibTrans" cxnId="{F261B24C-C2E2-A344-8333-924D37833320}">
      <dgm:prSet/>
      <dgm:spPr/>
      <dgm:t>
        <a:bodyPr/>
        <a:lstStyle/>
        <a:p>
          <a:endParaRPr lang="de-DE"/>
        </a:p>
      </dgm:t>
    </dgm:pt>
    <dgm:pt modelId="{A14E153E-9B67-4641-9A4C-79E37114495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Leadership Team </a:t>
          </a:r>
          <a:r>
            <a:rPr lang="de-DE" b="0" dirty="0" smtClean="0"/>
            <a:t>(Steuerungsgremium bestehend aus Community und Developer-Group)</a:t>
          </a:r>
          <a:endParaRPr lang="de-DE" b="0" dirty="0"/>
        </a:p>
      </dgm:t>
    </dgm:pt>
    <dgm:pt modelId="{77DD9E6A-4F5F-964E-A77C-2640387D5285}" type="parTrans" cxnId="{2A344B10-4D22-9148-8B39-418971F126D7}">
      <dgm:prSet/>
      <dgm:spPr/>
      <dgm:t>
        <a:bodyPr/>
        <a:lstStyle/>
        <a:p>
          <a:endParaRPr lang="de-DE"/>
        </a:p>
      </dgm:t>
    </dgm:pt>
    <dgm:pt modelId="{EB110171-9654-E040-81FD-54CF15795146}" type="sibTrans" cxnId="{2A344B10-4D22-9148-8B39-418971F126D7}">
      <dgm:prSet/>
      <dgm:spPr/>
      <dgm:t>
        <a:bodyPr/>
        <a:lstStyle/>
        <a:p>
          <a:endParaRPr lang="de-DE"/>
        </a:p>
      </dgm:t>
    </dgm:pt>
    <dgm:pt modelId="{D62775A7-6B10-7841-A6E3-2E99C133996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COMMUNITY                 </a:t>
          </a:r>
          <a:r>
            <a:rPr lang="de-DE" dirty="0" smtClean="0"/>
            <a:t>(vom Netz gewählte Teilnehmer)</a:t>
          </a:r>
          <a:endParaRPr lang="de-DE" dirty="0"/>
        </a:p>
      </dgm:t>
    </dgm:pt>
    <dgm:pt modelId="{9EF81C42-384E-1848-BFEB-AB0008526365}" type="parTrans" cxnId="{370E8D89-E63B-C845-8A4E-63B14058FC3F}">
      <dgm:prSet/>
      <dgm:spPr/>
      <dgm:t>
        <a:bodyPr/>
        <a:lstStyle/>
        <a:p>
          <a:endParaRPr lang="de-DE"/>
        </a:p>
      </dgm:t>
    </dgm:pt>
    <dgm:pt modelId="{8DEE31D3-F7DF-B545-A6D8-D852FABE14FD}" type="sibTrans" cxnId="{370E8D89-E63B-C845-8A4E-63B14058FC3F}">
      <dgm:prSet/>
      <dgm:spPr/>
      <dgm:t>
        <a:bodyPr/>
        <a:lstStyle/>
        <a:p>
          <a:endParaRPr lang="de-DE"/>
        </a:p>
      </dgm:t>
    </dgm:pt>
    <dgm:pt modelId="{D68E3940-7192-EB4A-A65F-124C422EC25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Open Source Plattform</a:t>
          </a:r>
          <a:endParaRPr lang="de-DE" b="1" dirty="0"/>
        </a:p>
      </dgm:t>
    </dgm:pt>
    <dgm:pt modelId="{2E10CE04-0862-E449-B41B-FBF6D4427ADF}" type="parTrans" cxnId="{3CE0688E-3267-2642-90BF-0DFB595AAFD6}">
      <dgm:prSet/>
      <dgm:spPr/>
      <dgm:t>
        <a:bodyPr/>
        <a:lstStyle/>
        <a:p>
          <a:endParaRPr lang="de-DE"/>
        </a:p>
      </dgm:t>
    </dgm:pt>
    <dgm:pt modelId="{FD609736-D2EA-364F-887D-0EF9301CC0C4}" type="sibTrans" cxnId="{3CE0688E-3267-2642-90BF-0DFB595AAFD6}">
      <dgm:prSet/>
      <dgm:spPr/>
      <dgm:t>
        <a:bodyPr/>
        <a:lstStyle/>
        <a:p>
          <a:endParaRPr lang="de-DE"/>
        </a:p>
      </dgm:t>
    </dgm:pt>
    <dgm:pt modelId="{96646514-56C5-8848-AF32-835D8CB1F0BA}" type="pres">
      <dgm:prSet presAssocID="{D366EFE1-A025-3144-BF1D-E2E5CE517F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7D5B68F-6DAE-FA4B-9B16-535805551B28}" type="pres">
      <dgm:prSet presAssocID="{926FC4CC-7731-B34B-836E-2F2F44467577}" presName="hierRoot1" presStyleCnt="0">
        <dgm:presLayoutVars>
          <dgm:hierBranch val="init"/>
        </dgm:presLayoutVars>
      </dgm:prSet>
      <dgm:spPr/>
    </dgm:pt>
    <dgm:pt modelId="{ED20A681-59DA-574B-BA00-8A4D561D2E4B}" type="pres">
      <dgm:prSet presAssocID="{926FC4CC-7731-B34B-836E-2F2F44467577}" presName="rootComposite1" presStyleCnt="0"/>
      <dgm:spPr/>
    </dgm:pt>
    <dgm:pt modelId="{5163FC29-3C6F-8044-8381-655C2A150EEF}" type="pres">
      <dgm:prSet presAssocID="{926FC4CC-7731-B34B-836E-2F2F444675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C03709-87C3-0A4B-8C28-8D2DB0826F12}" type="pres">
      <dgm:prSet presAssocID="{926FC4CC-7731-B34B-836E-2F2F444675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F449FFC-906E-4844-A419-2B31A969522E}" type="pres">
      <dgm:prSet presAssocID="{926FC4CC-7731-B34B-836E-2F2F44467577}" presName="hierChild2" presStyleCnt="0"/>
      <dgm:spPr/>
    </dgm:pt>
    <dgm:pt modelId="{4D53B8B8-D636-8445-9B42-2975B4CCD7D6}" type="pres">
      <dgm:prSet presAssocID="{FEEAF140-86E1-FF4E-AA6D-864B063A799C}" presName="Name37" presStyleLbl="parChTrans1D2" presStyleIdx="0" presStyleCnt="4"/>
      <dgm:spPr/>
      <dgm:t>
        <a:bodyPr/>
        <a:lstStyle/>
        <a:p>
          <a:endParaRPr lang="de-DE"/>
        </a:p>
      </dgm:t>
    </dgm:pt>
    <dgm:pt modelId="{4CF983DE-CF70-AD48-A1A2-77B5CFB5A1BB}" type="pres">
      <dgm:prSet presAssocID="{1721B7F1-A363-214B-82D0-2C06CD4B1173}" presName="hierRoot2" presStyleCnt="0">
        <dgm:presLayoutVars>
          <dgm:hierBranch val="init"/>
        </dgm:presLayoutVars>
      </dgm:prSet>
      <dgm:spPr/>
    </dgm:pt>
    <dgm:pt modelId="{C95AEACE-CA17-124C-AC48-FF5F21DA813D}" type="pres">
      <dgm:prSet presAssocID="{1721B7F1-A363-214B-82D0-2C06CD4B1173}" presName="rootComposite" presStyleCnt="0"/>
      <dgm:spPr/>
    </dgm:pt>
    <dgm:pt modelId="{91D5D8BA-21BA-644E-8F8F-771A7E4D63D4}" type="pres">
      <dgm:prSet presAssocID="{1721B7F1-A363-214B-82D0-2C06CD4B11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3FF5DE-1822-FB4B-8319-1D6488540E8E}" type="pres">
      <dgm:prSet presAssocID="{1721B7F1-A363-214B-82D0-2C06CD4B117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D1360F0-37F2-8545-9D27-D631985D1F11}" type="pres">
      <dgm:prSet presAssocID="{1721B7F1-A363-214B-82D0-2C06CD4B1173}" presName="hierChild4" presStyleCnt="0"/>
      <dgm:spPr/>
    </dgm:pt>
    <dgm:pt modelId="{D841076C-CB2E-BE4C-91EF-23965FBC3CF1}" type="pres">
      <dgm:prSet presAssocID="{1721B7F1-A363-214B-82D0-2C06CD4B1173}" presName="hierChild5" presStyleCnt="0"/>
      <dgm:spPr/>
    </dgm:pt>
    <dgm:pt modelId="{19AE3B28-BE16-6F4A-99E6-BF072C29D314}" type="pres">
      <dgm:prSet presAssocID="{77DD9E6A-4F5F-964E-A77C-2640387D52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431FDDD9-8555-C441-AB71-5A279D809B3A}" type="pres">
      <dgm:prSet presAssocID="{A14E153E-9B67-4641-9A4C-79E371144958}" presName="hierRoot2" presStyleCnt="0">
        <dgm:presLayoutVars>
          <dgm:hierBranch val="init"/>
        </dgm:presLayoutVars>
      </dgm:prSet>
      <dgm:spPr/>
    </dgm:pt>
    <dgm:pt modelId="{4689D372-FDCB-0845-81F1-EDF1F349F995}" type="pres">
      <dgm:prSet presAssocID="{A14E153E-9B67-4641-9A4C-79E371144958}" presName="rootComposite" presStyleCnt="0"/>
      <dgm:spPr/>
    </dgm:pt>
    <dgm:pt modelId="{7F5B862B-7F6B-884B-BCE2-075A850C8062}" type="pres">
      <dgm:prSet presAssocID="{A14E153E-9B67-4641-9A4C-79E37114495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4D630A-CB12-E543-BAB5-C8D49DFC64E5}" type="pres">
      <dgm:prSet presAssocID="{A14E153E-9B67-4641-9A4C-79E371144958}" presName="rootConnector" presStyleLbl="node2" presStyleIdx="1" presStyleCnt="3"/>
      <dgm:spPr/>
      <dgm:t>
        <a:bodyPr/>
        <a:lstStyle/>
        <a:p>
          <a:endParaRPr lang="de-DE"/>
        </a:p>
      </dgm:t>
    </dgm:pt>
    <dgm:pt modelId="{E0616975-D754-DB47-B371-F873FC273779}" type="pres">
      <dgm:prSet presAssocID="{A14E153E-9B67-4641-9A4C-79E371144958}" presName="hierChild4" presStyleCnt="0"/>
      <dgm:spPr/>
    </dgm:pt>
    <dgm:pt modelId="{AA097537-0458-9C48-B3F4-82CAA8FC2AAC}" type="pres">
      <dgm:prSet presAssocID="{2E10CE04-0862-E449-B41B-FBF6D4427ADF}" presName="Name37" presStyleLbl="parChTrans1D3" presStyleIdx="0" presStyleCnt="1"/>
      <dgm:spPr/>
      <dgm:t>
        <a:bodyPr/>
        <a:lstStyle/>
        <a:p>
          <a:endParaRPr lang="de-DE"/>
        </a:p>
      </dgm:t>
    </dgm:pt>
    <dgm:pt modelId="{EA1D4F27-9F09-FA4F-B170-5BAC538FFBD1}" type="pres">
      <dgm:prSet presAssocID="{D68E3940-7192-EB4A-A65F-124C422EC25A}" presName="hierRoot2" presStyleCnt="0">
        <dgm:presLayoutVars>
          <dgm:hierBranch val="init"/>
        </dgm:presLayoutVars>
      </dgm:prSet>
      <dgm:spPr/>
    </dgm:pt>
    <dgm:pt modelId="{F3489E83-E184-BE48-8FD3-3AEBF6FB75BC}" type="pres">
      <dgm:prSet presAssocID="{D68E3940-7192-EB4A-A65F-124C422EC25A}" presName="rootComposite" presStyleCnt="0"/>
      <dgm:spPr/>
    </dgm:pt>
    <dgm:pt modelId="{212E9F98-FF3D-7C4F-909E-B73C47F79441}" type="pres">
      <dgm:prSet presAssocID="{D68E3940-7192-EB4A-A65F-124C422EC25A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076FBE6-E152-344B-88DA-C4CF14779FF4}" type="pres">
      <dgm:prSet presAssocID="{D68E3940-7192-EB4A-A65F-124C422EC25A}" presName="rootConnector" presStyleLbl="node3" presStyleIdx="0" presStyleCnt="1"/>
      <dgm:spPr/>
      <dgm:t>
        <a:bodyPr/>
        <a:lstStyle/>
        <a:p>
          <a:endParaRPr lang="de-DE"/>
        </a:p>
      </dgm:t>
    </dgm:pt>
    <dgm:pt modelId="{2FBB950A-9AF0-B54A-84DF-85F1BD854818}" type="pres">
      <dgm:prSet presAssocID="{D68E3940-7192-EB4A-A65F-124C422EC25A}" presName="hierChild4" presStyleCnt="0"/>
      <dgm:spPr/>
    </dgm:pt>
    <dgm:pt modelId="{254A77A3-A31B-2341-9F78-FEB91531995E}" type="pres">
      <dgm:prSet presAssocID="{D68E3940-7192-EB4A-A65F-124C422EC25A}" presName="hierChild5" presStyleCnt="0"/>
      <dgm:spPr/>
    </dgm:pt>
    <dgm:pt modelId="{6853003E-F295-CC49-9E3C-F21F59BFA763}" type="pres">
      <dgm:prSet presAssocID="{A14E153E-9B67-4641-9A4C-79E371144958}" presName="hierChild5" presStyleCnt="0"/>
      <dgm:spPr/>
    </dgm:pt>
    <dgm:pt modelId="{581C4A72-7DCF-BC43-BEE6-2AA51C27050A}" type="pres">
      <dgm:prSet presAssocID="{9EF81C42-384E-1848-BFEB-AB0008526365}" presName="Name37" presStyleLbl="parChTrans1D2" presStyleIdx="2" presStyleCnt="4"/>
      <dgm:spPr/>
      <dgm:t>
        <a:bodyPr/>
        <a:lstStyle/>
        <a:p>
          <a:endParaRPr lang="de-DE"/>
        </a:p>
      </dgm:t>
    </dgm:pt>
    <dgm:pt modelId="{A57E2ABB-3D15-EE48-9877-D7E45C79B87D}" type="pres">
      <dgm:prSet presAssocID="{D62775A7-6B10-7841-A6E3-2E99C1339968}" presName="hierRoot2" presStyleCnt="0">
        <dgm:presLayoutVars>
          <dgm:hierBranch val="init"/>
        </dgm:presLayoutVars>
      </dgm:prSet>
      <dgm:spPr/>
    </dgm:pt>
    <dgm:pt modelId="{57CD9948-1B09-F545-9CC5-EDB589360754}" type="pres">
      <dgm:prSet presAssocID="{D62775A7-6B10-7841-A6E3-2E99C1339968}" presName="rootComposite" presStyleCnt="0"/>
      <dgm:spPr/>
    </dgm:pt>
    <dgm:pt modelId="{671A98CB-3A6F-8343-A129-90C53C0CB04C}" type="pres">
      <dgm:prSet presAssocID="{D62775A7-6B10-7841-A6E3-2E99C133996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AC4B25-9E51-5B43-8C2A-809DBD4EE84F}" type="pres">
      <dgm:prSet presAssocID="{D62775A7-6B10-7841-A6E3-2E99C1339968}" presName="rootConnector" presStyleLbl="node2" presStyleIdx="2" presStyleCnt="3"/>
      <dgm:spPr/>
      <dgm:t>
        <a:bodyPr/>
        <a:lstStyle/>
        <a:p>
          <a:endParaRPr lang="de-DE"/>
        </a:p>
      </dgm:t>
    </dgm:pt>
    <dgm:pt modelId="{EBE1D9E7-E761-D64E-8EA8-B297C76D1A48}" type="pres">
      <dgm:prSet presAssocID="{D62775A7-6B10-7841-A6E3-2E99C1339968}" presName="hierChild4" presStyleCnt="0"/>
      <dgm:spPr/>
    </dgm:pt>
    <dgm:pt modelId="{3C29361A-0752-5E4A-BCDC-518318DD6599}" type="pres">
      <dgm:prSet presAssocID="{D62775A7-6B10-7841-A6E3-2E99C1339968}" presName="hierChild5" presStyleCnt="0"/>
      <dgm:spPr/>
    </dgm:pt>
    <dgm:pt modelId="{B4DD7CDB-8E19-6343-9647-5548D7887B68}" type="pres">
      <dgm:prSet presAssocID="{926FC4CC-7731-B34B-836E-2F2F44467577}" presName="hierChild3" presStyleCnt="0"/>
      <dgm:spPr/>
    </dgm:pt>
    <dgm:pt modelId="{E8609005-8932-3F47-9253-134BE32242D3}" type="pres">
      <dgm:prSet presAssocID="{45A26C93-1D3E-294C-8322-B50E175E70C1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55F46C36-EE17-604B-8762-60A3620D4EAC}" type="pres">
      <dgm:prSet presAssocID="{608F8454-3F4E-9543-937C-F6F8E49B33BE}" presName="hierRoot3" presStyleCnt="0">
        <dgm:presLayoutVars>
          <dgm:hierBranch val="init"/>
        </dgm:presLayoutVars>
      </dgm:prSet>
      <dgm:spPr/>
    </dgm:pt>
    <dgm:pt modelId="{84DBCAC2-1989-044A-BB00-D4DDEAE70B29}" type="pres">
      <dgm:prSet presAssocID="{608F8454-3F4E-9543-937C-F6F8E49B33BE}" presName="rootComposite3" presStyleCnt="0"/>
      <dgm:spPr/>
    </dgm:pt>
    <dgm:pt modelId="{FF5C409B-DF1F-484C-AD85-FFF7855B1AC7}" type="pres">
      <dgm:prSet presAssocID="{608F8454-3F4E-9543-937C-F6F8E49B33B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344F57-539A-C347-BB0F-264E35CF3D15}" type="pres">
      <dgm:prSet presAssocID="{608F8454-3F4E-9543-937C-F6F8E49B33BE}" presName="rootConnector3" presStyleLbl="asst1" presStyleIdx="0" presStyleCnt="1"/>
      <dgm:spPr/>
      <dgm:t>
        <a:bodyPr/>
        <a:lstStyle/>
        <a:p>
          <a:endParaRPr lang="de-DE"/>
        </a:p>
      </dgm:t>
    </dgm:pt>
    <dgm:pt modelId="{2C31F4C3-7CA6-E641-BCDB-F50C8A58D51C}" type="pres">
      <dgm:prSet presAssocID="{608F8454-3F4E-9543-937C-F6F8E49B33BE}" presName="hierChild6" presStyleCnt="0"/>
      <dgm:spPr/>
    </dgm:pt>
    <dgm:pt modelId="{0F392C97-8840-064C-9468-807181482CAF}" type="pres">
      <dgm:prSet presAssocID="{608F8454-3F4E-9543-937C-F6F8E49B33BE}" presName="hierChild7" presStyleCnt="0"/>
      <dgm:spPr/>
    </dgm:pt>
  </dgm:ptLst>
  <dgm:cxnLst>
    <dgm:cxn modelId="{370E8D89-E63B-C845-8A4E-63B14058FC3F}" srcId="{926FC4CC-7731-B34B-836E-2F2F44467577}" destId="{D62775A7-6B10-7841-A6E3-2E99C1339968}" srcOrd="3" destOrd="0" parTransId="{9EF81C42-384E-1848-BFEB-AB0008526365}" sibTransId="{8DEE31D3-F7DF-B545-A6D8-D852FABE14FD}"/>
    <dgm:cxn modelId="{2A344B10-4D22-9148-8B39-418971F126D7}" srcId="{926FC4CC-7731-B34B-836E-2F2F44467577}" destId="{A14E153E-9B67-4641-9A4C-79E371144958}" srcOrd="2" destOrd="0" parTransId="{77DD9E6A-4F5F-964E-A77C-2640387D5285}" sibTransId="{EB110171-9654-E040-81FD-54CF15795146}"/>
    <dgm:cxn modelId="{CCD222C9-EDCB-5142-BE3A-92807044C2D7}" type="presOf" srcId="{45A26C93-1D3E-294C-8322-B50E175E70C1}" destId="{E8609005-8932-3F47-9253-134BE32242D3}" srcOrd="0" destOrd="0" presId="urn:microsoft.com/office/officeart/2005/8/layout/orgChart1"/>
    <dgm:cxn modelId="{BDF0B695-BB75-1340-836E-35AF294FFB6D}" type="presOf" srcId="{D68E3940-7192-EB4A-A65F-124C422EC25A}" destId="{212E9F98-FF3D-7C4F-909E-B73C47F79441}" srcOrd="0" destOrd="0" presId="urn:microsoft.com/office/officeart/2005/8/layout/orgChart1"/>
    <dgm:cxn modelId="{F261B24C-C2E2-A344-8333-924D37833320}" srcId="{926FC4CC-7731-B34B-836E-2F2F44467577}" destId="{1721B7F1-A363-214B-82D0-2C06CD4B1173}" srcOrd="1" destOrd="0" parTransId="{FEEAF140-86E1-FF4E-AA6D-864B063A799C}" sibTransId="{27A1F1B2-2628-D34F-B965-956D821F352C}"/>
    <dgm:cxn modelId="{0EDBB642-1359-3841-8990-4A01841D38BD}" type="presOf" srcId="{77DD9E6A-4F5F-964E-A77C-2640387D5285}" destId="{19AE3B28-BE16-6F4A-99E6-BF072C29D314}" srcOrd="0" destOrd="0" presId="urn:microsoft.com/office/officeart/2005/8/layout/orgChart1"/>
    <dgm:cxn modelId="{4CFA7B18-589B-EF4C-9AB1-F8472974C84F}" type="presOf" srcId="{608F8454-3F4E-9543-937C-F6F8E49B33BE}" destId="{3F344F57-539A-C347-BB0F-264E35CF3D15}" srcOrd="1" destOrd="0" presId="urn:microsoft.com/office/officeart/2005/8/layout/orgChart1"/>
    <dgm:cxn modelId="{02505BCA-9496-774B-9ECD-3B14293993D5}" type="presOf" srcId="{A14E153E-9B67-4641-9A4C-79E371144958}" destId="{AE4D630A-CB12-E543-BAB5-C8D49DFC64E5}" srcOrd="1" destOrd="0" presId="urn:microsoft.com/office/officeart/2005/8/layout/orgChart1"/>
    <dgm:cxn modelId="{B437445E-2B3C-DF4B-B125-FFEF600D2F0D}" type="presOf" srcId="{1721B7F1-A363-214B-82D0-2C06CD4B1173}" destId="{523FF5DE-1822-FB4B-8319-1D6488540E8E}" srcOrd="1" destOrd="0" presId="urn:microsoft.com/office/officeart/2005/8/layout/orgChart1"/>
    <dgm:cxn modelId="{2467CC98-44AF-7A48-9924-9C61AF5C886E}" type="presOf" srcId="{1721B7F1-A363-214B-82D0-2C06CD4B1173}" destId="{91D5D8BA-21BA-644E-8F8F-771A7E4D63D4}" srcOrd="0" destOrd="0" presId="urn:microsoft.com/office/officeart/2005/8/layout/orgChart1"/>
    <dgm:cxn modelId="{4A79C0BC-95DC-684D-8BEB-E47E584ED312}" type="presOf" srcId="{FEEAF140-86E1-FF4E-AA6D-864B063A799C}" destId="{4D53B8B8-D636-8445-9B42-2975B4CCD7D6}" srcOrd="0" destOrd="0" presId="urn:microsoft.com/office/officeart/2005/8/layout/orgChart1"/>
    <dgm:cxn modelId="{3D9B6236-1491-1F4C-81F7-BF26A2B5D20D}" type="presOf" srcId="{A14E153E-9B67-4641-9A4C-79E371144958}" destId="{7F5B862B-7F6B-884B-BCE2-075A850C8062}" srcOrd="0" destOrd="0" presId="urn:microsoft.com/office/officeart/2005/8/layout/orgChart1"/>
    <dgm:cxn modelId="{A181E5B1-9DB9-3242-9900-B8AE9BD9902F}" type="presOf" srcId="{D62775A7-6B10-7841-A6E3-2E99C1339968}" destId="{8BAC4B25-9E51-5B43-8C2A-809DBD4EE84F}" srcOrd="1" destOrd="0" presId="urn:microsoft.com/office/officeart/2005/8/layout/orgChart1"/>
    <dgm:cxn modelId="{C9345010-F563-BA49-A7FD-319659DF69D7}" type="presOf" srcId="{D62775A7-6B10-7841-A6E3-2E99C1339968}" destId="{671A98CB-3A6F-8343-A129-90C53C0CB04C}" srcOrd="0" destOrd="0" presId="urn:microsoft.com/office/officeart/2005/8/layout/orgChart1"/>
    <dgm:cxn modelId="{95130218-0AAF-1F43-B868-AB44955E9A85}" type="presOf" srcId="{D68E3940-7192-EB4A-A65F-124C422EC25A}" destId="{1076FBE6-E152-344B-88DA-C4CF14779FF4}" srcOrd="1" destOrd="0" presId="urn:microsoft.com/office/officeart/2005/8/layout/orgChart1"/>
    <dgm:cxn modelId="{79653A67-30BC-954A-82DC-F83D65E35884}" type="presOf" srcId="{608F8454-3F4E-9543-937C-F6F8E49B33BE}" destId="{FF5C409B-DF1F-484C-AD85-FFF7855B1AC7}" srcOrd="0" destOrd="0" presId="urn:microsoft.com/office/officeart/2005/8/layout/orgChart1"/>
    <dgm:cxn modelId="{35310EA0-DB0E-C94B-B209-9EBF0D34341F}" type="presOf" srcId="{926FC4CC-7731-B34B-836E-2F2F44467577}" destId="{5163FC29-3C6F-8044-8381-655C2A150EEF}" srcOrd="0" destOrd="0" presId="urn:microsoft.com/office/officeart/2005/8/layout/orgChart1"/>
    <dgm:cxn modelId="{C5DF1280-F450-E948-B601-4C8F58E66BE4}" srcId="{D366EFE1-A025-3144-BF1D-E2E5CE517FC7}" destId="{926FC4CC-7731-B34B-836E-2F2F44467577}" srcOrd="0" destOrd="0" parTransId="{ADC6DC2D-84AB-6A4E-8C8E-47BD4D462EB8}" sibTransId="{DE8A397C-DDCF-4B4D-8CFC-AB56E764F533}"/>
    <dgm:cxn modelId="{3CE0688E-3267-2642-90BF-0DFB595AAFD6}" srcId="{A14E153E-9B67-4641-9A4C-79E371144958}" destId="{D68E3940-7192-EB4A-A65F-124C422EC25A}" srcOrd="0" destOrd="0" parTransId="{2E10CE04-0862-E449-B41B-FBF6D4427ADF}" sibTransId="{FD609736-D2EA-364F-887D-0EF9301CC0C4}"/>
    <dgm:cxn modelId="{D1050379-FE7C-DA49-A7DF-1BE854CF4074}" type="presOf" srcId="{D366EFE1-A025-3144-BF1D-E2E5CE517FC7}" destId="{96646514-56C5-8848-AF32-835D8CB1F0BA}" srcOrd="0" destOrd="0" presId="urn:microsoft.com/office/officeart/2005/8/layout/orgChart1"/>
    <dgm:cxn modelId="{C39B729C-884A-D14A-94D3-5C8472FF34CA}" type="presOf" srcId="{2E10CE04-0862-E449-B41B-FBF6D4427ADF}" destId="{AA097537-0458-9C48-B3F4-82CAA8FC2AAC}" srcOrd="0" destOrd="0" presId="urn:microsoft.com/office/officeart/2005/8/layout/orgChart1"/>
    <dgm:cxn modelId="{98283D5B-88ED-B641-BBE6-63423E6E6DEC}" type="presOf" srcId="{926FC4CC-7731-B34B-836E-2F2F44467577}" destId="{69C03709-87C3-0A4B-8C28-8D2DB0826F12}" srcOrd="1" destOrd="0" presId="urn:microsoft.com/office/officeart/2005/8/layout/orgChart1"/>
    <dgm:cxn modelId="{037DFB1B-7C72-F348-9E69-6124C422BC09}" type="presOf" srcId="{9EF81C42-384E-1848-BFEB-AB0008526365}" destId="{581C4A72-7DCF-BC43-BEE6-2AA51C27050A}" srcOrd="0" destOrd="0" presId="urn:microsoft.com/office/officeart/2005/8/layout/orgChart1"/>
    <dgm:cxn modelId="{E4883C2D-F939-8049-9737-1A55BE9BABA1}" srcId="{926FC4CC-7731-B34B-836E-2F2F44467577}" destId="{608F8454-3F4E-9543-937C-F6F8E49B33BE}" srcOrd="0" destOrd="0" parTransId="{45A26C93-1D3E-294C-8322-B50E175E70C1}" sibTransId="{D3D0C548-0787-8343-9F7F-B72C030C8862}"/>
    <dgm:cxn modelId="{0540EDDE-9AB1-A745-BEE3-FE7CE5C5FFFC}" type="presParOf" srcId="{96646514-56C5-8848-AF32-835D8CB1F0BA}" destId="{07D5B68F-6DAE-FA4B-9B16-535805551B28}" srcOrd="0" destOrd="0" presId="urn:microsoft.com/office/officeart/2005/8/layout/orgChart1"/>
    <dgm:cxn modelId="{3106AC5C-CBD7-274D-8A6E-F39818E96F5A}" type="presParOf" srcId="{07D5B68F-6DAE-FA4B-9B16-535805551B28}" destId="{ED20A681-59DA-574B-BA00-8A4D561D2E4B}" srcOrd="0" destOrd="0" presId="urn:microsoft.com/office/officeart/2005/8/layout/orgChart1"/>
    <dgm:cxn modelId="{FB6B157C-8E90-C645-BAC9-BBE5DF8F77C3}" type="presParOf" srcId="{ED20A681-59DA-574B-BA00-8A4D561D2E4B}" destId="{5163FC29-3C6F-8044-8381-655C2A150EEF}" srcOrd="0" destOrd="0" presId="urn:microsoft.com/office/officeart/2005/8/layout/orgChart1"/>
    <dgm:cxn modelId="{10A799F0-2A5D-AF48-AE6E-265AA408E90C}" type="presParOf" srcId="{ED20A681-59DA-574B-BA00-8A4D561D2E4B}" destId="{69C03709-87C3-0A4B-8C28-8D2DB0826F12}" srcOrd="1" destOrd="0" presId="urn:microsoft.com/office/officeart/2005/8/layout/orgChart1"/>
    <dgm:cxn modelId="{083610DB-3FBC-CE40-8CDE-6C7B20625121}" type="presParOf" srcId="{07D5B68F-6DAE-FA4B-9B16-535805551B28}" destId="{7F449FFC-906E-4844-A419-2B31A969522E}" srcOrd="1" destOrd="0" presId="urn:microsoft.com/office/officeart/2005/8/layout/orgChart1"/>
    <dgm:cxn modelId="{77C4C1C6-EA36-0B45-B35E-5234B7642E27}" type="presParOf" srcId="{7F449FFC-906E-4844-A419-2B31A969522E}" destId="{4D53B8B8-D636-8445-9B42-2975B4CCD7D6}" srcOrd="0" destOrd="0" presId="urn:microsoft.com/office/officeart/2005/8/layout/orgChart1"/>
    <dgm:cxn modelId="{4C27AE35-8E74-0842-AEAA-4CC48D6F1AF2}" type="presParOf" srcId="{7F449FFC-906E-4844-A419-2B31A969522E}" destId="{4CF983DE-CF70-AD48-A1A2-77B5CFB5A1BB}" srcOrd="1" destOrd="0" presId="urn:microsoft.com/office/officeart/2005/8/layout/orgChart1"/>
    <dgm:cxn modelId="{158C9569-4D17-7844-97F1-966F374C6973}" type="presParOf" srcId="{4CF983DE-CF70-AD48-A1A2-77B5CFB5A1BB}" destId="{C95AEACE-CA17-124C-AC48-FF5F21DA813D}" srcOrd="0" destOrd="0" presId="urn:microsoft.com/office/officeart/2005/8/layout/orgChart1"/>
    <dgm:cxn modelId="{7C00326B-0E31-5244-9BF0-69C47C6A3FF6}" type="presParOf" srcId="{C95AEACE-CA17-124C-AC48-FF5F21DA813D}" destId="{91D5D8BA-21BA-644E-8F8F-771A7E4D63D4}" srcOrd="0" destOrd="0" presId="urn:microsoft.com/office/officeart/2005/8/layout/orgChart1"/>
    <dgm:cxn modelId="{9FB6B342-C797-6F49-BDDF-E3FFC0D8CB1A}" type="presParOf" srcId="{C95AEACE-CA17-124C-AC48-FF5F21DA813D}" destId="{523FF5DE-1822-FB4B-8319-1D6488540E8E}" srcOrd="1" destOrd="0" presId="urn:microsoft.com/office/officeart/2005/8/layout/orgChart1"/>
    <dgm:cxn modelId="{D0EB89C3-50D0-8340-8CC0-2A96016BFEEB}" type="presParOf" srcId="{4CF983DE-CF70-AD48-A1A2-77B5CFB5A1BB}" destId="{CD1360F0-37F2-8545-9D27-D631985D1F11}" srcOrd="1" destOrd="0" presId="urn:microsoft.com/office/officeart/2005/8/layout/orgChart1"/>
    <dgm:cxn modelId="{6570DC04-30D0-594C-8058-3E18C537FCC3}" type="presParOf" srcId="{4CF983DE-CF70-AD48-A1A2-77B5CFB5A1BB}" destId="{D841076C-CB2E-BE4C-91EF-23965FBC3CF1}" srcOrd="2" destOrd="0" presId="urn:microsoft.com/office/officeart/2005/8/layout/orgChart1"/>
    <dgm:cxn modelId="{634501B2-81C0-1D4F-9D6B-674FB149A1F6}" type="presParOf" srcId="{7F449FFC-906E-4844-A419-2B31A969522E}" destId="{19AE3B28-BE16-6F4A-99E6-BF072C29D314}" srcOrd="2" destOrd="0" presId="urn:microsoft.com/office/officeart/2005/8/layout/orgChart1"/>
    <dgm:cxn modelId="{F63EE8B1-FB32-5E40-A150-09BBCB34E05B}" type="presParOf" srcId="{7F449FFC-906E-4844-A419-2B31A969522E}" destId="{431FDDD9-8555-C441-AB71-5A279D809B3A}" srcOrd="3" destOrd="0" presId="urn:microsoft.com/office/officeart/2005/8/layout/orgChart1"/>
    <dgm:cxn modelId="{41863D9C-F47E-F746-9D80-065298EE292D}" type="presParOf" srcId="{431FDDD9-8555-C441-AB71-5A279D809B3A}" destId="{4689D372-FDCB-0845-81F1-EDF1F349F995}" srcOrd="0" destOrd="0" presId="urn:microsoft.com/office/officeart/2005/8/layout/orgChart1"/>
    <dgm:cxn modelId="{ABF79718-0216-E645-9D7F-497204303A6D}" type="presParOf" srcId="{4689D372-FDCB-0845-81F1-EDF1F349F995}" destId="{7F5B862B-7F6B-884B-BCE2-075A850C8062}" srcOrd="0" destOrd="0" presId="urn:microsoft.com/office/officeart/2005/8/layout/orgChart1"/>
    <dgm:cxn modelId="{C4CE1B3C-7125-1B40-BD0E-329D7559CB3E}" type="presParOf" srcId="{4689D372-FDCB-0845-81F1-EDF1F349F995}" destId="{AE4D630A-CB12-E543-BAB5-C8D49DFC64E5}" srcOrd="1" destOrd="0" presId="urn:microsoft.com/office/officeart/2005/8/layout/orgChart1"/>
    <dgm:cxn modelId="{DA1D0F88-10DF-DC4D-B49F-74D5830320D0}" type="presParOf" srcId="{431FDDD9-8555-C441-AB71-5A279D809B3A}" destId="{E0616975-D754-DB47-B371-F873FC273779}" srcOrd="1" destOrd="0" presId="urn:microsoft.com/office/officeart/2005/8/layout/orgChart1"/>
    <dgm:cxn modelId="{CEE8B121-30D0-D945-9158-7D9A25272F7F}" type="presParOf" srcId="{E0616975-D754-DB47-B371-F873FC273779}" destId="{AA097537-0458-9C48-B3F4-82CAA8FC2AAC}" srcOrd="0" destOrd="0" presId="urn:microsoft.com/office/officeart/2005/8/layout/orgChart1"/>
    <dgm:cxn modelId="{08F3A59B-C0C2-BA4F-8E1A-0CBFC25147A9}" type="presParOf" srcId="{E0616975-D754-DB47-B371-F873FC273779}" destId="{EA1D4F27-9F09-FA4F-B170-5BAC538FFBD1}" srcOrd="1" destOrd="0" presId="urn:microsoft.com/office/officeart/2005/8/layout/orgChart1"/>
    <dgm:cxn modelId="{A7C0A666-870B-784F-B13E-3617DC1804FE}" type="presParOf" srcId="{EA1D4F27-9F09-FA4F-B170-5BAC538FFBD1}" destId="{F3489E83-E184-BE48-8FD3-3AEBF6FB75BC}" srcOrd="0" destOrd="0" presId="urn:microsoft.com/office/officeart/2005/8/layout/orgChart1"/>
    <dgm:cxn modelId="{B43E0A10-920D-C94F-8822-04B369444D8E}" type="presParOf" srcId="{F3489E83-E184-BE48-8FD3-3AEBF6FB75BC}" destId="{212E9F98-FF3D-7C4F-909E-B73C47F79441}" srcOrd="0" destOrd="0" presId="urn:microsoft.com/office/officeart/2005/8/layout/orgChart1"/>
    <dgm:cxn modelId="{955DCA04-9CCF-DE48-B8D8-E301BACB25B4}" type="presParOf" srcId="{F3489E83-E184-BE48-8FD3-3AEBF6FB75BC}" destId="{1076FBE6-E152-344B-88DA-C4CF14779FF4}" srcOrd="1" destOrd="0" presId="urn:microsoft.com/office/officeart/2005/8/layout/orgChart1"/>
    <dgm:cxn modelId="{A0E614DE-E964-3D43-AF54-18B2FFF6AC31}" type="presParOf" srcId="{EA1D4F27-9F09-FA4F-B170-5BAC538FFBD1}" destId="{2FBB950A-9AF0-B54A-84DF-85F1BD854818}" srcOrd="1" destOrd="0" presId="urn:microsoft.com/office/officeart/2005/8/layout/orgChart1"/>
    <dgm:cxn modelId="{C7CDDF61-DAEE-3C46-8C00-4E61AE4A61E5}" type="presParOf" srcId="{EA1D4F27-9F09-FA4F-B170-5BAC538FFBD1}" destId="{254A77A3-A31B-2341-9F78-FEB91531995E}" srcOrd="2" destOrd="0" presId="urn:microsoft.com/office/officeart/2005/8/layout/orgChart1"/>
    <dgm:cxn modelId="{B5F6C211-45AB-2F41-8B51-E185F7B972EC}" type="presParOf" srcId="{431FDDD9-8555-C441-AB71-5A279D809B3A}" destId="{6853003E-F295-CC49-9E3C-F21F59BFA763}" srcOrd="2" destOrd="0" presId="urn:microsoft.com/office/officeart/2005/8/layout/orgChart1"/>
    <dgm:cxn modelId="{0559DEEC-3CE1-C443-833D-B9896CA1130C}" type="presParOf" srcId="{7F449FFC-906E-4844-A419-2B31A969522E}" destId="{581C4A72-7DCF-BC43-BEE6-2AA51C27050A}" srcOrd="4" destOrd="0" presId="urn:microsoft.com/office/officeart/2005/8/layout/orgChart1"/>
    <dgm:cxn modelId="{A69798E8-DF81-6B44-A0BD-0A4C24E76A78}" type="presParOf" srcId="{7F449FFC-906E-4844-A419-2B31A969522E}" destId="{A57E2ABB-3D15-EE48-9877-D7E45C79B87D}" srcOrd="5" destOrd="0" presId="urn:microsoft.com/office/officeart/2005/8/layout/orgChart1"/>
    <dgm:cxn modelId="{1D8E2CD5-64F2-8040-AA87-B35C767A9476}" type="presParOf" srcId="{A57E2ABB-3D15-EE48-9877-D7E45C79B87D}" destId="{57CD9948-1B09-F545-9CC5-EDB589360754}" srcOrd="0" destOrd="0" presId="urn:microsoft.com/office/officeart/2005/8/layout/orgChart1"/>
    <dgm:cxn modelId="{4531B672-E798-394A-9FC4-A264FC72BB0C}" type="presParOf" srcId="{57CD9948-1B09-F545-9CC5-EDB589360754}" destId="{671A98CB-3A6F-8343-A129-90C53C0CB04C}" srcOrd="0" destOrd="0" presId="urn:microsoft.com/office/officeart/2005/8/layout/orgChart1"/>
    <dgm:cxn modelId="{0A4979C8-FCBB-E844-ADA2-83672531CB51}" type="presParOf" srcId="{57CD9948-1B09-F545-9CC5-EDB589360754}" destId="{8BAC4B25-9E51-5B43-8C2A-809DBD4EE84F}" srcOrd="1" destOrd="0" presId="urn:microsoft.com/office/officeart/2005/8/layout/orgChart1"/>
    <dgm:cxn modelId="{DD766B21-F15E-4B4C-A4F4-53B2DEEA58D0}" type="presParOf" srcId="{A57E2ABB-3D15-EE48-9877-D7E45C79B87D}" destId="{EBE1D9E7-E761-D64E-8EA8-B297C76D1A48}" srcOrd="1" destOrd="0" presId="urn:microsoft.com/office/officeart/2005/8/layout/orgChart1"/>
    <dgm:cxn modelId="{6560B15D-3755-EC4C-A093-EF70107AAD24}" type="presParOf" srcId="{A57E2ABB-3D15-EE48-9877-D7E45C79B87D}" destId="{3C29361A-0752-5E4A-BCDC-518318DD6599}" srcOrd="2" destOrd="0" presId="urn:microsoft.com/office/officeart/2005/8/layout/orgChart1"/>
    <dgm:cxn modelId="{A15D0321-6223-9943-93A5-4BA79C901950}" type="presParOf" srcId="{07D5B68F-6DAE-FA4B-9B16-535805551B28}" destId="{B4DD7CDB-8E19-6343-9647-5548D7887B68}" srcOrd="2" destOrd="0" presId="urn:microsoft.com/office/officeart/2005/8/layout/orgChart1"/>
    <dgm:cxn modelId="{2D960FF9-4118-C046-9751-0BE9CD671712}" type="presParOf" srcId="{B4DD7CDB-8E19-6343-9647-5548D7887B68}" destId="{E8609005-8932-3F47-9253-134BE32242D3}" srcOrd="0" destOrd="0" presId="urn:microsoft.com/office/officeart/2005/8/layout/orgChart1"/>
    <dgm:cxn modelId="{5DAF6B5D-6AEA-7A47-BD58-C3E6BDF16FE7}" type="presParOf" srcId="{B4DD7CDB-8E19-6343-9647-5548D7887B68}" destId="{55F46C36-EE17-604B-8762-60A3620D4EAC}" srcOrd="1" destOrd="0" presId="urn:microsoft.com/office/officeart/2005/8/layout/orgChart1"/>
    <dgm:cxn modelId="{63E7B2E5-4C03-FA4C-BD01-F13A0B00FC0D}" type="presParOf" srcId="{55F46C36-EE17-604B-8762-60A3620D4EAC}" destId="{84DBCAC2-1989-044A-BB00-D4DDEAE70B29}" srcOrd="0" destOrd="0" presId="urn:microsoft.com/office/officeart/2005/8/layout/orgChart1"/>
    <dgm:cxn modelId="{2B2E9105-9B52-3042-877A-82D41CD87066}" type="presParOf" srcId="{84DBCAC2-1989-044A-BB00-D4DDEAE70B29}" destId="{FF5C409B-DF1F-484C-AD85-FFF7855B1AC7}" srcOrd="0" destOrd="0" presId="urn:microsoft.com/office/officeart/2005/8/layout/orgChart1"/>
    <dgm:cxn modelId="{42970C8E-7D3C-C048-8638-1057CDE7BBA2}" type="presParOf" srcId="{84DBCAC2-1989-044A-BB00-D4DDEAE70B29}" destId="{3F344F57-539A-C347-BB0F-264E35CF3D15}" srcOrd="1" destOrd="0" presId="urn:microsoft.com/office/officeart/2005/8/layout/orgChart1"/>
    <dgm:cxn modelId="{A663361F-3C08-2E40-B2CD-F809DA6E10D7}" type="presParOf" srcId="{55F46C36-EE17-604B-8762-60A3620D4EAC}" destId="{2C31F4C3-7CA6-E641-BCDB-F50C8A58D51C}" srcOrd="1" destOrd="0" presId="urn:microsoft.com/office/officeart/2005/8/layout/orgChart1"/>
    <dgm:cxn modelId="{35E02E9D-1F9B-C74D-B59B-785D9E805C6A}" type="presParOf" srcId="{55F46C36-EE17-604B-8762-60A3620D4EAC}" destId="{0F392C97-8840-064C-9468-807181482C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1F484-C1FF-804B-ACE4-25C38EDF78D3}" type="doc">
      <dgm:prSet loTypeId="urn:microsoft.com/office/officeart/2005/8/layout/target1" loCatId="" qsTypeId="urn:microsoft.com/office/officeart/2005/8/quickstyle/simple2" qsCatId="simple" csTypeId="urn:microsoft.com/office/officeart/2005/8/colors/colorful2" csCatId="colorful" phldr="1"/>
      <dgm:spPr/>
    </dgm:pt>
    <dgm:pt modelId="{0A3B74A8-2A4A-FA40-859F-766C1FC3D699}">
      <dgm:prSet phldrT="[Text]"/>
      <dgm:spPr/>
      <dgm:t>
        <a:bodyPr/>
        <a:lstStyle/>
        <a:p>
          <a:r>
            <a:rPr lang="de-DE" dirty="0" smtClean="0"/>
            <a:t>Studiencenter </a:t>
          </a:r>
          <a:r>
            <a:rPr lang="de-DE" dirty="0" smtClean="0"/>
            <a:t>zur Evaluation eigener und Drittanwendungen für die Plattform</a:t>
          </a:r>
          <a:endParaRPr lang="de-DE" dirty="0"/>
        </a:p>
      </dgm:t>
    </dgm:pt>
    <dgm:pt modelId="{4AB7BC1B-F290-1C4C-9B10-C090321CCAD6}" type="parTrans" cxnId="{D90C94CA-82FC-7440-A2D5-2F2BFEE26785}">
      <dgm:prSet/>
      <dgm:spPr/>
      <dgm:t>
        <a:bodyPr/>
        <a:lstStyle/>
        <a:p>
          <a:endParaRPr lang="de-DE"/>
        </a:p>
      </dgm:t>
    </dgm:pt>
    <dgm:pt modelId="{1A626BAE-A0B6-584C-9405-413EDAC0617A}" type="sibTrans" cxnId="{D90C94CA-82FC-7440-A2D5-2F2BFEE26785}">
      <dgm:prSet/>
      <dgm:spPr/>
      <dgm:t>
        <a:bodyPr/>
        <a:lstStyle/>
        <a:p>
          <a:endParaRPr lang="de-DE"/>
        </a:p>
      </dgm:t>
    </dgm:pt>
    <dgm:pt modelId="{84C03A68-71B8-5942-8D5E-22E3AD7D9EC4}">
      <dgm:prSet phldrT="[Text]"/>
      <dgm:spPr/>
      <dgm:t>
        <a:bodyPr/>
        <a:lstStyle/>
        <a:p>
          <a:r>
            <a:rPr lang="de-DE" dirty="0" smtClean="0"/>
            <a:t>Expertenschnittstelle zur Einbindung verschiedener Akteure aus dem Gesundheitsmarkt </a:t>
          </a:r>
          <a:endParaRPr lang="de-DE" dirty="0"/>
        </a:p>
      </dgm:t>
    </dgm:pt>
    <dgm:pt modelId="{8CFE0384-CA9A-B644-A189-78DCE4A4DA84}" type="parTrans" cxnId="{8083610C-8E71-1648-8699-922B78DC42E1}">
      <dgm:prSet/>
      <dgm:spPr/>
      <dgm:t>
        <a:bodyPr/>
        <a:lstStyle/>
        <a:p>
          <a:endParaRPr lang="de-DE"/>
        </a:p>
      </dgm:t>
    </dgm:pt>
    <dgm:pt modelId="{02D3773D-1B11-9A47-98BC-78DD60C721C3}" type="sibTrans" cxnId="{8083610C-8E71-1648-8699-922B78DC42E1}">
      <dgm:prSet/>
      <dgm:spPr/>
      <dgm:t>
        <a:bodyPr/>
        <a:lstStyle/>
        <a:p>
          <a:endParaRPr lang="de-DE"/>
        </a:p>
      </dgm:t>
    </dgm:pt>
    <dgm:pt modelId="{F4D2D6C1-C88F-D34A-912A-CD76999EF2B1}">
      <dgm:prSet phldrT="[Text]"/>
      <dgm:spPr/>
      <dgm:t>
        <a:bodyPr/>
        <a:lstStyle/>
        <a:p>
          <a:r>
            <a:rPr lang="de-DE" dirty="0" smtClean="0"/>
            <a:t>Bereitstellung aktueller Webtechnologien in Form eines Sozialen Netzes für Teilnehmer</a:t>
          </a:r>
          <a:endParaRPr lang="de-DE" dirty="0"/>
        </a:p>
      </dgm:t>
    </dgm:pt>
    <dgm:pt modelId="{A821FD74-E6BF-BE4C-BDE6-FDA330706849}" type="parTrans" cxnId="{A01E130B-3CDA-8545-8A19-2F44B2EF15C5}">
      <dgm:prSet/>
      <dgm:spPr/>
      <dgm:t>
        <a:bodyPr/>
        <a:lstStyle/>
        <a:p>
          <a:endParaRPr lang="de-DE"/>
        </a:p>
      </dgm:t>
    </dgm:pt>
    <dgm:pt modelId="{CE5AA00C-6968-854F-B63D-D9F8DF99B16F}" type="sibTrans" cxnId="{A01E130B-3CDA-8545-8A19-2F44B2EF15C5}">
      <dgm:prSet/>
      <dgm:spPr/>
      <dgm:t>
        <a:bodyPr/>
        <a:lstStyle/>
        <a:p>
          <a:endParaRPr lang="de-DE"/>
        </a:p>
      </dgm:t>
    </dgm:pt>
    <dgm:pt modelId="{BB8ACEE3-0E58-7147-A8CC-F3F58CB622A3}">
      <dgm:prSet phldrT="[Text]"/>
      <dgm:spPr/>
      <dgm:t>
        <a:bodyPr/>
        <a:lstStyle/>
        <a:p>
          <a:r>
            <a:rPr lang="de-DE" dirty="0" smtClean="0"/>
            <a:t>Bereitstellung von Gesundheits-Informationen</a:t>
          </a:r>
          <a:endParaRPr lang="de-DE" dirty="0"/>
        </a:p>
      </dgm:t>
    </dgm:pt>
    <dgm:pt modelId="{3CAB2650-AE32-F44B-9EB1-46A010DB18EE}" type="parTrans" cxnId="{026120C6-0B5E-D64F-87B6-A95EB660FD99}">
      <dgm:prSet/>
      <dgm:spPr/>
      <dgm:t>
        <a:bodyPr/>
        <a:lstStyle/>
        <a:p>
          <a:endParaRPr lang="de-DE"/>
        </a:p>
      </dgm:t>
    </dgm:pt>
    <dgm:pt modelId="{86C3CB8A-E1E8-3D42-A552-2A1AC4695F82}" type="sibTrans" cxnId="{026120C6-0B5E-D64F-87B6-A95EB660FD99}">
      <dgm:prSet/>
      <dgm:spPr/>
      <dgm:t>
        <a:bodyPr/>
        <a:lstStyle/>
        <a:p>
          <a:endParaRPr lang="de-DE"/>
        </a:p>
      </dgm:t>
    </dgm:pt>
    <dgm:pt modelId="{752F45FC-FCBA-9A41-91A1-47EB5F85C804}" type="pres">
      <dgm:prSet presAssocID="{D531F484-C1FF-804B-ACE4-25C38EDF78D3}" presName="composite" presStyleCnt="0">
        <dgm:presLayoutVars>
          <dgm:chMax val="5"/>
          <dgm:dir/>
          <dgm:resizeHandles val="exact"/>
        </dgm:presLayoutVars>
      </dgm:prSet>
      <dgm:spPr/>
    </dgm:pt>
    <dgm:pt modelId="{0335FB89-7E29-9A4A-A227-545E24C8BC67}" type="pres">
      <dgm:prSet presAssocID="{0A3B74A8-2A4A-FA40-859F-766C1FC3D699}" presName="circle1" presStyleLbl="lnNode1" presStyleIdx="0" presStyleCnt="4"/>
      <dgm:spPr>
        <a:solidFill>
          <a:schemeClr val="accent2">
            <a:lumMod val="75000"/>
          </a:schemeClr>
        </a:solidFill>
      </dgm:spPr>
    </dgm:pt>
    <dgm:pt modelId="{C635BFA4-9BD9-4749-A1D3-0031BB56FD95}" type="pres">
      <dgm:prSet presAssocID="{0A3B74A8-2A4A-FA40-859F-766C1FC3D699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D238EB-D4FA-884E-8C68-84795A77C844}" type="pres">
      <dgm:prSet presAssocID="{0A3B74A8-2A4A-FA40-859F-766C1FC3D699}" presName="line1" presStyleLbl="callout" presStyleIdx="0" presStyleCnt="8"/>
      <dgm:spPr/>
      <dgm:t>
        <a:bodyPr/>
        <a:lstStyle/>
        <a:p>
          <a:endParaRPr lang="de-DE"/>
        </a:p>
      </dgm:t>
    </dgm:pt>
    <dgm:pt modelId="{3DF2ADE1-6507-CF41-863F-E27847806AC2}" type="pres">
      <dgm:prSet presAssocID="{0A3B74A8-2A4A-FA40-859F-766C1FC3D699}" presName="d1" presStyleLbl="callout" presStyleIdx="1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988A6995-4920-454F-8CB3-79DD43A82E5D}" type="pres">
      <dgm:prSet presAssocID="{84C03A68-71B8-5942-8D5E-22E3AD7D9EC4}" presName="circle2" presStyleLbl="lnNode1" presStyleIdx="1" presStyleCnt="4"/>
      <dgm:spPr>
        <a:solidFill>
          <a:schemeClr val="tx2"/>
        </a:solidFill>
      </dgm:spPr>
    </dgm:pt>
    <dgm:pt modelId="{E5570088-AF32-E34C-8620-D02F7392AA63}" type="pres">
      <dgm:prSet presAssocID="{84C03A68-71B8-5942-8D5E-22E3AD7D9EC4}" presName="text2" presStyleLbl="revTx" presStyleIdx="1" presStyleCnt="4" custScaleX="1066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7E8611-71B0-044A-9310-572E1E2C41DD}" type="pres">
      <dgm:prSet presAssocID="{84C03A68-71B8-5942-8D5E-22E3AD7D9EC4}" presName="line2" presStyleLbl="callout" presStyleIdx="2" presStyleCnt="8"/>
      <dgm:spPr/>
    </dgm:pt>
    <dgm:pt modelId="{D8103A9F-242B-4544-A7EE-C4A192F1947F}" type="pres">
      <dgm:prSet presAssocID="{84C03A68-71B8-5942-8D5E-22E3AD7D9EC4}" presName="d2" presStyleLbl="callout" presStyleIdx="3" presStyleCnt="8"/>
      <dgm:spPr/>
    </dgm:pt>
    <dgm:pt modelId="{A5CBCD54-4D59-F142-AC33-5787DBF9E3C5}" type="pres">
      <dgm:prSet presAssocID="{F4D2D6C1-C88F-D34A-912A-CD76999EF2B1}" presName="circle3" presStyleLbl="lnNode1" presStyleIdx="2" presStyleCnt="4"/>
      <dgm:spPr>
        <a:solidFill>
          <a:schemeClr val="accent3">
            <a:lumMod val="75000"/>
          </a:schemeClr>
        </a:solidFill>
      </dgm:spPr>
    </dgm:pt>
    <dgm:pt modelId="{EE6C6842-24FC-004E-967D-95285548671E}" type="pres">
      <dgm:prSet presAssocID="{F4D2D6C1-C88F-D34A-912A-CD76999EF2B1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A9E6E2-0562-B843-9DAC-84B390FD4BA0}" type="pres">
      <dgm:prSet presAssocID="{F4D2D6C1-C88F-D34A-912A-CD76999EF2B1}" presName="line3" presStyleLbl="callout" presStyleIdx="4" presStyleCnt="8"/>
      <dgm:spPr/>
    </dgm:pt>
    <dgm:pt modelId="{CDE148A7-6D96-014C-9654-8296A2DE30CA}" type="pres">
      <dgm:prSet presAssocID="{F4D2D6C1-C88F-D34A-912A-CD76999EF2B1}" presName="d3" presStyleLbl="callout" presStyleIdx="5" presStyleCnt="8"/>
      <dgm:spPr/>
    </dgm:pt>
    <dgm:pt modelId="{97D2C5E3-3E7C-A44D-A8C5-C0A63472C8EC}" type="pres">
      <dgm:prSet presAssocID="{BB8ACEE3-0E58-7147-A8CC-F3F58CB622A3}" presName="circle4" presStyleLbl="lnNode1" presStyleIdx="3" presStyleCnt="4"/>
      <dgm:spPr/>
    </dgm:pt>
    <dgm:pt modelId="{69D5969C-4490-2142-812F-8DE879BD214D}" type="pres">
      <dgm:prSet presAssocID="{BB8ACEE3-0E58-7147-A8CC-F3F58CB622A3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46F082-B00B-2E4E-95B6-67649DA2D88C}" type="pres">
      <dgm:prSet presAssocID="{BB8ACEE3-0E58-7147-A8CC-F3F58CB622A3}" presName="line4" presStyleLbl="callout" presStyleIdx="6" presStyleCnt="8"/>
      <dgm:spPr/>
    </dgm:pt>
    <dgm:pt modelId="{9F450015-2A89-2D40-9893-637BE34B0684}" type="pres">
      <dgm:prSet presAssocID="{BB8ACEE3-0E58-7147-A8CC-F3F58CB622A3}" presName="d4" presStyleLbl="callout" presStyleIdx="7" presStyleCnt="8"/>
      <dgm:spPr/>
    </dgm:pt>
  </dgm:ptLst>
  <dgm:cxnLst>
    <dgm:cxn modelId="{A47118B7-0B80-3746-9669-012C441C603E}" type="presOf" srcId="{D531F484-C1FF-804B-ACE4-25C38EDF78D3}" destId="{752F45FC-FCBA-9A41-91A1-47EB5F85C804}" srcOrd="0" destOrd="0" presId="urn:microsoft.com/office/officeart/2005/8/layout/target1"/>
    <dgm:cxn modelId="{8083610C-8E71-1648-8699-922B78DC42E1}" srcId="{D531F484-C1FF-804B-ACE4-25C38EDF78D3}" destId="{84C03A68-71B8-5942-8D5E-22E3AD7D9EC4}" srcOrd="1" destOrd="0" parTransId="{8CFE0384-CA9A-B644-A189-78DCE4A4DA84}" sibTransId="{02D3773D-1B11-9A47-98BC-78DD60C721C3}"/>
    <dgm:cxn modelId="{23A6B7CE-5EA6-C14A-8C0D-988134E62E42}" type="presOf" srcId="{BB8ACEE3-0E58-7147-A8CC-F3F58CB622A3}" destId="{69D5969C-4490-2142-812F-8DE879BD214D}" srcOrd="0" destOrd="0" presId="urn:microsoft.com/office/officeart/2005/8/layout/target1"/>
    <dgm:cxn modelId="{790260B0-8EE6-B345-9952-AA8728F3C01E}" type="presOf" srcId="{0A3B74A8-2A4A-FA40-859F-766C1FC3D699}" destId="{C635BFA4-9BD9-4749-A1D3-0031BB56FD95}" srcOrd="0" destOrd="0" presId="urn:microsoft.com/office/officeart/2005/8/layout/target1"/>
    <dgm:cxn modelId="{AC88CC5E-05EF-824E-919F-43415A5CEE41}" type="presOf" srcId="{84C03A68-71B8-5942-8D5E-22E3AD7D9EC4}" destId="{E5570088-AF32-E34C-8620-D02F7392AA63}" srcOrd="0" destOrd="0" presId="urn:microsoft.com/office/officeart/2005/8/layout/target1"/>
    <dgm:cxn modelId="{A01E130B-3CDA-8545-8A19-2F44B2EF15C5}" srcId="{D531F484-C1FF-804B-ACE4-25C38EDF78D3}" destId="{F4D2D6C1-C88F-D34A-912A-CD76999EF2B1}" srcOrd="2" destOrd="0" parTransId="{A821FD74-E6BF-BE4C-BDE6-FDA330706849}" sibTransId="{CE5AA00C-6968-854F-B63D-D9F8DF99B16F}"/>
    <dgm:cxn modelId="{D90C94CA-82FC-7440-A2D5-2F2BFEE26785}" srcId="{D531F484-C1FF-804B-ACE4-25C38EDF78D3}" destId="{0A3B74A8-2A4A-FA40-859F-766C1FC3D699}" srcOrd="0" destOrd="0" parTransId="{4AB7BC1B-F290-1C4C-9B10-C090321CCAD6}" sibTransId="{1A626BAE-A0B6-584C-9405-413EDAC0617A}"/>
    <dgm:cxn modelId="{46A084D7-B123-664B-9199-3D138C445795}" type="presOf" srcId="{F4D2D6C1-C88F-D34A-912A-CD76999EF2B1}" destId="{EE6C6842-24FC-004E-967D-95285548671E}" srcOrd="0" destOrd="0" presId="urn:microsoft.com/office/officeart/2005/8/layout/target1"/>
    <dgm:cxn modelId="{026120C6-0B5E-D64F-87B6-A95EB660FD99}" srcId="{D531F484-C1FF-804B-ACE4-25C38EDF78D3}" destId="{BB8ACEE3-0E58-7147-A8CC-F3F58CB622A3}" srcOrd="3" destOrd="0" parTransId="{3CAB2650-AE32-F44B-9EB1-46A010DB18EE}" sibTransId="{86C3CB8A-E1E8-3D42-A552-2A1AC4695F82}"/>
    <dgm:cxn modelId="{96E53BD9-BE7B-6145-B7B3-05348D6F0D55}" type="presParOf" srcId="{752F45FC-FCBA-9A41-91A1-47EB5F85C804}" destId="{0335FB89-7E29-9A4A-A227-545E24C8BC67}" srcOrd="0" destOrd="0" presId="urn:microsoft.com/office/officeart/2005/8/layout/target1"/>
    <dgm:cxn modelId="{37555CA7-CEB1-614A-A028-EF500F03D94C}" type="presParOf" srcId="{752F45FC-FCBA-9A41-91A1-47EB5F85C804}" destId="{C635BFA4-9BD9-4749-A1D3-0031BB56FD95}" srcOrd="1" destOrd="0" presId="urn:microsoft.com/office/officeart/2005/8/layout/target1"/>
    <dgm:cxn modelId="{597529F3-BE96-D64B-A46A-66768EFD8C7C}" type="presParOf" srcId="{752F45FC-FCBA-9A41-91A1-47EB5F85C804}" destId="{44D238EB-D4FA-884E-8C68-84795A77C844}" srcOrd="2" destOrd="0" presId="urn:microsoft.com/office/officeart/2005/8/layout/target1"/>
    <dgm:cxn modelId="{2F4CCD5E-D747-C942-AF20-D16AC58C52BF}" type="presParOf" srcId="{752F45FC-FCBA-9A41-91A1-47EB5F85C804}" destId="{3DF2ADE1-6507-CF41-863F-E27847806AC2}" srcOrd="3" destOrd="0" presId="urn:microsoft.com/office/officeart/2005/8/layout/target1"/>
    <dgm:cxn modelId="{C72A8134-9AE9-5644-B9B6-3740AAEBEB7B}" type="presParOf" srcId="{752F45FC-FCBA-9A41-91A1-47EB5F85C804}" destId="{988A6995-4920-454F-8CB3-79DD43A82E5D}" srcOrd="4" destOrd="0" presId="urn:microsoft.com/office/officeart/2005/8/layout/target1"/>
    <dgm:cxn modelId="{8417183A-09BE-F741-9EE4-8B7007BD98A5}" type="presParOf" srcId="{752F45FC-FCBA-9A41-91A1-47EB5F85C804}" destId="{E5570088-AF32-E34C-8620-D02F7392AA63}" srcOrd="5" destOrd="0" presId="urn:microsoft.com/office/officeart/2005/8/layout/target1"/>
    <dgm:cxn modelId="{35FAB9A4-75CC-9B41-B5CA-267CBDDB1791}" type="presParOf" srcId="{752F45FC-FCBA-9A41-91A1-47EB5F85C804}" destId="{1D7E8611-71B0-044A-9310-572E1E2C41DD}" srcOrd="6" destOrd="0" presId="urn:microsoft.com/office/officeart/2005/8/layout/target1"/>
    <dgm:cxn modelId="{0EA7DECF-66B7-3A49-AC8A-EA7F2784657C}" type="presParOf" srcId="{752F45FC-FCBA-9A41-91A1-47EB5F85C804}" destId="{D8103A9F-242B-4544-A7EE-C4A192F1947F}" srcOrd="7" destOrd="0" presId="urn:microsoft.com/office/officeart/2005/8/layout/target1"/>
    <dgm:cxn modelId="{8E3EB827-367A-3B45-9412-618F5553F89E}" type="presParOf" srcId="{752F45FC-FCBA-9A41-91A1-47EB5F85C804}" destId="{A5CBCD54-4D59-F142-AC33-5787DBF9E3C5}" srcOrd="8" destOrd="0" presId="urn:microsoft.com/office/officeart/2005/8/layout/target1"/>
    <dgm:cxn modelId="{02AD08AF-B5B6-584B-8A98-67E6E65B4196}" type="presParOf" srcId="{752F45FC-FCBA-9A41-91A1-47EB5F85C804}" destId="{EE6C6842-24FC-004E-967D-95285548671E}" srcOrd="9" destOrd="0" presId="urn:microsoft.com/office/officeart/2005/8/layout/target1"/>
    <dgm:cxn modelId="{31BBCBB7-C002-1541-8C1D-97B58430DEFF}" type="presParOf" srcId="{752F45FC-FCBA-9A41-91A1-47EB5F85C804}" destId="{FBA9E6E2-0562-B843-9DAC-84B390FD4BA0}" srcOrd="10" destOrd="0" presId="urn:microsoft.com/office/officeart/2005/8/layout/target1"/>
    <dgm:cxn modelId="{BD2F4107-B824-AD45-B0AA-4581DA08E416}" type="presParOf" srcId="{752F45FC-FCBA-9A41-91A1-47EB5F85C804}" destId="{CDE148A7-6D96-014C-9654-8296A2DE30CA}" srcOrd="11" destOrd="0" presId="urn:microsoft.com/office/officeart/2005/8/layout/target1"/>
    <dgm:cxn modelId="{50E1E840-6208-4046-BA41-09952A337FE9}" type="presParOf" srcId="{752F45FC-FCBA-9A41-91A1-47EB5F85C804}" destId="{97D2C5E3-3E7C-A44D-A8C5-C0A63472C8EC}" srcOrd="12" destOrd="0" presId="urn:microsoft.com/office/officeart/2005/8/layout/target1"/>
    <dgm:cxn modelId="{9F0588F4-CFAD-2D4F-80D5-CC31F975A069}" type="presParOf" srcId="{752F45FC-FCBA-9A41-91A1-47EB5F85C804}" destId="{69D5969C-4490-2142-812F-8DE879BD214D}" srcOrd="13" destOrd="0" presId="urn:microsoft.com/office/officeart/2005/8/layout/target1"/>
    <dgm:cxn modelId="{7426F581-2B57-964A-9604-4C02538E1818}" type="presParOf" srcId="{752F45FC-FCBA-9A41-91A1-47EB5F85C804}" destId="{4246F082-B00B-2E4E-95B6-67649DA2D88C}" srcOrd="14" destOrd="0" presId="urn:microsoft.com/office/officeart/2005/8/layout/target1"/>
    <dgm:cxn modelId="{79651A93-05A5-2B4A-A3F2-A4736C982E4C}" type="presParOf" srcId="{752F45FC-FCBA-9A41-91A1-47EB5F85C804}" destId="{9F450015-2A89-2D40-9893-637BE34B068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A5CC71-40C0-4745-A0E1-8B2122AF03C4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40396D-7DF8-5E40-A959-AE7AF71E4A68}">
      <dgm:prSet phldrT="[Text]"/>
      <dgm:spPr/>
      <dgm:t>
        <a:bodyPr/>
        <a:lstStyle/>
        <a:p>
          <a:r>
            <a:rPr lang="de-DE" b="1" dirty="0" smtClean="0"/>
            <a:t>Onlineplattform mit sozialer Netzstruktur</a:t>
          </a:r>
          <a:endParaRPr lang="de-DE" b="1" dirty="0"/>
        </a:p>
      </dgm:t>
    </dgm:pt>
    <dgm:pt modelId="{9F2EBF2B-FA93-6449-9F31-D8E21E1A9BA5}" type="parTrans" cxnId="{5E34DEB0-450E-C24E-90AE-3D0346A9E64F}">
      <dgm:prSet/>
      <dgm:spPr/>
      <dgm:t>
        <a:bodyPr/>
        <a:lstStyle/>
        <a:p>
          <a:endParaRPr lang="de-DE"/>
        </a:p>
      </dgm:t>
    </dgm:pt>
    <dgm:pt modelId="{C3CC7016-5BB0-8847-9A66-0FC191BD9011}" type="sibTrans" cxnId="{5E34DEB0-450E-C24E-90AE-3D0346A9E64F}">
      <dgm:prSet/>
      <dgm:spPr/>
      <dgm:t>
        <a:bodyPr/>
        <a:lstStyle/>
        <a:p>
          <a:endParaRPr lang="de-DE"/>
        </a:p>
      </dgm:t>
    </dgm:pt>
    <dgm:pt modelId="{3230D1C3-8EC7-A14B-BF08-5B6C4E5C5555}" type="asst">
      <dgm:prSet phldrT="[Text]"/>
      <dgm:spPr/>
      <dgm:t>
        <a:bodyPr/>
        <a:lstStyle/>
        <a:p>
          <a:r>
            <a:rPr lang="de-DE" b="1" dirty="0" smtClean="0"/>
            <a:t>Prädiktive Analyse Gesundheitsdaten</a:t>
          </a:r>
          <a:endParaRPr lang="de-DE" b="1" dirty="0"/>
        </a:p>
      </dgm:t>
    </dgm:pt>
    <dgm:pt modelId="{07324B43-C334-D643-9ACD-8004C13C1621}" type="parTrans" cxnId="{74B3D2D1-E4EF-3D4A-92EC-2B4690592AB2}">
      <dgm:prSet/>
      <dgm:spPr/>
      <dgm:t>
        <a:bodyPr/>
        <a:lstStyle/>
        <a:p>
          <a:endParaRPr lang="de-DE"/>
        </a:p>
      </dgm:t>
    </dgm:pt>
    <dgm:pt modelId="{39C48155-4839-D745-9F09-EB975C3ED931}" type="sibTrans" cxnId="{74B3D2D1-E4EF-3D4A-92EC-2B4690592AB2}">
      <dgm:prSet/>
      <dgm:spPr/>
      <dgm:t>
        <a:bodyPr/>
        <a:lstStyle/>
        <a:p>
          <a:endParaRPr lang="de-DE"/>
        </a:p>
      </dgm:t>
    </dgm:pt>
    <dgm:pt modelId="{04D38CBC-FAFE-C942-9121-D9C6F6B08790}">
      <dgm:prSet phldrT="[Text]"/>
      <dgm:spPr/>
      <dgm:t>
        <a:bodyPr/>
        <a:lstStyle/>
        <a:p>
          <a:r>
            <a:rPr lang="de-DE" b="1" dirty="0" smtClean="0"/>
            <a:t>Testung und Implementation von Präventionsprogrammen auf der Plattform</a:t>
          </a:r>
          <a:endParaRPr lang="de-DE" b="1" dirty="0"/>
        </a:p>
      </dgm:t>
    </dgm:pt>
    <dgm:pt modelId="{A14147C7-F942-DB41-88C1-001074FAD71A}" type="parTrans" cxnId="{3FC160E7-F739-3C46-BABD-F32010DDF75A}">
      <dgm:prSet/>
      <dgm:spPr/>
      <dgm:t>
        <a:bodyPr/>
        <a:lstStyle/>
        <a:p>
          <a:endParaRPr lang="de-DE"/>
        </a:p>
      </dgm:t>
    </dgm:pt>
    <dgm:pt modelId="{8F97BC3E-FA5C-CC47-BAB2-6F0E1F9D77FF}" type="sibTrans" cxnId="{3FC160E7-F739-3C46-BABD-F32010DDF75A}">
      <dgm:prSet/>
      <dgm:spPr/>
      <dgm:t>
        <a:bodyPr/>
        <a:lstStyle/>
        <a:p>
          <a:endParaRPr lang="de-DE"/>
        </a:p>
      </dgm:t>
    </dgm:pt>
    <dgm:pt modelId="{792984D3-FE2A-1447-BB8C-9A91F5641100}" type="pres">
      <dgm:prSet presAssocID="{C9A5CC71-40C0-4745-A0E1-8B2122AF03C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E1408097-59F4-7141-9B2D-0A7F12559EC1}" type="pres">
      <dgm:prSet presAssocID="{4E40396D-7DF8-5E40-A959-AE7AF71E4A68}" presName="hierRoot1" presStyleCnt="0">
        <dgm:presLayoutVars>
          <dgm:hierBranch val="init"/>
        </dgm:presLayoutVars>
      </dgm:prSet>
      <dgm:spPr/>
    </dgm:pt>
    <dgm:pt modelId="{A043C709-94C8-A744-92FF-099142A58C69}" type="pres">
      <dgm:prSet presAssocID="{4E40396D-7DF8-5E40-A959-AE7AF71E4A68}" presName="rootComposite1" presStyleCnt="0"/>
      <dgm:spPr/>
    </dgm:pt>
    <dgm:pt modelId="{5F92C67B-FB4F-E743-99AB-6C9A5EB5CA3E}" type="pres">
      <dgm:prSet presAssocID="{4E40396D-7DF8-5E40-A959-AE7AF71E4A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79E4437-DF42-284F-951B-69A5E35490F6}" type="pres">
      <dgm:prSet presAssocID="{4E40396D-7DF8-5E40-A959-AE7AF71E4A68}" presName="topArc1" presStyleLbl="parChTrans1D1" presStyleIdx="0" presStyleCnt="6"/>
      <dgm:spPr/>
    </dgm:pt>
    <dgm:pt modelId="{F2EC1148-B23A-2F4B-B600-3D66542C2B75}" type="pres">
      <dgm:prSet presAssocID="{4E40396D-7DF8-5E40-A959-AE7AF71E4A68}" presName="bottomArc1" presStyleLbl="parChTrans1D1" presStyleIdx="1" presStyleCnt="6"/>
      <dgm:spPr/>
    </dgm:pt>
    <dgm:pt modelId="{49331F34-4BA5-724C-A63A-90BF3E1BDDD9}" type="pres">
      <dgm:prSet presAssocID="{4E40396D-7DF8-5E40-A959-AE7AF71E4A68}" presName="topConnNode1" presStyleLbl="node1" presStyleIdx="0" presStyleCnt="0"/>
      <dgm:spPr/>
      <dgm:t>
        <a:bodyPr/>
        <a:lstStyle/>
        <a:p>
          <a:endParaRPr lang="de-DE"/>
        </a:p>
      </dgm:t>
    </dgm:pt>
    <dgm:pt modelId="{2DBE2495-081F-1B48-BAAF-FDA7289F0A46}" type="pres">
      <dgm:prSet presAssocID="{4E40396D-7DF8-5E40-A959-AE7AF71E4A68}" presName="hierChild2" presStyleCnt="0"/>
      <dgm:spPr/>
    </dgm:pt>
    <dgm:pt modelId="{755E5A66-4D71-C640-9D69-9E61E60161D0}" type="pres">
      <dgm:prSet presAssocID="{A14147C7-F942-DB41-88C1-001074FAD71A}" presName="Name28" presStyleLbl="parChTrans1D2" presStyleIdx="0" presStyleCnt="2"/>
      <dgm:spPr/>
      <dgm:t>
        <a:bodyPr/>
        <a:lstStyle/>
        <a:p>
          <a:endParaRPr lang="de-DE"/>
        </a:p>
      </dgm:t>
    </dgm:pt>
    <dgm:pt modelId="{B8F2A9DD-148B-FE4F-9D4E-E7892E0AC47C}" type="pres">
      <dgm:prSet presAssocID="{04D38CBC-FAFE-C942-9121-D9C6F6B08790}" presName="hierRoot2" presStyleCnt="0">
        <dgm:presLayoutVars>
          <dgm:hierBranch val="init"/>
        </dgm:presLayoutVars>
      </dgm:prSet>
      <dgm:spPr/>
    </dgm:pt>
    <dgm:pt modelId="{A5031FD4-1B08-8041-8465-3081C21575F4}" type="pres">
      <dgm:prSet presAssocID="{04D38CBC-FAFE-C942-9121-D9C6F6B08790}" presName="rootComposite2" presStyleCnt="0"/>
      <dgm:spPr/>
    </dgm:pt>
    <dgm:pt modelId="{7DAA2E27-DD8A-4946-9ED8-97667DCA65C9}" type="pres">
      <dgm:prSet presAssocID="{04D38CBC-FAFE-C942-9121-D9C6F6B087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1C459-470A-2E4A-98A2-A3B5B3BC513E}" type="pres">
      <dgm:prSet presAssocID="{04D38CBC-FAFE-C942-9121-D9C6F6B08790}" presName="topArc2" presStyleLbl="parChTrans1D1" presStyleIdx="2" presStyleCnt="6"/>
      <dgm:spPr/>
    </dgm:pt>
    <dgm:pt modelId="{9A1E17B9-E49D-C048-8862-61E6B19FB446}" type="pres">
      <dgm:prSet presAssocID="{04D38CBC-FAFE-C942-9121-D9C6F6B08790}" presName="bottomArc2" presStyleLbl="parChTrans1D1" presStyleIdx="3" presStyleCnt="6"/>
      <dgm:spPr/>
    </dgm:pt>
    <dgm:pt modelId="{B712434E-8AF3-ED4C-A76C-348C427249A8}" type="pres">
      <dgm:prSet presAssocID="{04D38CBC-FAFE-C942-9121-D9C6F6B08790}" presName="topConnNode2" presStyleLbl="node2" presStyleIdx="0" presStyleCnt="0"/>
      <dgm:spPr/>
      <dgm:t>
        <a:bodyPr/>
        <a:lstStyle/>
        <a:p>
          <a:endParaRPr lang="de-DE"/>
        </a:p>
      </dgm:t>
    </dgm:pt>
    <dgm:pt modelId="{AC8203C2-F9A7-AB4B-B015-14985073E856}" type="pres">
      <dgm:prSet presAssocID="{04D38CBC-FAFE-C942-9121-D9C6F6B08790}" presName="hierChild4" presStyleCnt="0"/>
      <dgm:spPr/>
    </dgm:pt>
    <dgm:pt modelId="{A48F1D56-34B9-5447-9993-1F404837DC95}" type="pres">
      <dgm:prSet presAssocID="{04D38CBC-FAFE-C942-9121-D9C6F6B08790}" presName="hierChild5" presStyleCnt="0"/>
      <dgm:spPr/>
    </dgm:pt>
    <dgm:pt modelId="{3608DF2C-C520-E441-8F36-55A97D16ADBF}" type="pres">
      <dgm:prSet presAssocID="{4E40396D-7DF8-5E40-A959-AE7AF71E4A68}" presName="hierChild3" presStyleCnt="0"/>
      <dgm:spPr/>
    </dgm:pt>
    <dgm:pt modelId="{428243B7-5E66-C640-A32C-09C65E59DF4F}" type="pres">
      <dgm:prSet presAssocID="{07324B43-C334-D643-9ACD-8004C13C1621}" presName="Name101" presStyleLbl="parChTrans1D2" presStyleIdx="1" presStyleCnt="2"/>
      <dgm:spPr/>
      <dgm:t>
        <a:bodyPr/>
        <a:lstStyle/>
        <a:p>
          <a:endParaRPr lang="de-DE"/>
        </a:p>
      </dgm:t>
    </dgm:pt>
    <dgm:pt modelId="{5A870D54-3455-9B49-9F24-F6A5AE4332AF}" type="pres">
      <dgm:prSet presAssocID="{3230D1C3-8EC7-A14B-BF08-5B6C4E5C5555}" presName="hierRoot3" presStyleCnt="0">
        <dgm:presLayoutVars>
          <dgm:hierBranch val="init"/>
        </dgm:presLayoutVars>
      </dgm:prSet>
      <dgm:spPr/>
    </dgm:pt>
    <dgm:pt modelId="{75165E2E-146F-D841-B9FE-A090FDBA4D2E}" type="pres">
      <dgm:prSet presAssocID="{3230D1C3-8EC7-A14B-BF08-5B6C4E5C5555}" presName="rootComposite3" presStyleCnt="0"/>
      <dgm:spPr/>
    </dgm:pt>
    <dgm:pt modelId="{69C1355A-9C93-C349-8F79-03B11A39AFE9}" type="pres">
      <dgm:prSet presAssocID="{3230D1C3-8EC7-A14B-BF08-5B6C4E5C555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FF31545-A48D-6540-A7E7-8C47E31018DC}" type="pres">
      <dgm:prSet presAssocID="{3230D1C3-8EC7-A14B-BF08-5B6C4E5C5555}" presName="topArc3" presStyleLbl="parChTrans1D1" presStyleIdx="4" presStyleCnt="6"/>
      <dgm:spPr/>
    </dgm:pt>
    <dgm:pt modelId="{BA609B82-C39D-0247-B4AF-516CE50600A5}" type="pres">
      <dgm:prSet presAssocID="{3230D1C3-8EC7-A14B-BF08-5B6C4E5C5555}" presName="bottomArc3" presStyleLbl="parChTrans1D1" presStyleIdx="5" presStyleCnt="6"/>
      <dgm:spPr/>
    </dgm:pt>
    <dgm:pt modelId="{372C9AC8-82CE-B24B-B722-B1BBF8406D7A}" type="pres">
      <dgm:prSet presAssocID="{3230D1C3-8EC7-A14B-BF08-5B6C4E5C5555}" presName="topConnNode3" presStyleLbl="asst1" presStyleIdx="0" presStyleCnt="0"/>
      <dgm:spPr/>
      <dgm:t>
        <a:bodyPr/>
        <a:lstStyle/>
        <a:p>
          <a:endParaRPr lang="de-DE"/>
        </a:p>
      </dgm:t>
    </dgm:pt>
    <dgm:pt modelId="{CC654A73-BA18-4F44-814B-46F408EA46AD}" type="pres">
      <dgm:prSet presAssocID="{3230D1C3-8EC7-A14B-BF08-5B6C4E5C5555}" presName="hierChild6" presStyleCnt="0"/>
      <dgm:spPr/>
    </dgm:pt>
    <dgm:pt modelId="{2B875A78-3C5F-3B45-8D27-4CE7FA02FDC5}" type="pres">
      <dgm:prSet presAssocID="{3230D1C3-8EC7-A14B-BF08-5B6C4E5C5555}" presName="hierChild7" presStyleCnt="0"/>
      <dgm:spPr/>
    </dgm:pt>
  </dgm:ptLst>
  <dgm:cxnLst>
    <dgm:cxn modelId="{95F61956-ACFB-304B-930E-F81AB1A88541}" type="presOf" srcId="{3230D1C3-8EC7-A14B-BF08-5B6C4E5C5555}" destId="{69C1355A-9C93-C349-8F79-03B11A39AFE9}" srcOrd="0" destOrd="0" presId="urn:microsoft.com/office/officeart/2008/layout/HalfCircleOrganizationChart"/>
    <dgm:cxn modelId="{5E34DEB0-450E-C24E-90AE-3D0346A9E64F}" srcId="{C9A5CC71-40C0-4745-A0E1-8B2122AF03C4}" destId="{4E40396D-7DF8-5E40-A959-AE7AF71E4A68}" srcOrd="0" destOrd="0" parTransId="{9F2EBF2B-FA93-6449-9F31-D8E21E1A9BA5}" sibTransId="{C3CC7016-5BB0-8847-9A66-0FC191BD9011}"/>
    <dgm:cxn modelId="{A64DC2A7-F463-DF4D-8CF8-4CCF2E3C9C1E}" type="presOf" srcId="{4E40396D-7DF8-5E40-A959-AE7AF71E4A68}" destId="{49331F34-4BA5-724C-A63A-90BF3E1BDDD9}" srcOrd="1" destOrd="0" presId="urn:microsoft.com/office/officeart/2008/layout/HalfCircleOrganizationChart"/>
    <dgm:cxn modelId="{E6863757-B8A1-B445-8ED7-FA874AFFA03C}" type="presOf" srcId="{3230D1C3-8EC7-A14B-BF08-5B6C4E5C5555}" destId="{372C9AC8-82CE-B24B-B722-B1BBF8406D7A}" srcOrd="1" destOrd="0" presId="urn:microsoft.com/office/officeart/2008/layout/HalfCircleOrganizationChart"/>
    <dgm:cxn modelId="{3FC160E7-F739-3C46-BABD-F32010DDF75A}" srcId="{4E40396D-7DF8-5E40-A959-AE7AF71E4A68}" destId="{04D38CBC-FAFE-C942-9121-D9C6F6B08790}" srcOrd="1" destOrd="0" parTransId="{A14147C7-F942-DB41-88C1-001074FAD71A}" sibTransId="{8F97BC3E-FA5C-CC47-BAB2-6F0E1F9D77FF}"/>
    <dgm:cxn modelId="{74B3D2D1-E4EF-3D4A-92EC-2B4690592AB2}" srcId="{4E40396D-7DF8-5E40-A959-AE7AF71E4A68}" destId="{3230D1C3-8EC7-A14B-BF08-5B6C4E5C5555}" srcOrd="0" destOrd="0" parTransId="{07324B43-C334-D643-9ACD-8004C13C1621}" sibTransId="{39C48155-4839-D745-9F09-EB975C3ED931}"/>
    <dgm:cxn modelId="{5C3C539A-BA7B-EC49-B6BA-864E892ACB9A}" type="presOf" srcId="{07324B43-C334-D643-9ACD-8004C13C1621}" destId="{428243B7-5E66-C640-A32C-09C65E59DF4F}" srcOrd="0" destOrd="0" presId="urn:microsoft.com/office/officeart/2008/layout/HalfCircleOrganizationChart"/>
    <dgm:cxn modelId="{97B9F9A2-CA81-974D-9618-300857AF4802}" type="presOf" srcId="{04D38CBC-FAFE-C942-9121-D9C6F6B08790}" destId="{B712434E-8AF3-ED4C-A76C-348C427249A8}" srcOrd="1" destOrd="0" presId="urn:microsoft.com/office/officeart/2008/layout/HalfCircleOrganizationChart"/>
    <dgm:cxn modelId="{0CC35818-5B13-364B-947B-3D87CEE06C52}" type="presOf" srcId="{04D38CBC-FAFE-C942-9121-D9C6F6B08790}" destId="{7DAA2E27-DD8A-4946-9ED8-97667DCA65C9}" srcOrd="0" destOrd="0" presId="urn:microsoft.com/office/officeart/2008/layout/HalfCircleOrganizationChart"/>
    <dgm:cxn modelId="{6EA3FFD1-B64D-724B-9AD9-F139EDB1DF3E}" type="presOf" srcId="{A14147C7-F942-DB41-88C1-001074FAD71A}" destId="{755E5A66-4D71-C640-9D69-9E61E60161D0}" srcOrd="0" destOrd="0" presId="urn:microsoft.com/office/officeart/2008/layout/HalfCircleOrganizationChart"/>
    <dgm:cxn modelId="{DDF499BD-B994-D94B-9E23-DAAC78236AF4}" type="presOf" srcId="{4E40396D-7DF8-5E40-A959-AE7AF71E4A68}" destId="{5F92C67B-FB4F-E743-99AB-6C9A5EB5CA3E}" srcOrd="0" destOrd="0" presId="urn:microsoft.com/office/officeart/2008/layout/HalfCircleOrganizationChart"/>
    <dgm:cxn modelId="{E8CCD37D-82D6-4F48-8708-4FF53A0E1E38}" type="presOf" srcId="{C9A5CC71-40C0-4745-A0E1-8B2122AF03C4}" destId="{792984D3-FE2A-1447-BB8C-9A91F5641100}" srcOrd="0" destOrd="0" presId="urn:microsoft.com/office/officeart/2008/layout/HalfCircleOrganizationChart"/>
    <dgm:cxn modelId="{8B8CE277-3C68-CA4A-B0A1-4A941D3A1F87}" type="presParOf" srcId="{792984D3-FE2A-1447-BB8C-9A91F5641100}" destId="{E1408097-59F4-7141-9B2D-0A7F12559EC1}" srcOrd="0" destOrd="0" presId="urn:microsoft.com/office/officeart/2008/layout/HalfCircleOrganizationChart"/>
    <dgm:cxn modelId="{4622710C-70C0-AC44-B04C-72FB93BB77B9}" type="presParOf" srcId="{E1408097-59F4-7141-9B2D-0A7F12559EC1}" destId="{A043C709-94C8-A744-92FF-099142A58C69}" srcOrd="0" destOrd="0" presId="urn:microsoft.com/office/officeart/2008/layout/HalfCircleOrganizationChart"/>
    <dgm:cxn modelId="{3B72358B-AF28-CA4B-A1F2-6948EF8AD0E9}" type="presParOf" srcId="{A043C709-94C8-A744-92FF-099142A58C69}" destId="{5F92C67B-FB4F-E743-99AB-6C9A5EB5CA3E}" srcOrd="0" destOrd="0" presId="urn:microsoft.com/office/officeart/2008/layout/HalfCircleOrganizationChart"/>
    <dgm:cxn modelId="{F4A2AE4B-8475-DF4B-9861-BC4519505317}" type="presParOf" srcId="{A043C709-94C8-A744-92FF-099142A58C69}" destId="{D79E4437-DF42-284F-951B-69A5E35490F6}" srcOrd="1" destOrd="0" presId="urn:microsoft.com/office/officeart/2008/layout/HalfCircleOrganizationChart"/>
    <dgm:cxn modelId="{37A9EAC6-A7DE-6942-AA16-646460D4D27F}" type="presParOf" srcId="{A043C709-94C8-A744-92FF-099142A58C69}" destId="{F2EC1148-B23A-2F4B-B600-3D66542C2B75}" srcOrd="2" destOrd="0" presId="urn:microsoft.com/office/officeart/2008/layout/HalfCircleOrganizationChart"/>
    <dgm:cxn modelId="{BFAEF098-4895-8F44-BE54-66ACE123BF13}" type="presParOf" srcId="{A043C709-94C8-A744-92FF-099142A58C69}" destId="{49331F34-4BA5-724C-A63A-90BF3E1BDDD9}" srcOrd="3" destOrd="0" presId="urn:microsoft.com/office/officeart/2008/layout/HalfCircleOrganizationChart"/>
    <dgm:cxn modelId="{5A613092-1B87-3642-A51C-36BAAE4D7707}" type="presParOf" srcId="{E1408097-59F4-7141-9B2D-0A7F12559EC1}" destId="{2DBE2495-081F-1B48-BAAF-FDA7289F0A46}" srcOrd="1" destOrd="0" presId="urn:microsoft.com/office/officeart/2008/layout/HalfCircleOrganizationChart"/>
    <dgm:cxn modelId="{D4C11EE1-35E9-AF4A-8E41-2A794D52FB80}" type="presParOf" srcId="{2DBE2495-081F-1B48-BAAF-FDA7289F0A46}" destId="{755E5A66-4D71-C640-9D69-9E61E60161D0}" srcOrd="0" destOrd="0" presId="urn:microsoft.com/office/officeart/2008/layout/HalfCircleOrganizationChart"/>
    <dgm:cxn modelId="{E45356C1-7189-C441-B2EE-089D1992E82A}" type="presParOf" srcId="{2DBE2495-081F-1B48-BAAF-FDA7289F0A46}" destId="{B8F2A9DD-148B-FE4F-9D4E-E7892E0AC47C}" srcOrd="1" destOrd="0" presId="urn:microsoft.com/office/officeart/2008/layout/HalfCircleOrganizationChart"/>
    <dgm:cxn modelId="{5791C801-9AE7-D346-A1AE-00D2C8D497CB}" type="presParOf" srcId="{B8F2A9DD-148B-FE4F-9D4E-E7892E0AC47C}" destId="{A5031FD4-1B08-8041-8465-3081C21575F4}" srcOrd="0" destOrd="0" presId="urn:microsoft.com/office/officeart/2008/layout/HalfCircleOrganizationChart"/>
    <dgm:cxn modelId="{8A9F1D58-A1A8-7A48-88C1-C29A507F21BC}" type="presParOf" srcId="{A5031FD4-1B08-8041-8465-3081C21575F4}" destId="{7DAA2E27-DD8A-4946-9ED8-97667DCA65C9}" srcOrd="0" destOrd="0" presId="urn:microsoft.com/office/officeart/2008/layout/HalfCircleOrganizationChart"/>
    <dgm:cxn modelId="{4F694384-828D-294C-B2DE-8EAB71680E5E}" type="presParOf" srcId="{A5031FD4-1B08-8041-8465-3081C21575F4}" destId="{3CC1C459-470A-2E4A-98A2-A3B5B3BC513E}" srcOrd="1" destOrd="0" presId="urn:microsoft.com/office/officeart/2008/layout/HalfCircleOrganizationChart"/>
    <dgm:cxn modelId="{2C129632-C33C-714E-AC43-DB73E8CD431C}" type="presParOf" srcId="{A5031FD4-1B08-8041-8465-3081C21575F4}" destId="{9A1E17B9-E49D-C048-8862-61E6B19FB446}" srcOrd="2" destOrd="0" presId="urn:microsoft.com/office/officeart/2008/layout/HalfCircleOrganizationChart"/>
    <dgm:cxn modelId="{C4342C1B-368B-D449-B41B-50F5FD202333}" type="presParOf" srcId="{A5031FD4-1B08-8041-8465-3081C21575F4}" destId="{B712434E-8AF3-ED4C-A76C-348C427249A8}" srcOrd="3" destOrd="0" presId="urn:microsoft.com/office/officeart/2008/layout/HalfCircleOrganizationChart"/>
    <dgm:cxn modelId="{69867367-FB18-DC40-8B9B-6602A1A5387B}" type="presParOf" srcId="{B8F2A9DD-148B-FE4F-9D4E-E7892E0AC47C}" destId="{AC8203C2-F9A7-AB4B-B015-14985073E856}" srcOrd="1" destOrd="0" presId="urn:microsoft.com/office/officeart/2008/layout/HalfCircleOrganizationChart"/>
    <dgm:cxn modelId="{6DEBA9C6-C8B3-9546-B9A6-05CB7DEC4335}" type="presParOf" srcId="{B8F2A9DD-148B-FE4F-9D4E-E7892E0AC47C}" destId="{A48F1D56-34B9-5447-9993-1F404837DC95}" srcOrd="2" destOrd="0" presId="urn:microsoft.com/office/officeart/2008/layout/HalfCircleOrganizationChart"/>
    <dgm:cxn modelId="{B0B99CC9-E54B-D049-B0F0-11A87568E31D}" type="presParOf" srcId="{E1408097-59F4-7141-9B2D-0A7F12559EC1}" destId="{3608DF2C-C520-E441-8F36-55A97D16ADBF}" srcOrd="2" destOrd="0" presId="urn:microsoft.com/office/officeart/2008/layout/HalfCircleOrganizationChart"/>
    <dgm:cxn modelId="{041A572D-E613-2549-9B8C-6CE03F51A7B0}" type="presParOf" srcId="{3608DF2C-C520-E441-8F36-55A97D16ADBF}" destId="{428243B7-5E66-C640-A32C-09C65E59DF4F}" srcOrd="0" destOrd="0" presId="urn:microsoft.com/office/officeart/2008/layout/HalfCircleOrganizationChart"/>
    <dgm:cxn modelId="{A818834F-D41A-834B-9FDC-B513B32869ED}" type="presParOf" srcId="{3608DF2C-C520-E441-8F36-55A97D16ADBF}" destId="{5A870D54-3455-9B49-9F24-F6A5AE4332AF}" srcOrd="1" destOrd="0" presId="urn:microsoft.com/office/officeart/2008/layout/HalfCircleOrganizationChart"/>
    <dgm:cxn modelId="{BBA4030C-5500-2C47-9021-0265176940DB}" type="presParOf" srcId="{5A870D54-3455-9B49-9F24-F6A5AE4332AF}" destId="{75165E2E-146F-D841-B9FE-A090FDBA4D2E}" srcOrd="0" destOrd="0" presId="urn:microsoft.com/office/officeart/2008/layout/HalfCircleOrganizationChart"/>
    <dgm:cxn modelId="{765ECC21-4F09-B648-94B0-6053C9BF306D}" type="presParOf" srcId="{75165E2E-146F-D841-B9FE-A090FDBA4D2E}" destId="{69C1355A-9C93-C349-8F79-03B11A39AFE9}" srcOrd="0" destOrd="0" presId="urn:microsoft.com/office/officeart/2008/layout/HalfCircleOrganizationChart"/>
    <dgm:cxn modelId="{741A2D7E-AF6D-BB4A-B303-E8D20D4310BE}" type="presParOf" srcId="{75165E2E-146F-D841-B9FE-A090FDBA4D2E}" destId="{DFF31545-A48D-6540-A7E7-8C47E31018DC}" srcOrd="1" destOrd="0" presId="urn:microsoft.com/office/officeart/2008/layout/HalfCircleOrganizationChart"/>
    <dgm:cxn modelId="{AF2458EE-BAE6-AD4E-8DF9-3759916BCA95}" type="presParOf" srcId="{75165E2E-146F-D841-B9FE-A090FDBA4D2E}" destId="{BA609B82-C39D-0247-B4AF-516CE50600A5}" srcOrd="2" destOrd="0" presId="urn:microsoft.com/office/officeart/2008/layout/HalfCircleOrganizationChart"/>
    <dgm:cxn modelId="{282CD07F-0FB2-1A42-97C8-C41B7AB98E19}" type="presParOf" srcId="{75165E2E-146F-D841-B9FE-A090FDBA4D2E}" destId="{372C9AC8-82CE-B24B-B722-B1BBF8406D7A}" srcOrd="3" destOrd="0" presId="urn:microsoft.com/office/officeart/2008/layout/HalfCircleOrganizationChart"/>
    <dgm:cxn modelId="{60A4861B-27C0-9B46-9A11-387CF955184E}" type="presParOf" srcId="{5A870D54-3455-9B49-9F24-F6A5AE4332AF}" destId="{CC654A73-BA18-4F44-814B-46F408EA46AD}" srcOrd="1" destOrd="0" presId="urn:microsoft.com/office/officeart/2008/layout/HalfCircleOrganizationChart"/>
    <dgm:cxn modelId="{DD426752-1EEF-504E-AF60-6F330CA18251}" type="presParOf" srcId="{5A870D54-3455-9B49-9F24-F6A5AE4332AF}" destId="{2B875A78-3C5F-3B45-8D27-4CE7FA02FDC5}" srcOrd="2" destOrd="0" presId="urn:microsoft.com/office/officeart/2008/layout/HalfCircleOrganizationChart"/>
  </dgm:cxnLst>
  <dgm:bg/>
  <dgm:whole>
    <a:ln w="19050"/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08A25-738D-834E-9487-A7FB605FEDCE}">
      <dsp:nvSpPr>
        <dsp:cNvPr id="0" name=""/>
        <dsp:cNvSpPr/>
      </dsp:nvSpPr>
      <dsp:spPr>
        <a:xfrm rot="5400000">
          <a:off x="-159475" y="161124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Finanzierung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73758"/>
        <a:ext cx="744217" cy="318950"/>
      </dsp:txXfrm>
    </dsp:sp>
    <dsp:sp modelId="{3F9BB03D-BBBE-C741-9B1E-DD9FD975DE3D}">
      <dsp:nvSpPr>
        <dsp:cNvPr id="0" name=""/>
        <dsp:cNvSpPr/>
      </dsp:nvSpPr>
      <dsp:spPr>
        <a:xfrm rot="5400000">
          <a:off x="3683200" y="-2937334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>
              <a:latin typeface="Open Sans"/>
              <a:cs typeface="Open Sans"/>
            </a:rPr>
            <a:t>Laufender Betrieb</a:t>
          </a:r>
          <a:endParaRPr lang="de-DE" sz="2700" kern="1200" dirty="0">
            <a:latin typeface="Open Sans"/>
            <a:cs typeface="Open Sans"/>
          </a:endParaRPr>
        </a:p>
      </dsp:txBody>
      <dsp:txXfrm rot="-5400000">
        <a:off x="744217" y="35384"/>
        <a:ext cx="6535290" cy="623588"/>
      </dsp:txXfrm>
    </dsp:sp>
    <dsp:sp modelId="{7B15B503-E0D2-144B-930C-450A0594BA6F}">
      <dsp:nvSpPr>
        <dsp:cNvPr id="0" name=""/>
        <dsp:cNvSpPr/>
      </dsp:nvSpPr>
      <dsp:spPr>
        <a:xfrm rot="5400000">
          <a:off x="-159475" y="1106850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VSR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1319484"/>
        <a:ext cx="744217" cy="318950"/>
      </dsp:txXfrm>
    </dsp:sp>
    <dsp:sp modelId="{69263345-43AE-0245-9C7F-AA4067502446}">
      <dsp:nvSpPr>
        <dsp:cNvPr id="0" name=""/>
        <dsp:cNvSpPr/>
      </dsp:nvSpPr>
      <dsp:spPr>
        <a:xfrm rot="5400000">
          <a:off x="3683200" y="-199160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>
              <a:latin typeface="Open Sans"/>
              <a:cs typeface="Open Sans"/>
            </a:rPr>
            <a:t>Verwaltung / Steuer / Recht</a:t>
          </a:r>
          <a:endParaRPr lang="de-DE" sz="2700" kern="1200" dirty="0">
            <a:latin typeface="Open Sans"/>
            <a:cs typeface="Open Sans"/>
          </a:endParaRPr>
        </a:p>
      </dsp:txBody>
      <dsp:txXfrm rot="-5400000">
        <a:off x="744217" y="981110"/>
        <a:ext cx="6535290" cy="623588"/>
      </dsp:txXfrm>
    </dsp:sp>
    <dsp:sp modelId="{5E117133-F6EE-1149-B94D-EA5D10D8D930}">
      <dsp:nvSpPr>
        <dsp:cNvPr id="0" name=""/>
        <dsp:cNvSpPr/>
      </dsp:nvSpPr>
      <dsp:spPr>
        <a:xfrm rot="5400000">
          <a:off x="-159475" y="2052575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Büro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2265209"/>
        <a:ext cx="744217" cy="318950"/>
      </dsp:txXfrm>
    </dsp:sp>
    <dsp:sp modelId="{9124B0C6-D543-7344-B9FF-55B95AF0BB23}">
      <dsp:nvSpPr>
        <dsp:cNvPr id="0" name=""/>
        <dsp:cNvSpPr/>
      </dsp:nvSpPr>
      <dsp:spPr>
        <a:xfrm rot="5400000">
          <a:off x="3683200" y="-1045882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>
              <a:latin typeface="Open Sans"/>
              <a:cs typeface="Open Sans"/>
            </a:rPr>
            <a:t>Öffentlichkeitsarbeit</a:t>
          </a:r>
          <a:endParaRPr lang="de-DE" sz="2700" kern="1200" dirty="0">
            <a:latin typeface="Open Sans"/>
            <a:cs typeface="Open Sans"/>
          </a:endParaRPr>
        </a:p>
      </dsp:txBody>
      <dsp:txXfrm rot="-5400000">
        <a:off x="744217" y="1926836"/>
        <a:ext cx="6535290" cy="623588"/>
      </dsp:txXfrm>
    </dsp:sp>
    <dsp:sp modelId="{9DE7DEA7-50DE-6545-840B-67150A007F57}">
      <dsp:nvSpPr>
        <dsp:cNvPr id="0" name=""/>
        <dsp:cNvSpPr/>
      </dsp:nvSpPr>
      <dsp:spPr>
        <a:xfrm rot="5400000">
          <a:off x="-159475" y="2998301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Betrieb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210935"/>
        <a:ext cx="744217" cy="318950"/>
      </dsp:txXfrm>
    </dsp:sp>
    <dsp:sp modelId="{F1C7BC40-3B5B-7C40-8463-51810106182C}">
      <dsp:nvSpPr>
        <dsp:cNvPr id="0" name=""/>
        <dsp:cNvSpPr/>
      </dsp:nvSpPr>
      <dsp:spPr>
        <a:xfrm rot="5400000">
          <a:off x="3683200" y="-100156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>
              <a:latin typeface="Open Sans"/>
              <a:cs typeface="Open Sans"/>
            </a:rPr>
            <a:t>Plattform: Server &amp; Service</a:t>
          </a:r>
          <a:endParaRPr lang="de-DE" sz="2700" kern="1200" dirty="0">
            <a:latin typeface="Open Sans"/>
            <a:cs typeface="Open Sans"/>
          </a:endParaRPr>
        </a:p>
      </dsp:txBody>
      <dsp:txXfrm rot="-5400000">
        <a:off x="744217" y="2872562"/>
        <a:ext cx="6535290" cy="623588"/>
      </dsp:txXfrm>
    </dsp:sp>
    <dsp:sp modelId="{4E75BAC1-AD19-A34D-B9D4-EAA68ED6C833}">
      <dsp:nvSpPr>
        <dsp:cNvPr id="0" name=""/>
        <dsp:cNvSpPr/>
      </dsp:nvSpPr>
      <dsp:spPr>
        <a:xfrm rot="5400000">
          <a:off x="-159475" y="3944027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Entscheidung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4156661"/>
        <a:ext cx="744217" cy="318950"/>
      </dsp:txXfrm>
    </dsp:sp>
    <dsp:sp modelId="{085281D3-A4D7-C940-AB2C-6D456FD73CA7}">
      <dsp:nvSpPr>
        <dsp:cNvPr id="0" name=""/>
        <dsp:cNvSpPr/>
      </dsp:nvSpPr>
      <dsp:spPr>
        <a:xfrm rot="5400000">
          <a:off x="3683200" y="84556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b="0" kern="1200" dirty="0" smtClean="0">
              <a:latin typeface="Open Sans"/>
              <a:cs typeface="Open Sans"/>
            </a:rPr>
            <a:t>Keine Einflussnahme auf Entwicklung</a:t>
          </a:r>
          <a:endParaRPr lang="de-DE" sz="2700" b="0" kern="1200" dirty="0">
            <a:latin typeface="Open Sans"/>
            <a:cs typeface="Open Sans"/>
          </a:endParaRPr>
        </a:p>
      </dsp:txBody>
      <dsp:txXfrm rot="-5400000">
        <a:off x="744217" y="3818287"/>
        <a:ext cx="6535290" cy="623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005-8932-3F47-9253-134BE32242D3}">
      <dsp:nvSpPr>
        <dsp:cNvPr id="0" name=""/>
        <dsp:cNvSpPr/>
      </dsp:nvSpPr>
      <dsp:spPr>
        <a:xfrm>
          <a:off x="4621796" y="1130709"/>
          <a:ext cx="236962" cy="1038120"/>
        </a:xfrm>
        <a:custGeom>
          <a:avLst/>
          <a:gdLst/>
          <a:ahLst/>
          <a:cxnLst/>
          <a:rect l="0" t="0" r="0" b="0"/>
          <a:pathLst>
            <a:path>
              <a:moveTo>
                <a:pt x="236962" y="0"/>
              </a:moveTo>
              <a:lnTo>
                <a:pt x="236962" y="1038120"/>
              </a:lnTo>
              <a:lnTo>
                <a:pt x="0" y="10381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4A72-7DCF-BC43-BEE6-2AA51C27050A}">
      <dsp:nvSpPr>
        <dsp:cNvPr id="0" name=""/>
        <dsp:cNvSpPr/>
      </dsp:nvSpPr>
      <dsp:spPr>
        <a:xfrm>
          <a:off x="4858758" y="1130709"/>
          <a:ext cx="2730708" cy="2076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279"/>
              </a:lnTo>
              <a:lnTo>
                <a:pt x="2730708" y="1839279"/>
              </a:lnTo>
              <a:lnTo>
                <a:pt x="2730708" y="207624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97537-0458-9C48-B3F4-82CAA8FC2AAC}">
      <dsp:nvSpPr>
        <dsp:cNvPr id="0" name=""/>
        <dsp:cNvSpPr/>
      </dsp:nvSpPr>
      <dsp:spPr>
        <a:xfrm>
          <a:off x="3956044" y="4335343"/>
          <a:ext cx="338517" cy="1038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120"/>
              </a:lnTo>
              <a:lnTo>
                <a:pt x="338517" y="1038120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E3B28-BE16-6F4A-99E6-BF072C29D314}">
      <dsp:nvSpPr>
        <dsp:cNvPr id="0" name=""/>
        <dsp:cNvSpPr/>
      </dsp:nvSpPr>
      <dsp:spPr>
        <a:xfrm>
          <a:off x="4813038" y="1130709"/>
          <a:ext cx="91440" cy="2076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624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3B8B8-D636-8445-9B42-2975B4CCD7D6}">
      <dsp:nvSpPr>
        <dsp:cNvPr id="0" name=""/>
        <dsp:cNvSpPr/>
      </dsp:nvSpPr>
      <dsp:spPr>
        <a:xfrm>
          <a:off x="2128049" y="1130709"/>
          <a:ext cx="2730708" cy="2076241"/>
        </a:xfrm>
        <a:custGeom>
          <a:avLst/>
          <a:gdLst/>
          <a:ahLst/>
          <a:cxnLst/>
          <a:rect l="0" t="0" r="0" b="0"/>
          <a:pathLst>
            <a:path>
              <a:moveTo>
                <a:pt x="2730708" y="0"/>
              </a:moveTo>
              <a:lnTo>
                <a:pt x="2730708" y="1839279"/>
              </a:lnTo>
              <a:lnTo>
                <a:pt x="0" y="1839279"/>
              </a:lnTo>
              <a:lnTo>
                <a:pt x="0" y="207624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3FC29-3C6F-8044-8381-655C2A150EEF}">
      <dsp:nvSpPr>
        <dsp:cNvPr id="0" name=""/>
        <dsp:cNvSpPr/>
      </dsp:nvSpPr>
      <dsp:spPr>
        <a:xfrm>
          <a:off x="3730366" y="2317"/>
          <a:ext cx="2256784" cy="112839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Community Oversight Committee </a:t>
          </a:r>
          <a:r>
            <a:rPr lang="de-DE" sz="1600" kern="1200" dirty="0" smtClean="0"/>
            <a:t>(Überwachungsfunktion)</a:t>
          </a:r>
          <a:endParaRPr lang="de-DE" sz="1600" kern="1200" dirty="0"/>
        </a:p>
      </dsp:txBody>
      <dsp:txXfrm>
        <a:off x="3730366" y="2317"/>
        <a:ext cx="2256784" cy="1128392"/>
      </dsp:txXfrm>
    </dsp:sp>
    <dsp:sp modelId="{91D5D8BA-21BA-644E-8F8F-771A7E4D63D4}">
      <dsp:nvSpPr>
        <dsp:cNvPr id="0" name=""/>
        <dsp:cNvSpPr/>
      </dsp:nvSpPr>
      <dsp:spPr>
        <a:xfrm>
          <a:off x="999657" y="3206951"/>
          <a:ext cx="2256784" cy="1128392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ENTWICKLER                 </a:t>
          </a:r>
          <a:r>
            <a:rPr lang="de-DE" sz="1600" kern="1200" dirty="0" smtClean="0"/>
            <a:t>(vom Team berufene </a:t>
          </a:r>
          <a:r>
            <a:rPr lang="de-DE" sz="1600" kern="1200" dirty="0" smtClean="0"/>
            <a:t>Mitglieder)</a:t>
          </a:r>
          <a:endParaRPr lang="de-DE" sz="1600" kern="1200" dirty="0"/>
        </a:p>
      </dsp:txBody>
      <dsp:txXfrm>
        <a:off x="999657" y="3206951"/>
        <a:ext cx="2256784" cy="1128392"/>
      </dsp:txXfrm>
    </dsp:sp>
    <dsp:sp modelId="{7F5B862B-7F6B-884B-BCE2-075A850C8062}">
      <dsp:nvSpPr>
        <dsp:cNvPr id="0" name=""/>
        <dsp:cNvSpPr/>
      </dsp:nvSpPr>
      <dsp:spPr>
        <a:xfrm>
          <a:off x="3730366" y="3206951"/>
          <a:ext cx="2256784" cy="1128392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Leadership Team </a:t>
          </a:r>
          <a:r>
            <a:rPr lang="de-DE" sz="1600" b="0" kern="1200" dirty="0" smtClean="0"/>
            <a:t>(Steuerungsgremium bestehend aus Community und Developer-Group)</a:t>
          </a:r>
          <a:endParaRPr lang="de-DE" sz="1600" b="0" kern="1200" dirty="0"/>
        </a:p>
      </dsp:txBody>
      <dsp:txXfrm>
        <a:off x="3730366" y="3206951"/>
        <a:ext cx="2256784" cy="1128392"/>
      </dsp:txXfrm>
    </dsp:sp>
    <dsp:sp modelId="{212E9F98-FF3D-7C4F-909E-B73C47F79441}">
      <dsp:nvSpPr>
        <dsp:cNvPr id="0" name=""/>
        <dsp:cNvSpPr/>
      </dsp:nvSpPr>
      <dsp:spPr>
        <a:xfrm>
          <a:off x="4294562" y="4809268"/>
          <a:ext cx="2256784" cy="1128392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Open Source Plattform</a:t>
          </a:r>
          <a:endParaRPr lang="de-DE" sz="1600" b="1" kern="1200" dirty="0"/>
        </a:p>
      </dsp:txBody>
      <dsp:txXfrm>
        <a:off x="4294562" y="4809268"/>
        <a:ext cx="2256784" cy="1128392"/>
      </dsp:txXfrm>
    </dsp:sp>
    <dsp:sp modelId="{671A98CB-3A6F-8343-A129-90C53C0CB04C}">
      <dsp:nvSpPr>
        <dsp:cNvPr id="0" name=""/>
        <dsp:cNvSpPr/>
      </dsp:nvSpPr>
      <dsp:spPr>
        <a:xfrm>
          <a:off x="6461075" y="3206951"/>
          <a:ext cx="2256784" cy="1128392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COMMUNITY                 </a:t>
          </a:r>
          <a:r>
            <a:rPr lang="de-DE" sz="1600" kern="1200" dirty="0" smtClean="0"/>
            <a:t>(vom Netz gewählte Teilnehmer)</a:t>
          </a:r>
          <a:endParaRPr lang="de-DE" sz="1600" kern="1200" dirty="0"/>
        </a:p>
      </dsp:txBody>
      <dsp:txXfrm>
        <a:off x="6461075" y="3206951"/>
        <a:ext cx="2256784" cy="1128392"/>
      </dsp:txXfrm>
    </dsp:sp>
    <dsp:sp modelId="{FF5C409B-DF1F-484C-AD85-FFF7855B1AC7}">
      <dsp:nvSpPr>
        <dsp:cNvPr id="0" name=""/>
        <dsp:cNvSpPr/>
      </dsp:nvSpPr>
      <dsp:spPr>
        <a:xfrm>
          <a:off x="2365011" y="1604634"/>
          <a:ext cx="2256784" cy="1128392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Gemeinnützige GmbH (stellt Infrastruktur her)</a:t>
          </a:r>
          <a:endParaRPr lang="de-DE" sz="1600" kern="1200" dirty="0"/>
        </a:p>
      </dsp:txBody>
      <dsp:txXfrm>
        <a:off x="2365011" y="1604634"/>
        <a:ext cx="2256784" cy="1128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C5E3-3E7C-A44D-A8C5-C0A63472C8EC}">
      <dsp:nvSpPr>
        <dsp:cNvPr id="0" name=""/>
        <dsp:cNvSpPr/>
      </dsp:nvSpPr>
      <dsp:spPr>
        <a:xfrm>
          <a:off x="1014959" y="1227746"/>
          <a:ext cx="3683240" cy="368324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CBCD54-4D59-F142-AC33-5787DBF9E3C5}">
      <dsp:nvSpPr>
        <dsp:cNvPr id="0" name=""/>
        <dsp:cNvSpPr/>
      </dsp:nvSpPr>
      <dsp:spPr>
        <a:xfrm>
          <a:off x="1541355" y="1754143"/>
          <a:ext cx="2630447" cy="2630447"/>
        </a:xfrm>
        <a:prstGeom prst="ellips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8A6995-4920-454F-8CB3-79DD43A82E5D}">
      <dsp:nvSpPr>
        <dsp:cNvPr id="0" name=""/>
        <dsp:cNvSpPr/>
      </dsp:nvSpPr>
      <dsp:spPr>
        <a:xfrm>
          <a:off x="2067445" y="2280232"/>
          <a:ext cx="1578268" cy="1578268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35FB89-7E29-9A4A-A227-545E24C8BC67}">
      <dsp:nvSpPr>
        <dsp:cNvPr id="0" name=""/>
        <dsp:cNvSpPr/>
      </dsp:nvSpPr>
      <dsp:spPr>
        <a:xfrm>
          <a:off x="2593534" y="2806322"/>
          <a:ext cx="526089" cy="526089"/>
        </a:xfrm>
        <a:prstGeom prst="ellips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35BFA4-9BD9-4749-A1D3-0031BB56FD95}">
      <dsp:nvSpPr>
        <dsp:cNvPr id="0" name=""/>
        <dsp:cNvSpPr/>
      </dsp:nvSpPr>
      <dsp:spPr>
        <a:xfrm>
          <a:off x="5312073" y="0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Studiencenter </a:t>
          </a:r>
          <a:r>
            <a:rPr lang="de-DE" sz="1300" kern="1200" dirty="0" smtClean="0"/>
            <a:t>zur Evaluation eigener und Drittanwendungen für die Plattform</a:t>
          </a:r>
          <a:endParaRPr lang="de-DE" sz="1300" kern="1200" dirty="0"/>
        </a:p>
      </dsp:txBody>
      <dsp:txXfrm>
        <a:off x="5312073" y="0"/>
        <a:ext cx="1841620" cy="880908"/>
      </dsp:txXfrm>
    </dsp:sp>
    <dsp:sp modelId="{44D238EB-D4FA-884E-8C68-84795A77C844}">
      <dsp:nvSpPr>
        <dsp:cNvPr id="0" name=""/>
        <dsp:cNvSpPr/>
      </dsp:nvSpPr>
      <dsp:spPr>
        <a:xfrm>
          <a:off x="4851668" y="440454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F2ADE1-6507-CF41-863F-E27847806AC2}">
      <dsp:nvSpPr>
        <dsp:cNvPr id="0" name=""/>
        <dsp:cNvSpPr/>
      </dsp:nvSpPr>
      <dsp:spPr>
        <a:xfrm rot="5400000">
          <a:off x="2537365" y="730509"/>
          <a:ext cx="2602823" cy="2025782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570088-AF32-E34C-8620-D02F7392AA63}">
      <dsp:nvSpPr>
        <dsp:cNvPr id="0" name=""/>
        <dsp:cNvSpPr/>
      </dsp:nvSpPr>
      <dsp:spPr>
        <a:xfrm>
          <a:off x="5251124" y="880908"/>
          <a:ext cx="1963516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Expertenschnittstelle zur Einbindung verschiedener Akteure aus dem Gesundheitsmarkt </a:t>
          </a:r>
          <a:endParaRPr lang="de-DE" sz="1300" kern="1200" dirty="0"/>
        </a:p>
      </dsp:txBody>
      <dsp:txXfrm>
        <a:off x="5251124" y="880908"/>
        <a:ext cx="1963516" cy="880908"/>
      </dsp:txXfrm>
    </dsp:sp>
    <dsp:sp modelId="{1D7E8611-71B0-044A-9310-572E1E2C41DD}">
      <dsp:nvSpPr>
        <dsp:cNvPr id="0" name=""/>
        <dsp:cNvSpPr/>
      </dsp:nvSpPr>
      <dsp:spPr>
        <a:xfrm>
          <a:off x="4851668" y="1321362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03A9F-242B-4544-A7EE-C4A192F1947F}">
      <dsp:nvSpPr>
        <dsp:cNvPr id="0" name=""/>
        <dsp:cNvSpPr/>
      </dsp:nvSpPr>
      <dsp:spPr>
        <a:xfrm rot="5400000">
          <a:off x="2987948" y="1596991"/>
          <a:ext cx="2137507" cy="1586862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6C6842-24FC-004E-967D-95285548671E}">
      <dsp:nvSpPr>
        <dsp:cNvPr id="0" name=""/>
        <dsp:cNvSpPr/>
      </dsp:nvSpPr>
      <dsp:spPr>
        <a:xfrm>
          <a:off x="5312073" y="1761816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aktueller Webtechnologien in Form eines Sozialen Netzes für Teilnehmer</a:t>
          </a:r>
          <a:endParaRPr lang="de-DE" sz="1300" kern="1200" dirty="0"/>
        </a:p>
      </dsp:txBody>
      <dsp:txXfrm>
        <a:off x="5312073" y="1761816"/>
        <a:ext cx="1841620" cy="880908"/>
      </dsp:txXfrm>
    </dsp:sp>
    <dsp:sp modelId="{FBA9E6E2-0562-B843-9DAC-84B390FD4BA0}">
      <dsp:nvSpPr>
        <dsp:cNvPr id="0" name=""/>
        <dsp:cNvSpPr/>
      </dsp:nvSpPr>
      <dsp:spPr>
        <a:xfrm>
          <a:off x="4851668" y="2202270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E148A7-6D96-014C-9654-8296A2DE30CA}">
      <dsp:nvSpPr>
        <dsp:cNvPr id="0" name=""/>
        <dsp:cNvSpPr/>
      </dsp:nvSpPr>
      <dsp:spPr>
        <a:xfrm rot="5400000">
          <a:off x="3424105" y="2404542"/>
          <a:ext cx="1630447" cy="12246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D5969C-4490-2142-812F-8DE879BD214D}">
      <dsp:nvSpPr>
        <dsp:cNvPr id="0" name=""/>
        <dsp:cNvSpPr/>
      </dsp:nvSpPr>
      <dsp:spPr>
        <a:xfrm>
          <a:off x="5312073" y="2642724"/>
          <a:ext cx="1841620" cy="88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Bereitstellung von Gesundheits-Informationen</a:t>
          </a:r>
          <a:endParaRPr lang="de-DE" sz="1300" kern="1200" dirty="0"/>
        </a:p>
      </dsp:txBody>
      <dsp:txXfrm>
        <a:off x="5312073" y="2642724"/>
        <a:ext cx="1841620" cy="880908"/>
      </dsp:txXfrm>
    </dsp:sp>
    <dsp:sp modelId="{4246F082-B00B-2E4E-95B6-67649DA2D88C}">
      <dsp:nvSpPr>
        <dsp:cNvPr id="0" name=""/>
        <dsp:cNvSpPr/>
      </dsp:nvSpPr>
      <dsp:spPr>
        <a:xfrm>
          <a:off x="4851668" y="3083179"/>
          <a:ext cx="4604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450015-2A89-2D40-9893-637BE34B0684}">
      <dsp:nvSpPr>
        <dsp:cNvPr id="0" name=""/>
        <dsp:cNvSpPr/>
      </dsp:nvSpPr>
      <dsp:spPr>
        <a:xfrm rot="5400000">
          <a:off x="3861306" y="3215284"/>
          <a:ext cx="1120687" cy="85573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243B7-5E66-C640-A32C-09C65E59DF4F}">
      <dsp:nvSpPr>
        <dsp:cNvPr id="0" name=""/>
        <dsp:cNvSpPr/>
      </dsp:nvSpPr>
      <dsp:spPr>
        <a:xfrm>
          <a:off x="2919078" y="1365984"/>
          <a:ext cx="1130776" cy="817428"/>
        </a:xfrm>
        <a:custGeom>
          <a:avLst/>
          <a:gdLst/>
          <a:ahLst/>
          <a:cxnLst/>
          <a:rect l="0" t="0" r="0" b="0"/>
          <a:pathLst>
            <a:path>
              <a:moveTo>
                <a:pt x="1130776" y="0"/>
              </a:moveTo>
              <a:lnTo>
                <a:pt x="1130776" y="817428"/>
              </a:lnTo>
              <a:lnTo>
                <a:pt x="0" y="8174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E5A66-4D71-C640-9D69-9E61E60161D0}">
      <dsp:nvSpPr>
        <dsp:cNvPr id="0" name=""/>
        <dsp:cNvSpPr/>
      </dsp:nvSpPr>
      <dsp:spPr>
        <a:xfrm>
          <a:off x="4004134" y="1365984"/>
          <a:ext cx="91440" cy="250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7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E4437-DF42-284F-951B-69A5E35490F6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1148-B23A-2F4B-B600-3D66542C2B75}">
      <dsp:nvSpPr>
        <dsp:cNvPr id="0" name=""/>
        <dsp:cNvSpPr/>
      </dsp:nvSpPr>
      <dsp:spPr>
        <a:xfrm>
          <a:off x="3368663" y="3603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2C67B-FB4F-E743-99AB-6C9A5EB5CA3E}">
      <dsp:nvSpPr>
        <dsp:cNvPr id="0" name=""/>
        <dsp:cNvSpPr/>
      </dsp:nvSpPr>
      <dsp:spPr>
        <a:xfrm>
          <a:off x="2687473" y="248832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Onlineplattform mit sozialer Netzstruktur</a:t>
          </a:r>
          <a:endParaRPr lang="de-DE" sz="1700" b="1" kern="1200" dirty="0"/>
        </a:p>
      </dsp:txBody>
      <dsp:txXfrm>
        <a:off x="2687473" y="248832"/>
        <a:ext cx="2724761" cy="871923"/>
      </dsp:txXfrm>
    </dsp:sp>
    <dsp:sp modelId="{3CC1C459-470A-2E4A-98A2-A3B5B3BC513E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17B9-E49D-C048-8862-61E6B19FB446}">
      <dsp:nvSpPr>
        <dsp:cNvPr id="0" name=""/>
        <dsp:cNvSpPr/>
      </dsp:nvSpPr>
      <dsp:spPr>
        <a:xfrm>
          <a:off x="3368663" y="3872765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A2E27-DD8A-4946-9ED8-97667DCA65C9}">
      <dsp:nvSpPr>
        <dsp:cNvPr id="0" name=""/>
        <dsp:cNvSpPr/>
      </dsp:nvSpPr>
      <dsp:spPr>
        <a:xfrm>
          <a:off x="2687473" y="4117994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Testung und Implementation von Präventionsprogrammen auf der Plattform</a:t>
          </a:r>
          <a:endParaRPr lang="de-DE" sz="1700" b="1" kern="1200" dirty="0"/>
        </a:p>
      </dsp:txBody>
      <dsp:txXfrm>
        <a:off x="2687473" y="4117994"/>
        <a:ext cx="2724761" cy="871923"/>
      </dsp:txXfrm>
    </dsp:sp>
    <dsp:sp modelId="{DFF31545-A48D-6540-A7E7-8C47E31018DC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09B82-C39D-0247-B4AF-516CE50600A5}">
      <dsp:nvSpPr>
        <dsp:cNvPr id="0" name=""/>
        <dsp:cNvSpPr/>
      </dsp:nvSpPr>
      <dsp:spPr>
        <a:xfrm>
          <a:off x="1720183" y="1938184"/>
          <a:ext cx="1362380" cy="1362380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1355A-9C93-C349-8F79-03B11A39AFE9}">
      <dsp:nvSpPr>
        <dsp:cNvPr id="0" name=""/>
        <dsp:cNvSpPr/>
      </dsp:nvSpPr>
      <dsp:spPr>
        <a:xfrm>
          <a:off x="1038992" y="2183413"/>
          <a:ext cx="2724761" cy="87192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/>
            <a:t>Prädiktive Analyse Gesundheitsdaten</a:t>
          </a:r>
          <a:endParaRPr lang="de-DE" sz="1700" b="1" kern="1200" dirty="0"/>
        </a:p>
      </dsp:txBody>
      <dsp:txXfrm>
        <a:off x="1038992" y="2183413"/>
        <a:ext cx="2724761" cy="871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BBDE-C839-AD48-BF37-F29C19A52518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FFFB-DE89-7943-9E23-99EBCBB14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8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16.03.16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82" y="6295542"/>
            <a:ext cx="1038482" cy="400998"/>
          </a:xfrm>
          <a:prstGeom prst="rect">
            <a:avLst/>
          </a:prstGeom>
        </p:spPr>
      </p:pic>
      <p:pic>
        <p:nvPicPr>
          <p:cNvPr id="11" name="Bild 10" descr="qr-logo_sanexi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6" y="6198653"/>
            <a:ext cx="589066" cy="58906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ks-netzwerk.de/startseit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thereum_1280x1024_3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8000"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"/>
            <a:ext cx="9144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0" y="1287706"/>
            <a:ext cx="914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b="1" dirty="0" smtClean="0">
                <a:latin typeface="Open Sans"/>
                <a:cs typeface="Open Sans"/>
              </a:rPr>
              <a:t>SELBSTHILFEPLATTFORM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03962" y="4507512"/>
            <a:ext cx="2363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S. Stracke, MD, MBA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Internist, Gesundheitsökonom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GF Sanexio GmbH &amp; Co. KG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err="1" smtClean="0">
                <a:latin typeface="Open Sans"/>
                <a:cs typeface="Open Sans"/>
              </a:rPr>
              <a:t>Gauguinweg</a:t>
            </a:r>
            <a:r>
              <a:rPr lang="de-DE" sz="1200" dirty="0" smtClean="0">
                <a:latin typeface="Open Sans"/>
                <a:cs typeface="Open Sans"/>
              </a:rPr>
              <a:t> 23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60438 Frankfurt am Main</a:t>
            </a:r>
            <a:endParaRPr lang="de-DE" sz="1200" dirty="0">
              <a:latin typeface="Open Sans"/>
              <a:cs typeface="Open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00189" y="4507512"/>
            <a:ext cx="2329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T. </a:t>
            </a:r>
            <a:r>
              <a:rPr lang="de-DE" dirty="0" err="1" smtClean="0">
                <a:latin typeface="Open Sans"/>
                <a:cs typeface="Open Sans"/>
              </a:rPr>
              <a:t>Kohlweyer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Medienkaufmann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Entwicklung &amp; Design Sanexio</a:t>
            </a: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sz="8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Steingasse 4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65183 Wiesbaden</a:t>
            </a:r>
            <a:endParaRPr lang="de-DE" sz="1200" dirty="0">
              <a:latin typeface="Open Sans"/>
              <a:cs typeface="Open Sans"/>
            </a:endParaRPr>
          </a:p>
        </p:txBody>
      </p:sp>
      <p:pic>
        <p:nvPicPr>
          <p:cNvPr id="5" name="Bild 4" descr="qr-logo_sanexi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2493516"/>
            <a:ext cx="1668993" cy="1668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71667" y="4507512"/>
            <a:ext cx="21723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F. Ebert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Fachinformatiker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IT &amp; Administration Sanexio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Burgenring 58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35396 Gießen</a:t>
            </a:r>
            <a:endParaRPr lang="de-DE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85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r>
              <a:rPr lang="de-DE" sz="6000" b="1" dirty="0" smtClean="0">
                <a:latin typeface="Open Sans"/>
                <a:cs typeface="Open Sans"/>
              </a:rPr>
              <a:t>Finanzierung</a:t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r>
              <a:rPr lang="de-DE" sz="4400" b="1" dirty="0" smtClean="0">
                <a:latin typeface="Open Sans"/>
                <a:cs typeface="Open Sans"/>
              </a:rPr>
              <a:t>Kosten </a:t>
            </a:r>
            <a:r>
              <a:rPr lang="de-DE" sz="4400" b="1" dirty="0" smtClean="0">
                <a:latin typeface="Open Sans"/>
                <a:cs typeface="Open Sans"/>
              </a:rPr>
              <a:t>für die AOK</a:t>
            </a:r>
            <a:endParaRPr lang="de-DE" sz="4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52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302356"/>
            <a:ext cx="914399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 smtClean="0"/>
              <a:t>KOORDINIERUNGSZENTRUM FÜR KLINISCHE STUDIEN</a:t>
            </a:r>
          </a:p>
          <a:p>
            <a:r>
              <a:rPr lang="de-DE" b="1" dirty="0" smtClean="0"/>
              <a:t>KKS</a:t>
            </a:r>
            <a:r>
              <a:rPr lang="de-DE" b="1" dirty="0"/>
              <a:t>-</a:t>
            </a:r>
            <a:r>
              <a:rPr lang="de-DE" b="1" dirty="0" smtClean="0"/>
              <a:t>Netzwerk / Geschäftsstelle </a:t>
            </a:r>
            <a:r>
              <a:rPr lang="de-DE" b="1" dirty="0"/>
              <a:t>c/o Uniklinik </a:t>
            </a:r>
            <a:r>
              <a:rPr lang="de-DE" b="1" dirty="0" smtClean="0"/>
              <a:t>Köln / </a:t>
            </a:r>
            <a:r>
              <a:rPr lang="de-DE" b="1" dirty="0" smtClean="0">
                <a:solidFill>
                  <a:srgbClr val="FF0000"/>
                </a:solidFill>
              </a:rPr>
              <a:t>Es existiert ein Standort in Heidelberg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/>
              <a:t>Kerpener Str. </a:t>
            </a:r>
            <a:r>
              <a:rPr lang="de-DE" dirty="0" smtClean="0"/>
              <a:t>62 / 50937 Köln / Tel</a:t>
            </a:r>
            <a:r>
              <a:rPr lang="de-DE" dirty="0"/>
              <a:t>.: +49 (0)221 478 </a:t>
            </a:r>
            <a:r>
              <a:rPr lang="de-DE" dirty="0" smtClean="0"/>
              <a:t>96500</a:t>
            </a:r>
          </a:p>
          <a:p>
            <a:r>
              <a:rPr lang="de-DE" dirty="0">
                <a:hlinkClick r:id="rId3"/>
              </a:rPr>
              <a:t>http://www.kks-netzwerk.de/</a:t>
            </a:r>
            <a:r>
              <a:rPr lang="de-DE" dirty="0" smtClean="0">
                <a:hlinkClick r:id="rId3"/>
              </a:rPr>
              <a:t>startseite.html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" y="1431026"/>
            <a:ext cx="914399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/>
              <a:t>    Vermittlung von Studienzentren, Industriepartner, Experten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Unterstützung bei der Studienvorbereitung und Studienfinanzierung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Erstellung von Studienprotokollen und CRF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Biometrische Beratung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Erstellung von SOPs für die Studiendurchführung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Unterstützung des Studienmanagements mit Entlastung der Studienärzte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Monitoring nach GCP-Richtlinien und gemäß SOP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Meldung und Bearbeitung von Nebenwirkungen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Zentrale Prüfmusterverwaltung und Archivierung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Statistische Auswertung und Berichterstellung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Vorbereitung von Verträgen und Publikationen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Unterstützende Literaturauswertungen und Metaanalysen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Fort- und Weiterbildung von Prüfärzten, Studienassistenten, Monitoren 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/>
              <a:t> </a:t>
            </a:r>
            <a:r>
              <a:rPr lang="de-DE" dirty="0" smtClean="0"/>
              <a:t>   Vorlesungen</a:t>
            </a:r>
            <a:r>
              <a:rPr lang="de-DE" dirty="0"/>
              <a:t>, Seminare und Workshops zum Thema "Klinische Studien"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Bereitstellung von Methodenwissen aus unterschiedlichen Fachgebieten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    Vermittlung und Erstellung von Gutachten</a:t>
            </a:r>
          </a:p>
        </p:txBody>
      </p:sp>
    </p:spTree>
    <p:extLst>
      <p:ext uri="{BB962C8B-B14F-4D97-AF65-F5344CB8AC3E}">
        <p14:creationId xmlns:p14="http://schemas.microsoft.com/office/powerpoint/2010/main" val="268480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090081"/>
            <a:ext cx="9143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Universitätsklinikum Hamburg-Eppendorf, Institut für Psychologie, Zentrum für Psychosoziale </a:t>
            </a:r>
            <a:r>
              <a:rPr lang="de-DE" b="1" dirty="0" smtClean="0"/>
              <a:t>Medizin, 20246 Hamburg</a:t>
            </a:r>
            <a:endParaRPr lang="de-DE" b="1" dirty="0"/>
          </a:p>
          <a:p>
            <a:r>
              <a:rPr lang="de-DE" b="1" i="1" dirty="0" smtClean="0"/>
              <a:t>Frau </a:t>
            </a:r>
            <a:r>
              <a:rPr lang="de-DE" b="1" i="1" dirty="0"/>
              <a:t>Dr. Silke </a:t>
            </a:r>
            <a:r>
              <a:rPr lang="de-DE" b="1" i="1" dirty="0" err="1"/>
              <a:t>Pawils</a:t>
            </a:r>
            <a:r>
              <a:rPr lang="de-DE" dirty="0"/>
              <a:t>, Leitung der AG-Methoden, Institut und Poliklinik für Medizinische Psychologie (</a:t>
            </a:r>
            <a:r>
              <a:rPr lang="de-DE" dirty="0" err="1"/>
              <a:t>s.pawils@uke.de</a:t>
            </a:r>
            <a:r>
              <a:rPr lang="de-DE" dirty="0"/>
              <a:t>, 040/ 7410-</a:t>
            </a:r>
            <a:r>
              <a:rPr lang="de-DE" dirty="0" smtClean="0"/>
              <a:t>53995)</a:t>
            </a:r>
          </a:p>
          <a:p>
            <a:r>
              <a:rPr lang="de-DE" b="1" dirty="0"/>
              <a:t>D</a:t>
            </a:r>
            <a:r>
              <a:rPr lang="de-DE" b="1" dirty="0" smtClean="0"/>
              <a:t>atenanalyse </a:t>
            </a:r>
            <a:r>
              <a:rPr lang="de-DE" b="1" dirty="0"/>
              <a:t>in der Präventionsforschung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115485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Robert-Koch-Institut </a:t>
            </a:r>
          </a:p>
          <a:p>
            <a:r>
              <a:rPr lang="de-DE" b="1" i="1" dirty="0" smtClean="0"/>
              <a:t>Dr</a:t>
            </a:r>
            <a:r>
              <a:rPr lang="de-DE" b="1" i="1" dirty="0"/>
              <a:t>. Kerstin </a:t>
            </a:r>
            <a:r>
              <a:rPr lang="de-DE" b="1" i="1" dirty="0" smtClean="0"/>
              <a:t>Horch </a:t>
            </a:r>
          </a:p>
          <a:p>
            <a:r>
              <a:rPr lang="de-DE" dirty="0" smtClean="0"/>
              <a:t>Studie „Gesundheitskompetenz </a:t>
            </a:r>
            <a:r>
              <a:rPr lang="de-DE" dirty="0"/>
              <a:t>und souveränes Handeln im </a:t>
            </a:r>
            <a:r>
              <a:rPr lang="de-DE" dirty="0" smtClean="0"/>
              <a:t>Gesundheitswesen“</a:t>
            </a:r>
            <a:endParaRPr lang="de-DE" dirty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659467"/>
            <a:ext cx="914399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Institut für Informationswissenschaft, </a:t>
            </a:r>
            <a:r>
              <a:rPr lang="de-DE" b="1" dirty="0" smtClean="0"/>
              <a:t>Technische </a:t>
            </a:r>
            <a:r>
              <a:rPr lang="de-DE" b="1" dirty="0"/>
              <a:t>Hochschule </a:t>
            </a:r>
            <a:r>
              <a:rPr lang="de-DE" b="1" dirty="0" smtClean="0"/>
              <a:t>Köln</a:t>
            </a:r>
          </a:p>
          <a:p>
            <a:r>
              <a:rPr lang="de-DE" b="1" i="1" dirty="0" smtClean="0"/>
              <a:t>Prof. Dr. Konrad </a:t>
            </a:r>
            <a:r>
              <a:rPr lang="de-DE" b="1" i="1" dirty="0" err="1" smtClean="0"/>
              <a:t>Scherfer</a:t>
            </a:r>
            <a:endParaRPr lang="de-DE" b="1" i="1" dirty="0" smtClean="0"/>
          </a:p>
          <a:p>
            <a:r>
              <a:rPr lang="de-DE" dirty="0" smtClean="0"/>
              <a:t>Beirat </a:t>
            </a:r>
            <a:r>
              <a:rPr lang="de-DE" dirty="0"/>
              <a:t>für den Grimme-Preis sowie den Grimme Online </a:t>
            </a:r>
            <a:r>
              <a:rPr lang="de-DE" dirty="0" smtClean="0"/>
              <a:t>Award</a:t>
            </a:r>
          </a:p>
          <a:p>
            <a:r>
              <a:rPr lang="de-DE" dirty="0" smtClean="0"/>
              <a:t>Jurymitglied </a:t>
            </a:r>
            <a:r>
              <a:rPr lang="de-DE" dirty="0"/>
              <a:t>beim Grimme Online </a:t>
            </a:r>
            <a:r>
              <a:rPr lang="de-DE" dirty="0" smtClean="0"/>
              <a:t>Award</a:t>
            </a:r>
          </a:p>
          <a:p>
            <a:r>
              <a:rPr lang="de-DE" dirty="0" smtClean="0"/>
              <a:t>Publikations</a:t>
            </a:r>
            <a:r>
              <a:rPr lang="de-DE" dirty="0"/>
              <a:t>- und </a:t>
            </a:r>
            <a:r>
              <a:rPr lang="de-DE" dirty="0" smtClean="0"/>
              <a:t>Forschungsschwerpunkte </a:t>
            </a:r>
            <a:r>
              <a:rPr lang="de-DE" dirty="0"/>
              <a:t>im Bereich der Webwissenschaft, </a:t>
            </a:r>
            <a:r>
              <a:rPr lang="de-DE" dirty="0" err="1"/>
              <a:t>Usability</a:t>
            </a:r>
            <a:r>
              <a:rPr lang="de-DE" dirty="0"/>
              <a:t> und </a:t>
            </a:r>
            <a:r>
              <a:rPr lang="de-DE" dirty="0" smtClean="0"/>
              <a:t>Medienqualität</a:t>
            </a:r>
          </a:p>
          <a:p>
            <a:r>
              <a:rPr lang="de-DE" b="1" i="1" dirty="0"/>
              <a:t>Prof. Dr. </a:t>
            </a:r>
            <a:r>
              <a:rPr lang="de-DE" b="1" i="1" dirty="0" smtClean="0"/>
              <a:t>Helmut </a:t>
            </a:r>
            <a:r>
              <a:rPr lang="de-DE" b="1" i="1" dirty="0" err="1" smtClean="0"/>
              <a:t>Volpers</a:t>
            </a:r>
            <a:endParaRPr lang="de-DE" b="1" i="1" dirty="0" smtClean="0"/>
          </a:p>
          <a:p>
            <a:r>
              <a:rPr lang="de-DE" dirty="0"/>
              <a:t>Forschungsschwerpunkte lie­gen im Bereich der empi­ri­schen Medien- und Kommunikationsforschung, ins­be­son­dere Inhaltsanalysen, Akzeptanzuntersuchungen sowie </a:t>
            </a:r>
            <a:r>
              <a:rPr lang="de-DE" dirty="0" err="1"/>
              <a:t>web­wis­sen­schaft­li­cher</a:t>
            </a:r>
            <a:r>
              <a:rPr lang="de-DE" dirty="0"/>
              <a:t> Methodenentwicklung.</a:t>
            </a:r>
          </a:p>
        </p:txBody>
      </p:sp>
      <p:sp>
        <p:nvSpPr>
          <p:cNvPr id="7" name="Rechteck 6"/>
          <p:cNvSpPr/>
          <p:nvPr/>
        </p:nvSpPr>
        <p:spPr>
          <a:xfrm>
            <a:off x="-1" y="552179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Kooperation </a:t>
            </a:r>
            <a:r>
              <a:rPr lang="de-DE" b="1" dirty="0"/>
              <a:t>mit Medien- und Kommunikationswissenschaftlern an den Universitäten Münster und </a:t>
            </a:r>
            <a:r>
              <a:rPr lang="de-DE" b="1" dirty="0" smtClean="0"/>
              <a:t>Düsseldorf</a:t>
            </a:r>
            <a:endParaRPr lang="de-DE" b="1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1090081"/>
            <a:ext cx="9143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1" y="2567409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937505" y="113039"/>
            <a:ext cx="7772649" cy="6117426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de-DE" b="1" dirty="0" smtClean="0">
                <a:latin typeface="Open Sans"/>
                <a:cs typeface="Open Sans"/>
              </a:rPr>
              <a:t>1) Organisation / </a:t>
            </a:r>
            <a:r>
              <a:rPr lang="de-DE" b="1" dirty="0" smtClean="0">
                <a:latin typeface="Open Sans"/>
                <a:cs typeface="Open Sans"/>
              </a:rPr>
              <a:t>Rechtsform</a:t>
            </a:r>
            <a:r>
              <a:rPr lang="de-DE" b="1" dirty="0" smtClean="0">
                <a:latin typeface="Open Sans"/>
                <a:cs typeface="Open Sans"/>
              </a:rPr>
              <a:t/>
            </a:r>
            <a:br>
              <a:rPr lang="de-DE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3) Projektteam</a:t>
            </a:r>
            <a:r>
              <a:rPr lang="de-DE" b="1" dirty="0">
                <a:latin typeface="Open Sans"/>
                <a:cs typeface="Open Sans"/>
              </a:rPr>
              <a:t/>
            </a:r>
            <a:br>
              <a:rPr lang="de-DE" b="1" dirty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4) Nächste Schritte bis </a:t>
            </a:r>
            <a:r>
              <a:rPr lang="de-DE" b="1" smtClean="0">
                <a:latin typeface="Open Sans"/>
                <a:cs typeface="Open Sans"/>
              </a:rPr>
              <a:t>7</a:t>
            </a:r>
            <a:r>
              <a:rPr lang="de-DE" b="1" smtClean="0">
                <a:latin typeface="Open Sans"/>
                <a:cs typeface="Open Sans"/>
              </a:rPr>
              <a:t>. April</a:t>
            </a:r>
            <a:r>
              <a:rPr lang="de-DE" b="1" dirty="0" smtClean="0">
                <a:latin typeface="Open Sans"/>
                <a:cs typeface="Open Sans"/>
              </a:rPr>
              <a:t/>
            </a:r>
            <a:br>
              <a:rPr lang="de-DE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5) </a:t>
            </a:r>
            <a:r>
              <a:rPr lang="de-DE" b="1" dirty="0" smtClean="0">
                <a:latin typeface="Open Sans"/>
                <a:cs typeface="Open Sans"/>
              </a:rPr>
              <a:t>Finanzierungsplanung</a:t>
            </a:r>
            <a:endParaRPr lang="de-DE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420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4419"/>
            <a:ext cx="9144000" cy="48056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r>
              <a:rPr lang="de-DE" sz="6000" b="1" dirty="0" smtClean="0">
                <a:latin typeface="Open Sans"/>
                <a:cs typeface="Open Sans"/>
              </a:rPr>
              <a:t>Organisation</a:t>
            </a:r>
            <a:endParaRPr lang="de-DE" sz="6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3785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Gemeinnützige GmbH</a:t>
            </a:r>
            <a:endParaRPr lang="de-DE" sz="3500" b="1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78461" y="1409668"/>
            <a:ext cx="8533105" cy="4885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de-DE" sz="3200" dirty="0">
                <a:latin typeface="Open Sans"/>
                <a:cs typeface="Open Sans"/>
              </a:rPr>
              <a:t>Voraussetzung: Gemeinnützigkeit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de-DE" sz="3200" dirty="0">
                <a:latin typeface="Open Sans"/>
                <a:cs typeface="Open Sans"/>
              </a:rPr>
              <a:t>Gilt auch für die Gewinnverwendung</a:t>
            </a:r>
          </a:p>
          <a:p>
            <a:pPr>
              <a:lnSpc>
                <a:spcPct val="140000"/>
              </a:lnSpc>
            </a:pPr>
            <a:endParaRPr lang="de-DE" sz="3200" b="1" dirty="0" smtClean="0">
              <a:latin typeface="Open Sans"/>
              <a:cs typeface="Open Sans"/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de-DE" sz="3200" b="1" dirty="0" smtClean="0">
                <a:latin typeface="Open Sans"/>
                <a:cs typeface="Open Sans"/>
              </a:rPr>
              <a:t>Haftungsbeschränkung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de-DE" sz="3200" dirty="0" smtClean="0">
                <a:latin typeface="Open Sans"/>
                <a:cs typeface="Open Sans"/>
              </a:rPr>
              <a:t>Keine Körperschafts- und Gewerbesteuer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de-DE" sz="3200" dirty="0" smtClean="0">
                <a:latin typeface="Open Sans"/>
                <a:cs typeface="Open Sans"/>
              </a:rPr>
              <a:t>7% UST</a:t>
            </a:r>
          </a:p>
          <a:p>
            <a:pPr>
              <a:lnSpc>
                <a:spcPct val="140000"/>
              </a:lnSpc>
            </a:pPr>
            <a:endParaRPr lang="de-DE" sz="32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0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Rechtsform: </a:t>
            </a:r>
            <a:r>
              <a:rPr lang="de-DE" sz="3500" b="1" dirty="0" smtClean="0">
                <a:latin typeface="Open Sans"/>
                <a:cs typeface="Open Sans"/>
              </a:rPr>
              <a:t>Gemeinnützige GmbH</a:t>
            </a:r>
            <a:endParaRPr lang="de-DE" sz="3500" b="1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52911153"/>
              </p:ext>
            </p:extLst>
          </p:nvPr>
        </p:nvGraphicFramePr>
        <p:xfrm>
          <a:off x="776538" y="1137118"/>
          <a:ext cx="7313243" cy="484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0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395748792"/>
              </p:ext>
            </p:extLst>
          </p:nvPr>
        </p:nvGraphicFramePr>
        <p:xfrm>
          <a:off x="-573517" y="246027"/>
          <a:ext cx="9717517" cy="59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116962" y="2029419"/>
            <a:ext cx="3585434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44978" y="525301"/>
            <a:ext cx="222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Aufsichtsrat</a:t>
            </a:r>
          </a:p>
          <a:p>
            <a:r>
              <a:rPr lang="de-DE" dirty="0" smtClean="0"/>
              <a:t>(Gesellschaftsvertrag)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4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9688"/>
            <a:ext cx="9144000" cy="6017686"/>
          </a:xfrm>
        </p:spPr>
        <p:txBody>
          <a:bodyPr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Projektteam</a:t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Steuerungsgremium</a:t>
            </a:r>
            <a:r>
              <a:rPr lang="de-DE" sz="6000" b="1" dirty="0" smtClean="0">
                <a:latin typeface="Open Sans"/>
                <a:cs typeface="Open Sans"/>
              </a:rPr>
              <a:t/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Wissensmanagement</a:t>
            </a: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Verhaltensmanagement</a:t>
            </a:r>
            <a:endParaRPr lang="de-DE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723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6086" y="284585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ÜBERSICHT: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320517969"/>
              </p:ext>
            </p:extLst>
          </p:nvPr>
        </p:nvGraphicFramePr>
        <p:xfrm>
          <a:off x="1435766" y="491210"/>
          <a:ext cx="8229601" cy="4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57871252"/>
              </p:ext>
            </p:extLst>
          </p:nvPr>
        </p:nvGraphicFramePr>
        <p:xfrm>
          <a:off x="216459" y="1358900"/>
          <a:ext cx="6451228" cy="523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Gerade Verbindung 6"/>
          <p:cNvSpPr/>
          <p:nvPr/>
        </p:nvSpPr>
        <p:spPr>
          <a:xfrm rot="5400000" flipV="1">
            <a:off x="2478389" y="1750043"/>
            <a:ext cx="1963150" cy="1607317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Gerade Verbindung 7"/>
          <p:cNvSpPr/>
          <p:nvPr/>
        </p:nvSpPr>
        <p:spPr>
          <a:xfrm>
            <a:off x="398137" y="1572126"/>
            <a:ext cx="225897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Gerade Verbindung 11"/>
          <p:cNvSpPr/>
          <p:nvPr/>
        </p:nvSpPr>
        <p:spPr>
          <a:xfrm rot="5400000" flipV="1">
            <a:off x="2766051" y="2478862"/>
            <a:ext cx="709191" cy="1187074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Gerade Verbindung 12"/>
          <p:cNvSpPr/>
          <p:nvPr/>
        </p:nvSpPr>
        <p:spPr>
          <a:xfrm>
            <a:off x="460100" y="2717803"/>
            <a:ext cx="2074582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Gerade Verbindung 16"/>
          <p:cNvSpPr/>
          <p:nvPr/>
        </p:nvSpPr>
        <p:spPr>
          <a:xfrm rot="5400000" flipH="1" flipV="1">
            <a:off x="2714855" y="4146964"/>
            <a:ext cx="647424" cy="1022913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Gerade Verbindung 17"/>
          <p:cNvSpPr/>
          <p:nvPr/>
        </p:nvSpPr>
        <p:spPr>
          <a:xfrm>
            <a:off x="376086" y="4970348"/>
            <a:ext cx="2158596" cy="11786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Gerade Verbindung 19"/>
          <p:cNvSpPr/>
          <p:nvPr/>
        </p:nvSpPr>
        <p:spPr>
          <a:xfrm rot="5400000" flipH="1">
            <a:off x="5540630" y="4581780"/>
            <a:ext cx="447103" cy="676338"/>
          </a:xfrm>
          <a:prstGeom prst="line">
            <a:avLst/>
          </a:prstGeom>
          <a:blipFill rotWithShape="0">
            <a:blip r:embed="rId13"/>
            <a:stretch>
              <a:fillRect/>
            </a:stretch>
          </a:blipFill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Gerade Verbindung 20"/>
          <p:cNvSpPr/>
          <p:nvPr/>
        </p:nvSpPr>
        <p:spPr>
          <a:xfrm>
            <a:off x="6102351" y="5143500"/>
            <a:ext cx="1988293" cy="0"/>
          </a:xfrm>
          <a:prstGeom prst="line">
            <a:avLst/>
          </a:prstGeom>
        </p:spPr>
        <p:style>
          <a:lnRef idx="2">
            <a:schemeClr val="accent2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hteck 24"/>
          <p:cNvSpPr/>
          <p:nvPr/>
        </p:nvSpPr>
        <p:spPr>
          <a:xfrm>
            <a:off x="398136" y="1303206"/>
            <a:ext cx="1908565" cy="9896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ONLINE-STUDIENCENTER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3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Analyse, Aggregation, Algorithmen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241859" y="2344508"/>
            <a:ext cx="2405214" cy="11653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Matching Programming Interface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2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Studienplanung durch wissenschaftlichen Beirat</a:t>
            </a:r>
            <a:endParaRPr lang="de-DE" sz="1300" kern="1200" dirty="0"/>
          </a:p>
        </p:txBody>
      </p:sp>
      <p:sp>
        <p:nvSpPr>
          <p:cNvPr id="27" name="Rechteck 26"/>
          <p:cNvSpPr/>
          <p:nvPr/>
        </p:nvSpPr>
        <p:spPr>
          <a:xfrm>
            <a:off x="344424" y="4696397"/>
            <a:ext cx="2182684" cy="1151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VERHALTENSMANAGEMENT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dirty="0" smtClean="0"/>
              <a:t>Evidenzbasierte Präventionsprogramme für eingeschriebene Teilnehmer</a:t>
            </a:r>
            <a:endParaRPr lang="de-DE" sz="1300" kern="1200" dirty="0"/>
          </a:p>
        </p:txBody>
      </p:sp>
      <p:sp>
        <p:nvSpPr>
          <p:cNvPr id="28" name="Rechteck 27"/>
          <p:cNvSpPr/>
          <p:nvPr/>
        </p:nvSpPr>
        <p:spPr>
          <a:xfrm>
            <a:off x="5946798" y="4841195"/>
            <a:ext cx="2320902" cy="8809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456" tIns="16510" rIns="16510" bIns="1651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WISSENSMANAGEMENT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b="1" kern="1200" dirty="0" smtClean="0"/>
              <a:t>MODUL 1</a:t>
            </a:r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300" kern="1200" dirty="0" smtClean="0"/>
              <a:t>Offener Bereich für Interessierte</a:t>
            </a:r>
            <a:endParaRPr lang="de-DE" sz="1300" kern="1200" dirty="0"/>
          </a:p>
        </p:txBody>
      </p:sp>
    </p:spTree>
    <p:extLst>
      <p:ext uri="{BB962C8B-B14F-4D97-AF65-F5344CB8AC3E}">
        <p14:creationId xmlns:p14="http://schemas.microsoft.com/office/powerpoint/2010/main" val="17556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19688"/>
            <a:ext cx="9144000" cy="6017686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de-DE" sz="6000" b="1" dirty="0" smtClean="0">
                <a:latin typeface="Open Sans"/>
                <a:cs typeface="Open Sans"/>
              </a:rPr>
              <a:t>Nächste Schritte</a:t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Finanzierung</a:t>
            </a:r>
            <a:r>
              <a:rPr lang="de-DE" sz="6000" b="1" dirty="0" smtClean="0">
                <a:latin typeface="Open Sans"/>
                <a:cs typeface="Open Sans"/>
              </a:rPr>
              <a:t/>
            </a:r>
            <a:br>
              <a:rPr lang="de-DE" sz="6000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Kooperationspartner</a:t>
            </a:r>
            <a:br>
              <a:rPr lang="de-DE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Lastenheft</a:t>
            </a:r>
            <a:r>
              <a:rPr lang="de-DE" b="1" dirty="0" smtClean="0">
                <a:latin typeface="Open Sans"/>
                <a:cs typeface="Open Sans"/>
              </a:rPr>
              <a:t/>
            </a:r>
            <a:br>
              <a:rPr lang="de-DE" b="1" dirty="0" smtClean="0">
                <a:latin typeface="Open Sans"/>
                <a:cs typeface="Open Sans"/>
              </a:rPr>
            </a:br>
            <a:r>
              <a:rPr lang="de-DE" b="1" dirty="0" smtClean="0">
                <a:latin typeface="Open Sans"/>
                <a:cs typeface="Open Sans"/>
              </a:rPr>
              <a:t>Dienstleister</a:t>
            </a:r>
            <a:r>
              <a:rPr lang="de-DE" sz="6000" b="1" dirty="0">
                <a:latin typeface="Open Sans"/>
                <a:cs typeface="Open Sans"/>
              </a:rPr>
              <a:t/>
            </a:r>
            <a:br>
              <a:rPr lang="de-DE" sz="6000" b="1" dirty="0">
                <a:latin typeface="Open Sans"/>
                <a:cs typeface="Open Sans"/>
              </a:rPr>
            </a:br>
            <a:endParaRPr lang="de-DE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956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Sanex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Vorlage_Sanexio.potx</Template>
  <TotalTime>0</TotalTime>
  <Words>546</Words>
  <Application>Microsoft Macintosh PowerPoint</Application>
  <PresentationFormat>Bildschirmpräsentation (4:3)</PresentationFormat>
  <Paragraphs>116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Vorlage_Sanexio</vt:lpstr>
      <vt:lpstr>PowerPoint-Präsentation</vt:lpstr>
      <vt:lpstr>1) Organisation / Rechtsform 3) Projektteam 4) Nächste Schritte bis 7. April 5) Finanzierungsplanung</vt:lpstr>
      <vt:lpstr> Organisation</vt:lpstr>
      <vt:lpstr>Gemeinnützige GmbH</vt:lpstr>
      <vt:lpstr>Rechtsform: Gemeinnützige GmbH</vt:lpstr>
      <vt:lpstr>Organisation</vt:lpstr>
      <vt:lpstr>Projektteam Steuerungsgremium Wissensmanagement Verhaltensmanagement</vt:lpstr>
      <vt:lpstr>ÜBERSICHT:</vt:lpstr>
      <vt:lpstr>Nächste Schritte Finanzierung Kooperationspartner Lastenheft Dienstleister </vt:lpstr>
      <vt:lpstr> Finanzierung  Kosten für die AOK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Siegbert Stracke</cp:lastModifiedBy>
  <cp:revision>369</cp:revision>
  <dcterms:created xsi:type="dcterms:W3CDTF">2012-11-27T17:36:27Z</dcterms:created>
  <dcterms:modified xsi:type="dcterms:W3CDTF">2016-03-17T09:52:07Z</dcterms:modified>
</cp:coreProperties>
</file>