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Final Project</a:t>
            </a:r>
            <a:br>
              <a:rPr lang="en-US" altLang="zh-CN"/>
            </a:br>
            <a:r>
              <a:rPr lang="en-US" altLang="zh-CN" sz="3200"/>
              <a:t>(Cumstomer payment preference)</a:t>
            </a:r>
            <a:endParaRPr lang="en-US" altLang="zh-CN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Weilin Lu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Decision Tree Accuracy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TP:74</a:t>
            </a:r>
            <a:endParaRPr lang="en-US" altLang="zh-CN"/>
          </a:p>
          <a:p>
            <a:r>
              <a:rPr lang="en-US" altLang="zh-CN"/>
              <a:t>FP:48</a:t>
            </a:r>
            <a:endParaRPr lang="en-US" altLang="zh-CN"/>
          </a:p>
          <a:p>
            <a:r>
              <a:rPr lang="en-US" altLang="zh-CN"/>
              <a:t>FN:27</a:t>
            </a:r>
            <a:endParaRPr lang="en-US" altLang="zh-CN"/>
          </a:p>
          <a:p>
            <a:r>
              <a:rPr lang="en-US" altLang="zh-CN"/>
              <a:t>TN:101</a:t>
            </a:r>
            <a:endParaRPr lang="en-US" altLang="zh-CN"/>
          </a:p>
          <a:p>
            <a:r>
              <a:rPr lang="en-US" altLang="zh-CN"/>
              <a:t>TPR:0.789</a:t>
            </a:r>
            <a:endParaRPr lang="en-US" altLang="zh-CN"/>
          </a:p>
          <a:p>
            <a:r>
              <a:rPr lang="en-US" altLang="zh-CN"/>
              <a:t>TNR:0.607</a:t>
            </a:r>
            <a:endParaRPr lang="en-US" altLang="zh-CN"/>
          </a:p>
          <a:p>
            <a:r>
              <a:rPr lang="en-US" altLang="zh-CN"/>
              <a:t>Accuracy:70%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Linear Regression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r>
              <a:rPr lang="en-US" altLang="zh-CN">
                <a:sym typeface="+mn-ea"/>
              </a:rPr>
              <a:t>Equation of LDA is : y = 0.137*x + 0.636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TP:93</a:t>
            </a:r>
            <a:endParaRPr lang="en-US" altLang="zh-CN"/>
          </a:p>
          <a:p>
            <a:r>
              <a:rPr lang="en-US" altLang="zh-CN">
                <a:sym typeface="+mn-ea"/>
              </a:rPr>
              <a:t>FP:29</a:t>
            </a:r>
            <a:endParaRPr lang="en-US" altLang="zh-CN"/>
          </a:p>
          <a:p>
            <a:r>
              <a:rPr lang="en-US" altLang="zh-CN">
                <a:sym typeface="+mn-ea"/>
              </a:rPr>
              <a:t>FN:77</a:t>
            </a:r>
            <a:endParaRPr lang="en-US" altLang="zh-CN"/>
          </a:p>
          <a:p>
            <a:r>
              <a:rPr lang="en-US" altLang="zh-CN">
                <a:sym typeface="+mn-ea"/>
              </a:rPr>
              <a:t>TN:51</a:t>
            </a:r>
            <a:endParaRPr lang="en-US" altLang="zh-CN"/>
          </a:p>
          <a:p>
            <a:r>
              <a:rPr lang="en-US" altLang="zh-CN">
                <a:sym typeface="+mn-ea"/>
              </a:rPr>
              <a:t>TPR:0.3984</a:t>
            </a:r>
            <a:endParaRPr lang="en-US" altLang="zh-CN"/>
          </a:p>
          <a:p>
            <a:r>
              <a:rPr lang="en-US" altLang="zh-CN">
                <a:sym typeface="+mn-ea"/>
              </a:rPr>
              <a:t>TNR:0.7623</a:t>
            </a:r>
            <a:endParaRPr lang="en-US" altLang="zh-CN"/>
          </a:p>
          <a:p>
            <a:r>
              <a:rPr lang="en-US" altLang="zh-CN">
                <a:sym typeface="+mn-ea"/>
              </a:rPr>
              <a:t>Accuracy:57.99%</a:t>
            </a:r>
            <a:endParaRPr lang="en-US" altLang="zh-CN">
              <a:sym typeface="+mn-ea"/>
            </a:endParaRPr>
          </a:p>
          <a:p>
            <a:r>
              <a:rPr lang="en-US" altLang="zh-CN"/>
              <a:t>Equation of QDA is : y = 0.133*x^2 + 0.922*x+5.512</a:t>
            </a:r>
            <a:endParaRPr lang="en-US" altLang="zh-CN"/>
          </a:p>
          <a:p>
            <a:r>
              <a:rPr lang="en-US" altLang="zh-CN">
                <a:sym typeface="+mn-ea"/>
              </a:rPr>
              <a:t>TP:93</a:t>
            </a:r>
            <a:endParaRPr lang="en-US" altLang="zh-CN"/>
          </a:p>
          <a:p>
            <a:r>
              <a:rPr lang="en-US" altLang="zh-CN">
                <a:sym typeface="+mn-ea"/>
              </a:rPr>
              <a:t>FP:29</a:t>
            </a:r>
            <a:endParaRPr lang="en-US" altLang="zh-CN"/>
          </a:p>
          <a:p>
            <a:r>
              <a:rPr lang="en-US" altLang="zh-CN">
                <a:sym typeface="+mn-ea"/>
              </a:rPr>
              <a:t>FN:100</a:t>
            </a:r>
            <a:endParaRPr lang="en-US" altLang="zh-CN"/>
          </a:p>
          <a:p>
            <a:r>
              <a:rPr lang="en-US" altLang="zh-CN">
                <a:sym typeface="+mn-ea"/>
              </a:rPr>
              <a:t>TN:28</a:t>
            </a:r>
            <a:endParaRPr lang="en-US" altLang="zh-CN"/>
          </a:p>
          <a:p>
            <a:r>
              <a:rPr lang="en-US" altLang="zh-CN">
                <a:sym typeface="+mn-ea"/>
              </a:rPr>
              <a:t>TPR:0.2188</a:t>
            </a:r>
            <a:endParaRPr lang="en-US" altLang="zh-CN"/>
          </a:p>
          <a:p>
            <a:r>
              <a:rPr lang="en-US" altLang="zh-CN">
                <a:sym typeface="+mn-ea"/>
              </a:rPr>
              <a:t>TNR:0.7623</a:t>
            </a:r>
            <a:endParaRPr lang="en-US" altLang="zh-CN"/>
          </a:p>
          <a:p>
            <a:r>
              <a:rPr lang="en-US" altLang="zh-CN">
                <a:sym typeface="+mn-ea"/>
              </a:rPr>
              <a:t>Accuracy:48%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Logistic Regression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Logistic Regeresion Equation:</a:t>
            </a:r>
            <a:r>
              <a:rPr lang="en-US" altLang="zh-CN">
                <a:sym typeface="+mn-ea"/>
              </a:rPr>
              <a:t>y = 0.4522*x + (0.0019)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TP:86</a:t>
            </a:r>
            <a:endParaRPr lang="en-US" altLang="zh-CN"/>
          </a:p>
          <a:p>
            <a:r>
              <a:rPr lang="en-US" altLang="zh-CN">
                <a:sym typeface="+mn-ea"/>
              </a:rPr>
              <a:t>FP:36</a:t>
            </a:r>
            <a:endParaRPr lang="en-US" altLang="zh-CN"/>
          </a:p>
          <a:p>
            <a:r>
              <a:rPr lang="en-US" altLang="zh-CN">
                <a:sym typeface="+mn-ea"/>
              </a:rPr>
              <a:t>FN:79</a:t>
            </a:r>
            <a:endParaRPr lang="en-US" altLang="zh-CN"/>
          </a:p>
          <a:p>
            <a:r>
              <a:rPr lang="en-US" altLang="zh-CN">
                <a:sym typeface="+mn-ea"/>
              </a:rPr>
              <a:t>TN:49</a:t>
            </a:r>
            <a:endParaRPr lang="en-US" altLang="zh-CN"/>
          </a:p>
          <a:p>
            <a:r>
              <a:rPr lang="en-US" altLang="zh-CN">
                <a:sym typeface="+mn-ea"/>
              </a:rPr>
              <a:t>TPR:0.383</a:t>
            </a:r>
            <a:endParaRPr lang="en-US" altLang="zh-CN"/>
          </a:p>
          <a:p>
            <a:r>
              <a:rPr lang="en-US" altLang="zh-CN">
                <a:sym typeface="+mn-ea"/>
              </a:rPr>
              <a:t>TNR:0.705</a:t>
            </a:r>
            <a:endParaRPr lang="en-US" altLang="zh-CN"/>
          </a:p>
          <a:p>
            <a:r>
              <a:rPr lang="en-US" altLang="zh-CN">
                <a:sym typeface="+mn-ea"/>
              </a:rPr>
              <a:t>Accuracy:54%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Naive Bayes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TP:100</a:t>
            </a:r>
            <a:endParaRPr lang="en-US" altLang="zh-CN"/>
          </a:p>
          <a:p>
            <a:r>
              <a:rPr lang="en-US" altLang="zh-CN">
                <a:sym typeface="+mn-ea"/>
              </a:rPr>
              <a:t>FP:22</a:t>
            </a:r>
            <a:endParaRPr lang="en-US" altLang="zh-CN"/>
          </a:p>
          <a:p>
            <a:r>
              <a:rPr lang="en-US" altLang="zh-CN">
                <a:sym typeface="+mn-ea"/>
              </a:rPr>
              <a:t>FN:102</a:t>
            </a:r>
            <a:endParaRPr lang="en-US" altLang="zh-CN"/>
          </a:p>
          <a:p>
            <a:r>
              <a:rPr lang="en-US" altLang="zh-CN">
                <a:sym typeface="+mn-ea"/>
              </a:rPr>
              <a:t>TN:26</a:t>
            </a:r>
            <a:endParaRPr lang="en-US" altLang="zh-CN"/>
          </a:p>
          <a:p>
            <a:r>
              <a:rPr lang="en-US" altLang="zh-CN">
                <a:sym typeface="+mn-ea"/>
              </a:rPr>
              <a:t>TPR:0.203</a:t>
            </a:r>
            <a:endParaRPr lang="en-US" altLang="zh-CN"/>
          </a:p>
          <a:p>
            <a:r>
              <a:rPr lang="en-US" altLang="zh-CN">
                <a:sym typeface="+mn-ea"/>
              </a:rPr>
              <a:t>TNR:0.8197</a:t>
            </a:r>
            <a:endParaRPr lang="en-US" altLang="zh-CN"/>
          </a:p>
          <a:p>
            <a:r>
              <a:rPr lang="en-US" altLang="zh-CN">
                <a:sym typeface="+mn-ea"/>
              </a:rPr>
              <a:t>Accuracy:50.4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SVM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Linear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TP:96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FP:26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FN:96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TN:32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TPR:0.25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TNR:0.7869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Accuracy:51.2</a:t>
            </a:r>
            <a:endParaRPr lang="en-US" altLang="zh-CN">
              <a:sym typeface="+mn-ea"/>
            </a:endParaRPr>
          </a:p>
          <a:p>
            <a:r>
              <a:rPr lang="en-US" altLang="zh-CN"/>
              <a:t>Gaussioan</a:t>
            </a:r>
            <a:endParaRPr lang="en-US" altLang="zh-CN"/>
          </a:p>
          <a:p>
            <a:pPr lvl="1"/>
            <a:r>
              <a:rPr lang="en-US" altLang="zh-CN"/>
              <a:t>Accuracy:46.8</a:t>
            </a:r>
            <a:endParaRPr lang="en-US" altLang="zh-CN"/>
          </a:p>
          <a:p>
            <a:r>
              <a:rPr lang="en-US" altLang="zh-CN"/>
              <a:t>Polynomial</a:t>
            </a:r>
            <a:endParaRPr lang="en-US" altLang="zh-CN"/>
          </a:p>
          <a:p>
            <a:pPr lvl="1"/>
            <a:r>
              <a:rPr lang="en-US" altLang="zh-CN"/>
              <a:t>Accuracy:48.4%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Best algorithm with highestr accuracy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Decision Tree 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Accuracy:70%</a:t>
            </a:r>
            <a:endParaRPr lang="en-US" altLang="zh-CN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 or decrease training elements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Decision Tree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"qty_ordered", "price","value","discount_amount","total","age”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Accuracy:70%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"qty_ordered", "price","value","discount_amount","total"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Accuracy:58.4%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"qty_ordered", "price","value","discount_amount","total","age","Zip","year"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Accuracy:72.8%</a:t>
            </a:r>
            <a:endParaRPr lang="en-US" altLang="zh-CN">
              <a:sym typeface="+mn-ea"/>
            </a:endParaRPr>
          </a:p>
          <a:p>
            <a:pPr lvl="2"/>
            <a:endParaRPr lang="en-US" altLang="zh-CN">
              <a:sym typeface="+mn-ea"/>
            </a:endParaRPr>
          </a:p>
          <a:p>
            <a:pPr lvl="2"/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2"/>
            <a:endParaRPr lang="en-US" altLang="zh-CN">
              <a:sym typeface="+mn-ea"/>
            </a:endParaRPr>
          </a:p>
          <a:p>
            <a:pPr lvl="2"/>
            <a:endParaRPr lang="en-US" altLang="zh-CN">
              <a:sym typeface="+mn-ea"/>
            </a:endParaRPr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COMMONDATA" val="eyJoZGlkIjoiNmNiNzQ4ZjZkODI5NDZhYWNmMzlhYmFiOTQ0N2JjYjQifQ=="/>
  <p:tag name="KSO_WPP_MARK_KEY" val="d5e82973-8642-4c9f-8fde-8228335433fb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WPS 演示</Application>
  <PresentationFormat>宽屏</PresentationFormat>
  <Paragraphs>95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Final Project (Cumstomer payment preference)</vt:lpstr>
      <vt:lpstr>Decision Tree Accuracy</vt:lpstr>
      <vt:lpstr>Linear Regression</vt:lpstr>
      <vt:lpstr>Logistic Regression</vt:lpstr>
      <vt:lpstr>Naive Bayes</vt:lpstr>
      <vt:lpstr>SVM</vt:lpstr>
      <vt:lpstr>Best algorithm with highestr accuracy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キラ·ヤマト</cp:lastModifiedBy>
  <cp:revision>179</cp:revision>
  <dcterms:created xsi:type="dcterms:W3CDTF">2019-06-19T02:08:00Z</dcterms:created>
  <dcterms:modified xsi:type="dcterms:W3CDTF">2022-12-10T01:02:04Z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683E10A285CE489099AE1FF931F0CAA9</vt:lpwstr>
  </property>
</Properties>
</file>