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9" r:id="rId4"/>
    <p:sldId id="302" r:id="rId5"/>
    <p:sldId id="260" r:id="rId6"/>
    <p:sldId id="261" r:id="rId7"/>
    <p:sldId id="295" r:id="rId8"/>
    <p:sldId id="296" r:id="rId9"/>
    <p:sldId id="297" r:id="rId10"/>
    <p:sldId id="298" r:id="rId11"/>
    <p:sldId id="301" r:id="rId12"/>
    <p:sldId id="263" r:id="rId13"/>
    <p:sldId id="264" r:id="rId14"/>
    <p:sldId id="265" r:id="rId15"/>
    <p:sldId id="266" r:id="rId16"/>
    <p:sldId id="267" r:id="rId17"/>
    <p:sldId id="268" r:id="rId18"/>
    <p:sldId id="300" r:id="rId19"/>
    <p:sldId id="274" r:id="rId20"/>
    <p:sldId id="276" r:id="rId21"/>
    <p:sldId id="279" r:id="rId22"/>
    <p:sldId id="282" r:id="rId23"/>
    <p:sldId id="285" r:id="rId24"/>
    <p:sldId id="269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AF9F4-F67F-4D79-A1A4-C8DEB8063300}" v="170" dt="2025-03-31T18:05:0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 Aryan" userId="b566a40044da5e02" providerId="LiveId" clId="{8BBAF9F4-F67F-4D79-A1A4-C8DEB8063300}"/>
    <pc:docChg chg="undo custSel modSld">
      <pc:chgData name="Sree Aryan" userId="b566a40044da5e02" providerId="LiveId" clId="{8BBAF9F4-F67F-4D79-A1A4-C8DEB8063300}" dt="2025-03-31T18:05:04.515" v="476" actId="1076"/>
      <pc:docMkLst>
        <pc:docMk/>
      </pc:docMkLst>
      <pc:sldChg chg="modSp mod modAnim">
        <pc:chgData name="Sree Aryan" userId="b566a40044da5e02" providerId="LiveId" clId="{8BBAF9F4-F67F-4D79-A1A4-C8DEB8063300}" dt="2025-03-31T18:05:04.515" v="476" actId="1076"/>
        <pc:sldMkLst>
          <pc:docMk/>
          <pc:sldMk cId="0" sldId="256"/>
        </pc:sldMkLst>
        <pc:spChg chg="mod">
          <ac:chgData name="Sree Aryan" userId="b566a40044da5e02" providerId="LiveId" clId="{8BBAF9F4-F67F-4D79-A1A4-C8DEB8063300}" dt="2025-03-31T18:05:04.515" v="47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ree Aryan" userId="b566a40044da5e02" providerId="LiveId" clId="{8BBAF9F4-F67F-4D79-A1A4-C8DEB8063300}" dt="2025-03-31T18:04:50.704" v="474" actId="404"/>
          <ac:spMkLst>
            <pc:docMk/>
            <pc:sldMk cId="0" sldId="256"/>
            <ac:spMk id="3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1:37.707" v="414" actId="20577"/>
        <pc:sldMkLst>
          <pc:docMk/>
          <pc:sldMk cId="0" sldId="257"/>
        </pc:sldMkLst>
        <pc:spChg chg="mod">
          <ac:chgData name="Sree Aryan" userId="b566a40044da5e02" providerId="LiveId" clId="{8BBAF9F4-F67F-4D79-A1A4-C8DEB8063300}" dt="2025-03-31T15:57:24.421" v="4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ree Aryan" userId="b566a40044da5e02" providerId="LiveId" clId="{8BBAF9F4-F67F-4D79-A1A4-C8DEB8063300}" dt="2025-03-31T18:01:37.707" v="41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1:58.609" v="422"/>
        <pc:sldMkLst>
          <pc:docMk/>
          <pc:sldMk cId="0" sldId="259"/>
        </pc:sldMkLst>
        <pc:spChg chg="mod">
          <ac:chgData name="Sree Aryan" userId="b566a40044da5e02" providerId="LiveId" clId="{8BBAF9F4-F67F-4D79-A1A4-C8DEB8063300}" dt="2025-03-31T16:00:38.229" v="185" actId="1076"/>
          <ac:spMkLst>
            <pc:docMk/>
            <pc:sldMk cId="0" sldId="259"/>
            <ac:spMk id="2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2:29.620" v="432"/>
        <pc:sldMkLst>
          <pc:docMk/>
          <pc:sldMk cId="0" sldId="260"/>
        </pc:sldMkLst>
        <pc:spChg chg="mod">
          <ac:chgData name="Sree Aryan" userId="b566a40044da5e02" providerId="LiveId" clId="{8BBAF9F4-F67F-4D79-A1A4-C8DEB8063300}" dt="2025-03-31T16:00:18.286" v="183" actId="1076"/>
          <ac:spMkLst>
            <pc:docMk/>
            <pc:sldMk cId="0" sldId="260"/>
            <ac:spMk id="2" creationId="{00000000-0000-0000-0000-000000000000}"/>
          </ac:spMkLst>
        </pc:spChg>
        <pc:graphicFrameChg chg="mod">
          <ac:chgData name="Sree Aryan" userId="b566a40044da5e02" providerId="LiveId" clId="{8BBAF9F4-F67F-4D79-A1A4-C8DEB8063300}" dt="2025-03-31T16:07:04.505" v="195" actId="2711"/>
          <ac:graphicFrameMkLst>
            <pc:docMk/>
            <pc:sldMk cId="0" sldId="260"/>
            <ac:graphicFrameMk id="5" creationId="{DA17483D-DF89-E496-295F-F6DBA6E760DA}"/>
          </ac:graphicFrameMkLst>
        </pc:graphicFrameChg>
      </pc:sldChg>
      <pc:sldChg chg="modSp mod modAnim">
        <pc:chgData name="Sree Aryan" userId="b566a40044da5e02" providerId="LiveId" clId="{8BBAF9F4-F67F-4D79-A1A4-C8DEB8063300}" dt="2025-03-31T18:02:53.449" v="440"/>
        <pc:sldMkLst>
          <pc:docMk/>
          <pc:sldMk cId="0" sldId="261"/>
        </pc:sldMkLst>
        <pc:spChg chg="mod">
          <ac:chgData name="Sree Aryan" userId="b566a40044da5e02" providerId="LiveId" clId="{8BBAF9F4-F67F-4D79-A1A4-C8DEB8063300}" dt="2025-03-31T16:01:38.631" v="187" actId="1076"/>
          <ac:spMkLst>
            <pc:docMk/>
            <pc:sldMk cId="0" sldId="261"/>
            <ac:spMk id="2" creationId="{00000000-0000-0000-0000-000000000000}"/>
          </ac:spMkLst>
        </pc:spChg>
        <pc:graphicFrameChg chg="mod">
          <ac:chgData name="Sree Aryan" userId="b566a40044da5e02" providerId="LiveId" clId="{8BBAF9F4-F67F-4D79-A1A4-C8DEB8063300}" dt="2025-03-31T16:06:41.941" v="194" actId="20577"/>
          <ac:graphicFrameMkLst>
            <pc:docMk/>
            <pc:sldMk cId="0" sldId="261"/>
            <ac:graphicFrameMk id="5" creationId="{47DB2B0C-EAC5-19D1-D66B-6E02032309DC}"/>
          </ac:graphicFrameMkLst>
        </pc:graphicFrameChg>
      </pc:sldChg>
      <pc:sldChg chg="modSp mod modAnim">
        <pc:chgData name="Sree Aryan" userId="b566a40044da5e02" providerId="LiveId" clId="{8BBAF9F4-F67F-4D79-A1A4-C8DEB8063300}" dt="2025-03-31T18:03:10.597" v="444"/>
        <pc:sldMkLst>
          <pc:docMk/>
          <pc:sldMk cId="0" sldId="263"/>
        </pc:sldMkLst>
        <pc:spChg chg="mod">
          <ac:chgData name="Sree Aryan" userId="b566a40044da5e02" providerId="LiveId" clId="{8BBAF9F4-F67F-4D79-A1A4-C8DEB8063300}" dt="2025-03-31T16:13:36.704" v="246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ree Aryan" userId="b566a40044da5e02" providerId="LiveId" clId="{8BBAF9F4-F67F-4D79-A1A4-C8DEB8063300}" dt="2025-03-31T16:14:59.028" v="260" actId="255"/>
          <ac:spMkLst>
            <pc:docMk/>
            <pc:sldMk cId="0" sldId="263"/>
            <ac:spMk id="3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3:17.068" v="446"/>
        <pc:sldMkLst>
          <pc:docMk/>
          <pc:sldMk cId="0" sldId="264"/>
        </pc:sldMkLst>
        <pc:spChg chg="mod">
          <ac:chgData name="Sree Aryan" userId="b566a40044da5e02" providerId="LiveId" clId="{8BBAF9F4-F67F-4D79-A1A4-C8DEB8063300}" dt="2025-03-31T16:14:29.722" v="257" actId="27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Sree Aryan" userId="b566a40044da5e02" providerId="LiveId" clId="{8BBAF9F4-F67F-4D79-A1A4-C8DEB8063300}" dt="2025-03-31T16:14:51.164" v="259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3:23.722" v="448"/>
        <pc:sldMkLst>
          <pc:docMk/>
          <pc:sldMk cId="0" sldId="265"/>
        </pc:sldMkLst>
        <pc:spChg chg="mod">
          <ac:chgData name="Sree Aryan" userId="b566a40044da5e02" providerId="LiveId" clId="{8BBAF9F4-F67F-4D79-A1A4-C8DEB8063300}" dt="2025-03-31T16:15:09.545" v="261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ree Aryan" userId="b566a40044da5e02" providerId="LiveId" clId="{8BBAF9F4-F67F-4D79-A1A4-C8DEB8063300}" dt="2025-03-31T16:15:28.813" v="267" actId="5793"/>
          <ac:spMkLst>
            <pc:docMk/>
            <pc:sldMk cId="0" sldId="265"/>
            <ac:spMk id="3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3:30.090" v="450"/>
        <pc:sldMkLst>
          <pc:docMk/>
          <pc:sldMk cId="0" sldId="266"/>
        </pc:sldMkLst>
        <pc:spChg chg="mod">
          <ac:chgData name="Sree Aryan" userId="b566a40044da5e02" providerId="LiveId" clId="{8BBAF9F4-F67F-4D79-A1A4-C8DEB8063300}" dt="2025-03-31T16:15:46.692" v="270" actId="255"/>
          <ac:spMkLst>
            <pc:docMk/>
            <pc:sldMk cId="0" sldId="266"/>
            <ac:spMk id="3" creationId="{00000000-0000-0000-0000-000000000000}"/>
          </ac:spMkLst>
        </pc:spChg>
      </pc:sldChg>
      <pc:sldChg chg="modAnim">
        <pc:chgData name="Sree Aryan" userId="b566a40044da5e02" providerId="LiveId" clId="{8BBAF9F4-F67F-4D79-A1A4-C8DEB8063300}" dt="2025-03-31T18:03:35.303" v="452"/>
        <pc:sldMkLst>
          <pc:docMk/>
          <pc:sldMk cId="0" sldId="267"/>
        </pc:sldMkLst>
      </pc:sldChg>
      <pc:sldChg chg="modSp mod modAnim">
        <pc:chgData name="Sree Aryan" userId="b566a40044da5e02" providerId="LiveId" clId="{8BBAF9F4-F67F-4D79-A1A4-C8DEB8063300}" dt="2025-03-31T18:03:45.926" v="455"/>
        <pc:sldMkLst>
          <pc:docMk/>
          <pc:sldMk cId="0" sldId="268"/>
        </pc:sldMkLst>
        <pc:spChg chg="mod">
          <ac:chgData name="Sree Aryan" userId="b566a40044da5e02" providerId="LiveId" clId="{8BBAF9F4-F67F-4D79-A1A4-C8DEB8063300}" dt="2025-03-31T16:16:14.342" v="277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Sree Aryan" userId="b566a40044da5e02" providerId="LiveId" clId="{8BBAF9F4-F67F-4D79-A1A4-C8DEB8063300}" dt="2025-03-31T16:16:53.489" v="282" actId="1076"/>
          <ac:spMkLst>
            <pc:docMk/>
            <pc:sldMk cId="0" sldId="268"/>
            <ac:spMk id="42" creationId="{00000000-0000-0000-0000-000000000000}"/>
          </ac:spMkLst>
        </pc:spChg>
      </pc:sldChg>
      <pc:sldChg chg="modSp mod modAnim">
        <pc:chgData name="Sree Aryan" userId="b566a40044da5e02" providerId="LiveId" clId="{8BBAF9F4-F67F-4D79-A1A4-C8DEB8063300}" dt="2025-03-31T18:04:16.667" v="467"/>
        <pc:sldMkLst>
          <pc:docMk/>
          <pc:sldMk cId="0" sldId="269"/>
        </pc:sldMkLst>
        <pc:spChg chg="mod">
          <ac:chgData name="Sree Aryan" userId="b566a40044da5e02" providerId="LiveId" clId="{8BBAF9F4-F67F-4D79-A1A4-C8DEB8063300}" dt="2025-03-31T17:56:32.437" v="317" actId="113"/>
          <ac:spMkLst>
            <pc:docMk/>
            <pc:sldMk cId="0" sldId="269"/>
            <ac:spMk id="2" creationId="{00000000-0000-0000-0000-000000000000}"/>
          </ac:spMkLst>
        </pc:spChg>
        <pc:graphicFrameChg chg="mod">
          <ac:chgData name="Sree Aryan" userId="b566a40044da5e02" providerId="LiveId" clId="{8BBAF9F4-F67F-4D79-A1A4-C8DEB8063300}" dt="2025-03-31T17:59:52.684" v="349"/>
          <ac:graphicFrameMkLst>
            <pc:docMk/>
            <pc:sldMk cId="0" sldId="269"/>
            <ac:graphicFrameMk id="34" creationId="{0068C7E6-824F-D61A-3E2B-8974299844CE}"/>
          </ac:graphicFrameMkLst>
        </pc:graphicFrameChg>
      </pc:sldChg>
      <pc:sldChg chg="modSp mod">
        <pc:chgData name="Sree Aryan" userId="b566a40044da5e02" providerId="LiveId" clId="{8BBAF9F4-F67F-4D79-A1A4-C8DEB8063300}" dt="2025-03-31T16:18:23.694" v="292" actId="14100"/>
        <pc:sldMkLst>
          <pc:docMk/>
          <pc:sldMk cId="0" sldId="274"/>
        </pc:sldMkLst>
        <pc:spChg chg="mod">
          <ac:chgData name="Sree Aryan" userId="b566a40044da5e02" providerId="LiveId" clId="{8BBAF9F4-F67F-4D79-A1A4-C8DEB8063300}" dt="2025-03-31T16:18:01.821" v="289" actId="20577"/>
          <ac:spMkLst>
            <pc:docMk/>
            <pc:sldMk cId="0" sldId="274"/>
            <ac:spMk id="9" creationId="{7125B7D6-7C3E-AB76-B838-819BD46A4B96}"/>
          </ac:spMkLst>
        </pc:spChg>
        <pc:picChg chg="mod">
          <ac:chgData name="Sree Aryan" userId="b566a40044da5e02" providerId="LiveId" clId="{8BBAF9F4-F67F-4D79-A1A4-C8DEB8063300}" dt="2025-03-31T16:18:10.404" v="290" actId="14100"/>
          <ac:picMkLst>
            <pc:docMk/>
            <pc:sldMk cId="0" sldId="274"/>
            <ac:picMk id="3" creationId="{00000000-0000-0000-0000-000000000000}"/>
          </ac:picMkLst>
        </pc:picChg>
        <pc:picChg chg="mod">
          <ac:chgData name="Sree Aryan" userId="b566a40044da5e02" providerId="LiveId" clId="{8BBAF9F4-F67F-4D79-A1A4-C8DEB8063300}" dt="2025-03-31T16:18:23.694" v="292" actId="14100"/>
          <ac:picMkLst>
            <pc:docMk/>
            <pc:sldMk cId="0" sldId="274"/>
            <ac:picMk id="7" creationId="{00000000-0000-0000-0000-000000000000}"/>
          </ac:picMkLst>
        </pc:picChg>
        <pc:picChg chg="mod">
          <ac:chgData name="Sree Aryan" userId="b566a40044da5e02" providerId="LiveId" clId="{8BBAF9F4-F67F-4D79-A1A4-C8DEB8063300}" dt="2025-03-31T16:18:20.836" v="291" actId="14100"/>
          <ac:picMkLst>
            <pc:docMk/>
            <pc:sldMk cId="0" sldId="274"/>
            <ac:picMk id="8" creationId="{00000000-0000-0000-0000-000000000000}"/>
          </ac:picMkLst>
        </pc:picChg>
      </pc:sldChg>
      <pc:sldChg chg="modSp mod">
        <pc:chgData name="Sree Aryan" userId="b566a40044da5e02" providerId="LiveId" clId="{8BBAF9F4-F67F-4D79-A1A4-C8DEB8063300}" dt="2025-03-31T16:19:38.178" v="305" actId="20577"/>
        <pc:sldMkLst>
          <pc:docMk/>
          <pc:sldMk cId="0" sldId="276"/>
        </pc:sldMkLst>
        <pc:spChg chg="mod">
          <ac:chgData name="Sree Aryan" userId="b566a40044da5e02" providerId="LiveId" clId="{8BBAF9F4-F67F-4D79-A1A4-C8DEB8063300}" dt="2025-03-31T16:19:38.178" v="305" actId="20577"/>
          <ac:spMkLst>
            <pc:docMk/>
            <pc:sldMk cId="0" sldId="276"/>
            <ac:spMk id="9" creationId="{000220A1-5CD3-9328-423B-6DB621A2ED2D}"/>
          </ac:spMkLst>
        </pc:spChg>
      </pc:sldChg>
      <pc:sldChg chg="modSp mod">
        <pc:chgData name="Sree Aryan" userId="b566a40044da5e02" providerId="LiveId" clId="{8BBAF9F4-F67F-4D79-A1A4-C8DEB8063300}" dt="2025-03-31T16:20:35.126" v="313" actId="2711"/>
        <pc:sldMkLst>
          <pc:docMk/>
          <pc:sldMk cId="0" sldId="279"/>
        </pc:sldMkLst>
        <pc:spChg chg="mod">
          <ac:chgData name="Sree Aryan" userId="b566a40044da5e02" providerId="LiveId" clId="{8BBAF9F4-F67F-4D79-A1A4-C8DEB8063300}" dt="2025-03-31T16:20:35.126" v="313" actId="2711"/>
          <ac:spMkLst>
            <pc:docMk/>
            <pc:sldMk cId="0" sldId="279"/>
            <ac:spMk id="12" creationId="{02A261F7-FD71-FBE5-DDE2-81BE1A7A5EA7}"/>
          </ac:spMkLst>
        </pc:spChg>
      </pc:sldChg>
      <pc:sldChg chg="modSp mod">
        <pc:chgData name="Sree Aryan" userId="b566a40044da5e02" providerId="LiveId" clId="{8BBAF9F4-F67F-4D79-A1A4-C8DEB8063300}" dt="2025-03-31T16:20:23.907" v="312" actId="14100"/>
        <pc:sldMkLst>
          <pc:docMk/>
          <pc:sldMk cId="0" sldId="282"/>
        </pc:sldMkLst>
        <pc:spChg chg="mod">
          <ac:chgData name="Sree Aryan" userId="b566a40044da5e02" providerId="LiveId" clId="{8BBAF9F4-F67F-4D79-A1A4-C8DEB8063300}" dt="2025-03-31T16:20:07.105" v="308" actId="20577"/>
          <ac:spMkLst>
            <pc:docMk/>
            <pc:sldMk cId="0" sldId="282"/>
            <ac:spMk id="9" creationId="{197CA9AE-C03D-E007-8D8D-A3861BC0472A}"/>
          </ac:spMkLst>
        </pc:spChg>
        <pc:picChg chg="mod">
          <ac:chgData name="Sree Aryan" userId="b566a40044da5e02" providerId="LiveId" clId="{8BBAF9F4-F67F-4D79-A1A4-C8DEB8063300}" dt="2025-03-31T16:20:23.907" v="312" actId="14100"/>
          <ac:picMkLst>
            <pc:docMk/>
            <pc:sldMk cId="0" sldId="282"/>
            <ac:picMk id="3" creationId="{00000000-0000-0000-0000-000000000000}"/>
          </ac:picMkLst>
        </pc:picChg>
        <pc:picChg chg="mod">
          <ac:chgData name="Sree Aryan" userId="b566a40044da5e02" providerId="LiveId" clId="{8BBAF9F4-F67F-4D79-A1A4-C8DEB8063300}" dt="2025-03-31T16:20:18.079" v="311" actId="14100"/>
          <ac:picMkLst>
            <pc:docMk/>
            <pc:sldMk cId="0" sldId="282"/>
            <ac:picMk id="7" creationId="{00000000-0000-0000-0000-000000000000}"/>
          </ac:picMkLst>
        </pc:picChg>
      </pc:sldChg>
      <pc:sldChg chg="modSp mod">
        <pc:chgData name="Sree Aryan" userId="b566a40044da5e02" providerId="LiveId" clId="{8BBAF9F4-F67F-4D79-A1A4-C8DEB8063300}" dt="2025-03-31T16:21:21.073" v="315" actId="14100"/>
        <pc:sldMkLst>
          <pc:docMk/>
          <pc:sldMk cId="0" sldId="285"/>
        </pc:sldMkLst>
        <pc:spChg chg="mod">
          <ac:chgData name="Sree Aryan" userId="b566a40044da5e02" providerId="LiveId" clId="{8BBAF9F4-F67F-4D79-A1A4-C8DEB8063300}" dt="2025-03-31T16:21:21.073" v="315" actId="14100"/>
          <ac:spMkLst>
            <pc:docMk/>
            <pc:sldMk cId="0" sldId="285"/>
            <ac:spMk id="9" creationId="{63E3E793-87D4-7950-B19B-23E97AED2915}"/>
          </ac:spMkLst>
        </pc:spChg>
      </pc:sldChg>
      <pc:sldChg chg="modSp mod">
        <pc:chgData name="Sree Aryan" userId="b566a40044da5e02" providerId="LiveId" clId="{8BBAF9F4-F67F-4D79-A1A4-C8DEB8063300}" dt="2025-03-31T16:09:03.094" v="211" actId="1076"/>
        <pc:sldMkLst>
          <pc:docMk/>
          <pc:sldMk cId="2754738723" sldId="295"/>
        </pc:sldMkLst>
        <pc:spChg chg="mod">
          <ac:chgData name="Sree Aryan" userId="b566a40044da5e02" providerId="LiveId" clId="{8BBAF9F4-F67F-4D79-A1A4-C8DEB8063300}" dt="2025-03-31T16:09:03.094" v="211" actId="1076"/>
          <ac:spMkLst>
            <pc:docMk/>
            <pc:sldMk cId="2754738723" sldId="295"/>
            <ac:spMk id="2" creationId="{F4D17F87-DD6F-0A43-8860-7B338F2B6460}"/>
          </ac:spMkLst>
        </pc:spChg>
        <pc:spChg chg="mod">
          <ac:chgData name="Sree Aryan" userId="b566a40044da5e02" providerId="LiveId" clId="{8BBAF9F4-F67F-4D79-A1A4-C8DEB8063300}" dt="2025-03-31T16:08:56.730" v="210" actId="1076"/>
          <ac:spMkLst>
            <pc:docMk/>
            <pc:sldMk cId="2754738723" sldId="295"/>
            <ac:spMk id="8" creationId="{5C58522A-F089-D520-50BD-00E7A43C9751}"/>
          </ac:spMkLst>
        </pc:spChg>
        <pc:spChg chg="mod">
          <ac:chgData name="Sree Aryan" userId="b566a40044da5e02" providerId="LiveId" clId="{8BBAF9F4-F67F-4D79-A1A4-C8DEB8063300}" dt="2025-03-31T16:08:41.430" v="208" actId="1076"/>
          <ac:spMkLst>
            <pc:docMk/>
            <pc:sldMk cId="2754738723" sldId="295"/>
            <ac:spMk id="10" creationId="{6DEB39FF-353B-BB2A-A895-E5008A9A6674}"/>
          </ac:spMkLst>
        </pc:spChg>
        <pc:spChg chg="mod">
          <ac:chgData name="Sree Aryan" userId="b566a40044da5e02" providerId="LiveId" clId="{8BBAF9F4-F67F-4D79-A1A4-C8DEB8063300}" dt="2025-03-31T16:07:51.559" v="200" actId="20577"/>
          <ac:spMkLst>
            <pc:docMk/>
            <pc:sldMk cId="2754738723" sldId="295"/>
            <ac:spMk id="11" creationId="{D7427D73-A7EF-57D9-0E74-9E4A61B291B9}"/>
          </ac:spMkLst>
        </pc:spChg>
        <pc:picChg chg="mod">
          <ac:chgData name="Sree Aryan" userId="b566a40044da5e02" providerId="LiveId" clId="{8BBAF9F4-F67F-4D79-A1A4-C8DEB8063300}" dt="2025-03-31T16:08:11.479" v="203" actId="14100"/>
          <ac:picMkLst>
            <pc:docMk/>
            <pc:sldMk cId="2754738723" sldId="295"/>
            <ac:picMk id="5" creationId="{D784591E-19AE-AFF3-BC72-9A33AE556D77}"/>
          </ac:picMkLst>
        </pc:picChg>
        <pc:picChg chg="mod">
          <ac:chgData name="Sree Aryan" userId="b566a40044da5e02" providerId="LiveId" clId="{8BBAF9F4-F67F-4D79-A1A4-C8DEB8063300}" dt="2025-03-31T16:08:16.185" v="204" actId="14100"/>
          <ac:picMkLst>
            <pc:docMk/>
            <pc:sldMk cId="2754738723" sldId="295"/>
            <ac:picMk id="7" creationId="{7E0E38D2-07A4-C210-BE8F-FDF6E47C75F7}"/>
          </ac:picMkLst>
        </pc:picChg>
        <pc:picChg chg="mod">
          <ac:chgData name="Sree Aryan" userId="b566a40044da5e02" providerId="LiveId" clId="{8BBAF9F4-F67F-4D79-A1A4-C8DEB8063300}" dt="2025-03-31T16:08:20.580" v="205" actId="14100"/>
          <ac:picMkLst>
            <pc:docMk/>
            <pc:sldMk cId="2754738723" sldId="295"/>
            <ac:picMk id="9" creationId="{97EA56D7-00C5-DF48-AAF7-3964B9F971B7}"/>
          </ac:picMkLst>
        </pc:picChg>
      </pc:sldChg>
      <pc:sldChg chg="modSp mod">
        <pc:chgData name="Sree Aryan" userId="b566a40044da5e02" providerId="LiveId" clId="{8BBAF9F4-F67F-4D79-A1A4-C8DEB8063300}" dt="2025-03-31T16:10:55.046" v="232" actId="1076"/>
        <pc:sldMkLst>
          <pc:docMk/>
          <pc:sldMk cId="3136157533" sldId="296"/>
        </pc:sldMkLst>
        <pc:spChg chg="mod">
          <ac:chgData name="Sree Aryan" userId="b566a40044da5e02" providerId="LiveId" clId="{8BBAF9F4-F67F-4D79-A1A4-C8DEB8063300}" dt="2025-03-31T16:10:06.493" v="223" actId="1076"/>
          <ac:spMkLst>
            <pc:docMk/>
            <pc:sldMk cId="3136157533" sldId="296"/>
            <ac:spMk id="16" creationId="{60A3F8F9-BE8E-2B12-C954-05C85DCD1373}"/>
          </ac:spMkLst>
        </pc:spChg>
        <pc:spChg chg="mod">
          <ac:chgData name="Sree Aryan" userId="b566a40044da5e02" providerId="LiveId" clId="{8BBAF9F4-F67F-4D79-A1A4-C8DEB8063300}" dt="2025-03-31T16:10:55.046" v="232" actId="1076"/>
          <ac:spMkLst>
            <pc:docMk/>
            <pc:sldMk cId="3136157533" sldId="296"/>
            <ac:spMk id="17" creationId="{C16EEC32-FAED-0614-031A-22380106D9A3}"/>
          </ac:spMkLst>
        </pc:spChg>
        <pc:spChg chg="mod">
          <ac:chgData name="Sree Aryan" userId="b566a40044da5e02" providerId="LiveId" clId="{8BBAF9F4-F67F-4D79-A1A4-C8DEB8063300}" dt="2025-03-31T16:09:38.250" v="218" actId="1076"/>
          <ac:spMkLst>
            <pc:docMk/>
            <pc:sldMk cId="3136157533" sldId="296"/>
            <ac:spMk id="18" creationId="{FDD13791-EF48-31B6-E88E-68A50C0F0E81}"/>
          </ac:spMkLst>
        </pc:spChg>
        <pc:picChg chg="mod">
          <ac:chgData name="Sree Aryan" userId="b566a40044da5e02" providerId="LiveId" clId="{8BBAF9F4-F67F-4D79-A1A4-C8DEB8063300}" dt="2025-03-31T16:10:51.242" v="231" actId="14100"/>
          <ac:picMkLst>
            <pc:docMk/>
            <pc:sldMk cId="3136157533" sldId="296"/>
            <ac:picMk id="13" creationId="{F98FD20F-B4C6-15E2-9101-A3D4EFCB82C8}"/>
          </ac:picMkLst>
        </pc:picChg>
        <pc:picChg chg="mod">
          <ac:chgData name="Sree Aryan" userId="b566a40044da5e02" providerId="LiveId" clId="{8BBAF9F4-F67F-4D79-A1A4-C8DEB8063300}" dt="2025-03-31T16:09:28.932" v="216" actId="1076"/>
          <ac:picMkLst>
            <pc:docMk/>
            <pc:sldMk cId="3136157533" sldId="296"/>
            <ac:picMk id="15" creationId="{3C2CD674-83DD-3579-26C3-F3B8DE833549}"/>
          </ac:picMkLst>
        </pc:picChg>
      </pc:sldChg>
      <pc:sldChg chg="modSp mod">
        <pc:chgData name="Sree Aryan" userId="b566a40044da5e02" providerId="LiveId" clId="{8BBAF9F4-F67F-4D79-A1A4-C8DEB8063300}" dt="2025-03-31T16:13:02.790" v="239" actId="20577"/>
        <pc:sldMkLst>
          <pc:docMk/>
          <pc:sldMk cId="2134633106" sldId="297"/>
        </pc:sldMkLst>
        <pc:spChg chg="mod">
          <ac:chgData name="Sree Aryan" userId="b566a40044da5e02" providerId="LiveId" clId="{8BBAF9F4-F67F-4D79-A1A4-C8DEB8063300}" dt="2025-03-31T16:13:02.790" v="239" actId="20577"/>
          <ac:spMkLst>
            <pc:docMk/>
            <pc:sldMk cId="2134633106" sldId="297"/>
            <ac:spMk id="2" creationId="{5A40AE98-4CE8-FEEB-8EEA-DAB33605B71A}"/>
          </ac:spMkLst>
        </pc:spChg>
      </pc:sldChg>
      <pc:sldChg chg="modSp mod">
        <pc:chgData name="Sree Aryan" userId="b566a40044da5e02" providerId="LiveId" clId="{8BBAF9F4-F67F-4D79-A1A4-C8DEB8063300}" dt="2025-03-31T16:12:54.255" v="237" actId="20577"/>
        <pc:sldMkLst>
          <pc:docMk/>
          <pc:sldMk cId="2393432269" sldId="298"/>
        </pc:sldMkLst>
        <pc:spChg chg="mod">
          <ac:chgData name="Sree Aryan" userId="b566a40044da5e02" providerId="LiveId" clId="{8BBAF9F4-F67F-4D79-A1A4-C8DEB8063300}" dt="2025-03-31T16:12:54.255" v="237" actId="20577"/>
          <ac:spMkLst>
            <pc:docMk/>
            <pc:sldMk cId="2393432269" sldId="298"/>
            <ac:spMk id="2" creationId="{AC8FCBD8-2821-323B-5FD9-AF1435871892}"/>
          </ac:spMkLst>
        </pc:spChg>
      </pc:sldChg>
      <pc:sldChg chg="modSp mod modAnim">
        <pc:chgData name="Sree Aryan" userId="b566a40044da5e02" providerId="LiveId" clId="{8BBAF9F4-F67F-4D79-A1A4-C8DEB8063300}" dt="2025-03-31T18:04:23.620" v="471"/>
        <pc:sldMkLst>
          <pc:docMk/>
          <pc:sldMk cId="612696348" sldId="299"/>
        </pc:sldMkLst>
        <pc:spChg chg="mod">
          <ac:chgData name="Sree Aryan" userId="b566a40044da5e02" providerId="LiveId" clId="{8BBAF9F4-F67F-4D79-A1A4-C8DEB8063300}" dt="2025-03-31T18:00:04.879" v="351" actId="113"/>
          <ac:spMkLst>
            <pc:docMk/>
            <pc:sldMk cId="612696348" sldId="299"/>
            <ac:spMk id="2" creationId="{93184B9D-D19F-D2AF-B8D9-9AA474AEA525}"/>
          </ac:spMkLst>
        </pc:spChg>
      </pc:sldChg>
      <pc:sldChg chg="modSp mod modAnim">
        <pc:chgData name="Sree Aryan" userId="b566a40044da5e02" providerId="LiveId" clId="{8BBAF9F4-F67F-4D79-A1A4-C8DEB8063300}" dt="2025-03-31T18:03:59.379" v="461"/>
        <pc:sldMkLst>
          <pc:docMk/>
          <pc:sldMk cId="1023695571" sldId="300"/>
        </pc:sldMkLst>
        <pc:spChg chg="mod">
          <ac:chgData name="Sree Aryan" userId="b566a40044da5e02" providerId="LiveId" clId="{8BBAF9F4-F67F-4D79-A1A4-C8DEB8063300}" dt="2025-03-31T16:17:29.032" v="285" actId="1076"/>
          <ac:spMkLst>
            <pc:docMk/>
            <pc:sldMk cId="1023695571" sldId="300"/>
            <ac:spMk id="2" creationId="{51A7FDD0-1F5E-6F36-0831-459C0E2A0784}"/>
          </ac:spMkLst>
        </pc:spChg>
      </pc:sldChg>
      <pc:sldChg chg="modSp mod modAnim">
        <pc:chgData name="Sree Aryan" userId="b566a40044da5e02" providerId="LiveId" clId="{8BBAF9F4-F67F-4D79-A1A4-C8DEB8063300}" dt="2025-03-31T18:03:00.522" v="441"/>
        <pc:sldMkLst>
          <pc:docMk/>
          <pc:sldMk cId="3101189013" sldId="301"/>
        </pc:sldMkLst>
        <pc:spChg chg="mod">
          <ac:chgData name="Sree Aryan" userId="b566a40044da5e02" providerId="LiveId" clId="{8BBAF9F4-F67F-4D79-A1A4-C8DEB8063300}" dt="2025-03-31T16:13:27.350" v="245" actId="14100"/>
          <ac:spMkLst>
            <pc:docMk/>
            <pc:sldMk cId="3101189013" sldId="301"/>
            <ac:spMk id="2" creationId="{AFB35F40-5E4F-67A7-DB26-74788934B03E}"/>
          </ac:spMkLst>
        </pc:spChg>
      </pc:sldChg>
      <pc:sldChg chg="modSp mod modAnim">
        <pc:chgData name="Sree Aryan" userId="b566a40044da5e02" providerId="LiveId" clId="{8BBAF9F4-F67F-4D79-A1A4-C8DEB8063300}" dt="2025-03-31T18:02:04.853" v="423"/>
        <pc:sldMkLst>
          <pc:docMk/>
          <pc:sldMk cId="942289388" sldId="302"/>
        </pc:sldMkLst>
        <pc:spChg chg="mod">
          <ac:chgData name="Sree Aryan" userId="b566a40044da5e02" providerId="LiveId" clId="{8BBAF9F4-F67F-4D79-A1A4-C8DEB8063300}" dt="2025-03-31T15:59:58.248" v="181" actId="14100"/>
          <ac:spMkLst>
            <pc:docMk/>
            <pc:sldMk cId="942289388" sldId="302"/>
            <ac:spMk id="2" creationId="{579A5904-75FD-313B-0C4E-3FB202B2F37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6ED16-82CA-4954-B03D-8EC5E5A05C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F05E67-27AC-4669-ACF1-0D5DCFED6D7C}">
      <dgm:prSet/>
      <dgm:spPr/>
      <dgm:t>
        <a:bodyPr/>
        <a:lstStyle/>
        <a:p>
          <a:r>
            <a:rPr lang="en-US"/>
            <a:t>Study theoretical and empirical properties of activation functions</a:t>
          </a:r>
        </a:p>
      </dgm:t>
    </dgm:pt>
    <dgm:pt modelId="{D225C352-D74D-4A61-A197-84450DBEB047}" type="parTrans" cxnId="{B74D3CEB-3056-4265-83E9-51ABC8567577}">
      <dgm:prSet/>
      <dgm:spPr/>
      <dgm:t>
        <a:bodyPr/>
        <a:lstStyle/>
        <a:p>
          <a:endParaRPr lang="en-US"/>
        </a:p>
      </dgm:t>
    </dgm:pt>
    <dgm:pt modelId="{F1853D84-1015-42D3-9C7A-5398B61CE0AB}" type="sibTrans" cxnId="{B74D3CEB-3056-4265-83E9-51ABC8567577}">
      <dgm:prSet/>
      <dgm:spPr/>
      <dgm:t>
        <a:bodyPr/>
        <a:lstStyle/>
        <a:p>
          <a:endParaRPr lang="en-US"/>
        </a:p>
      </dgm:t>
    </dgm:pt>
    <dgm:pt modelId="{EDC2CCE6-3572-4F4D-9900-6824817E9F0D}">
      <dgm:prSet/>
      <dgm:spPr/>
      <dgm:t>
        <a:bodyPr/>
        <a:lstStyle/>
        <a:p>
          <a:r>
            <a:rPr lang="en-US"/>
            <a:t>Evaluate convergence speed and gradient dynamics</a:t>
          </a:r>
        </a:p>
      </dgm:t>
    </dgm:pt>
    <dgm:pt modelId="{3D931A38-C366-44B2-8A25-A0B4349EA6B2}" type="parTrans" cxnId="{9E976E2B-278D-42DB-8C7B-C1ADEB9CD881}">
      <dgm:prSet/>
      <dgm:spPr/>
      <dgm:t>
        <a:bodyPr/>
        <a:lstStyle/>
        <a:p>
          <a:endParaRPr lang="en-US"/>
        </a:p>
      </dgm:t>
    </dgm:pt>
    <dgm:pt modelId="{E12A5265-6575-47CF-9A22-30CF6D61BEBC}" type="sibTrans" cxnId="{9E976E2B-278D-42DB-8C7B-C1ADEB9CD881}">
      <dgm:prSet/>
      <dgm:spPr/>
      <dgm:t>
        <a:bodyPr/>
        <a:lstStyle/>
        <a:p>
          <a:endParaRPr lang="en-US"/>
        </a:p>
      </dgm:t>
    </dgm:pt>
    <dgm:pt modelId="{0FC8261C-A579-48BA-8EEC-FFFA70B3BA2B}">
      <dgm:prSet/>
      <dgm:spPr/>
      <dgm:t>
        <a:bodyPr/>
        <a:lstStyle/>
        <a:p>
          <a:r>
            <a:rPr lang="en-US"/>
            <a:t>Compare ReLU, Sigmoid, Tanh, Leaky ReLU, and Swish</a:t>
          </a:r>
        </a:p>
      </dgm:t>
    </dgm:pt>
    <dgm:pt modelId="{CE26952D-6B86-4B18-A2FB-C1B2885C6C08}" type="parTrans" cxnId="{18F02F99-4EF8-49C9-8FD1-99B74A6E6831}">
      <dgm:prSet/>
      <dgm:spPr/>
      <dgm:t>
        <a:bodyPr/>
        <a:lstStyle/>
        <a:p>
          <a:endParaRPr lang="en-US"/>
        </a:p>
      </dgm:t>
    </dgm:pt>
    <dgm:pt modelId="{B8F7DF60-CC1B-433B-AF2F-E18715A02678}" type="sibTrans" cxnId="{18F02F99-4EF8-49C9-8FD1-99B74A6E6831}">
      <dgm:prSet/>
      <dgm:spPr/>
      <dgm:t>
        <a:bodyPr/>
        <a:lstStyle/>
        <a:p>
          <a:endParaRPr lang="en-US"/>
        </a:p>
      </dgm:t>
    </dgm:pt>
    <dgm:pt modelId="{DD52C975-6704-4B27-95BB-267B6FE9F8B7}">
      <dgm:prSet/>
      <dgm:spPr/>
      <dgm:t>
        <a:bodyPr/>
        <a:lstStyle/>
        <a:p>
          <a:r>
            <a:rPr lang="en-US"/>
            <a:t>Guide selection of activation functions for deep learning</a:t>
          </a:r>
        </a:p>
      </dgm:t>
    </dgm:pt>
    <dgm:pt modelId="{5BE16CA2-BD94-4A9F-9974-45FB5AF254A0}" type="parTrans" cxnId="{09778805-A00C-4335-8165-B0619D7D1EC5}">
      <dgm:prSet/>
      <dgm:spPr/>
      <dgm:t>
        <a:bodyPr/>
        <a:lstStyle/>
        <a:p>
          <a:endParaRPr lang="en-US"/>
        </a:p>
      </dgm:t>
    </dgm:pt>
    <dgm:pt modelId="{870A3501-5893-4D3D-9DB4-A2193D90A102}" type="sibTrans" cxnId="{09778805-A00C-4335-8165-B0619D7D1EC5}">
      <dgm:prSet/>
      <dgm:spPr/>
      <dgm:t>
        <a:bodyPr/>
        <a:lstStyle/>
        <a:p>
          <a:endParaRPr lang="en-US"/>
        </a:p>
      </dgm:t>
    </dgm:pt>
    <dgm:pt modelId="{729A4663-A2A1-412B-9797-DA1446361CC6}" type="pres">
      <dgm:prSet presAssocID="{FA46ED16-82CA-4954-B03D-8EC5E5A05C40}" presName="Name0" presStyleCnt="0">
        <dgm:presLayoutVars>
          <dgm:dir/>
          <dgm:resizeHandles val="exact"/>
        </dgm:presLayoutVars>
      </dgm:prSet>
      <dgm:spPr/>
    </dgm:pt>
    <dgm:pt modelId="{D14E70B7-5C95-408E-A9E4-00A7ED4EEE90}" type="pres">
      <dgm:prSet presAssocID="{E2F05E67-27AC-4669-ACF1-0D5DCFED6D7C}" presName="node" presStyleLbl="node1" presStyleIdx="0" presStyleCnt="4">
        <dgm:presLayoutVars>
          <dgm:bulletEnabled val="1"/>
        </dgm:presLayoutVars>
      </dgm:prSet>
      <dgm:spPr/>
    </dgm:pt>
    <dgm:pt modelId="{28FBB2BE-E9B5-49C9-8B9C-8EC414B12881}" type="pres">
      <dgm:prSet presAssocID="{F1853D84-1015-42D3-9C7A-5398B61CE0AB}" presName="sibTrans" presStyleLbl="sibTrans1D1" presStyleIdx="0" presStyleCnt="3"/>
      <dgm:spPr/>
    </dgm:pt>
    <dgm:pt modelId="{C7392123-B697-4F6F-9A03-7B0E55ECE3B9}" type="pres">
      <dgm:prSet presAssocID="{F1853D84-1015-42D3-9C7A-5398B61CE0AB}" presName="connectorText" presStyleLbl="sibTrans1D1" presStyleIdx="0" presStyleCnt="3"/>
      <dgm:spPr/>
    </dgm:pt>
    <dgm:pt modelId="{F29789CC-8850-485C-937A-69B8FE6997DA}" type="pres">
      <dgm:prSet presAssocID="{EDC2CCE6-3572-4F4D-9900-6824817E9F0D}" presName="node" presStyleLbl="node1" presStyleIdx="1" presStyleCnt="4">
        <dgm:presLayoutVars>
          <dgm:bulletEnabled val="1"/>
        </dgm:presLayoutVars>
      </dgm:prSet>
      <dgm:spPr/>
    </dgm:pt>
    <dgm:pt modelId="{B775A2B7-1E88-4866-B9B7-AAD4512725D8}" type="pres">
      <dgm:prSet presAssocID="{E12A5265-6575-47CF-9A22-30CF6D61BEBC}" presName="sibTrans" presStyleLbl="sibTrans1D1" presStyleIdx="1" presStyleCnt="3"/>
      <dgm:spPr/>
    </dgm:pt>
    <dgm:pt modelId="{3CC6B934-D47F-4609-A4EF-45B1CB252323}" type="pres">
      <dgm:prSet presAssocID="{E12A5265-6575-47CF-9A22-30CF6D61BEBC}" presName="connectorText" presStyleLbl="sibTrans1D1" presStyleIdx="1" presStyleCnt="3"/>
      <dgm:spPr/>
    </dgm:pt>
    <dgm:pt modelId="{F8075CC6-A66A-4CFC-9B94-49A5EC17B84E}" type="pres">
      <dgm:prSet presAssocID="{0FC8261C-A579-48BA-8EEC-FFFA70B3BA2B}" presName="node" presStyleLbl="node1" presStyleIdx="2" presStyleCnt="4">
        <dgm:presLayoutVars>
          <dgm:bulletEnabled val="1"/>
        </dgm:presLayoutVars>
      </dgm:prSet>
      <dgm:spPr/>
    </dgm:pt>
    <dgm:pt modelId="{0B7F1C17-5E58-4BF6-BC37-D85DA8726696}" type="pres">
      <dgm:prSet presAssocID="{B8F7DF60-CC1B-433B-AF2F-E18715A02678}" presName="sibTrans" presStyleLbl="sibTrans1D1" presStyleIdx="2" presStyleCnt="3"/>
      <dgm:spPr/>
    </dgm:pt>
    <dgm:pt modelId="{AC61FD28-8ECB-4E60-8F37-7D825F12CDA9}" type="pres">
      <dgm:prSet presAssocID="{B8F7DF60-CC1B-433B-AF2F-E18715A02678}" presName="connectorText" presStyleLbl="sibTrans1D1" presStyleIdx="2" presStyleCnt="3"/>
      <dgm:spPr/>
    </dgm:pt>
    <dgm:pt modelId="{A2163111-6E8B-4911-95DD-CAA4ECF2EE90}" type="pres">
      <dgm:prSet presAssocID="{DD52C975-6704-4B27-95BB-267B6FE9F8B7}" presName="node" presStyleLbl="node1" presStyleIdx="3" presStyleCnt="4">
        <dgm:presLayoutVars>
          <dgm:bulletEnabled val="1"/>
        </dgm:presLayoutVars>
      </dgm:prSet>
      <dgm:spPr/>
    </dgm:pt>
  </dgm:ptLst>
  <dgm:cxnLst>
    <dgm:cxn modelId="{09778805-A00C-4335-8165-B0619D7D1EC5}" srcId="{FA46ED16-82CA-4954-B03D-8EC5E5A05C40}" destId="{DD52C975-6704-4B27-95BB-267B6FE9F8B7}" srcOrd="3" destOrd="0" parTransId="{5BE16CA2-BD94-4A9F-9974-45FB5AF254A0}" sibTransId="{870A3501-5893-4D3D-9DB4-A2193D90A102}"/>
    <dgm:cxn modelId="{9E976E2B-278D-42DB-8C7B-C1ADEB9CD881}" srcId="{FA46ED16-82CA-4954-B03D-8EC5E5A05C40}" destId="{EDC2CCE6-3572-4F4D-9900-6824817E9F0D}" srcOrd="1" destOrd="0" parTransId="{3D931A38-C366-44B2-8A25-A0B4349EA6B2}" sibTransId="{E12A5265-6575-47CF-9A22-30CF6D61BEBC}"/>
    <dgm:cxn modelId="{2CF50D5E-2379-4B95-869B-2F3A31BF81DE}" type="presOf" srcId="{F1853D84-1015-42D3-9C7A-5398B61CE0AB}" destId="{C7392123-B697-4F6F-9A03-7B0E55ECE3B9}" srcOrd="1" destOrd="0" presId="urn:microsoft.com/office/officeart/2016/7/layout/RepeatingBendingProcessNew"/>
    <dgm:cxn modelId="{B6A3F26C-AC5C-4A53-8FAC-B10210EAB759}" type="presOf" srcId="{B8F7DF60-CC1B-433B-AF2F-E18715A02678}" destId="{AC61FD28-8ECB-4E60-8F37-7D825F12CDA9}" srcOrd="1" destOrd="0" presId="urn:microsoft.com/office/officeart/2016/7/layout/RepeatingBendingProcessNew"/>
    <dgm:cxn modelId="{76478159-A7DA-4448-8CE9-B3A1FFFB36EB}" type="presOf" srcId="{B8F7DF60-CC1B-433B-AF2F-E18715A02678}" destId="{0B7F1C17-5E58-4BF6-BC37-D85DA8726696}" srcOrd="0" destOrd="0" presId="urn:microsoft.com/office/officeart/2016/7/layout/RepeatingBendingProcessNew"/>
    <dgm:cxn modelId="{416A6F88-9116-43A4-AFF4-D90DF9A5E24F}" type="presOf" srcId="{F1853D84-1015-42D3-9C7A-5398B61CE0AB}" destId="{28FBB2BE-E9B5-49C9-8B9C-8EC414B12881}" srcOrd="0" destOrd="0" presId="urn:microsoft.com/office/officeart/2016/7/layout/RepeatingBendingProcessNew"/>
    <dgm:cxn modelId="{F426A38E-03F1-442E-8942-A259BA85DFEA}" type="presOf" srcId="{E12A5265-6575-47CF-9A22-30CF6D61BEBC}" destId="{B775A2B7-1E88-4866-B9B7-AAD4512725D8}" srcOrd="0" destOrd="0" presId="urn:microsoft.com/office/officeart/2016/7/layout/RepeatingBendingProcessNew"/>
    <dgm:cxn modelId="{70DA5595-8F6B-4028-AD1A-E9552EB435E7}" type="presOf" srcId="{FA46ED16-82CA-4954-B03D-8EC5E5A05C40}" destId="{729A4663-A2A1-412B-9797-DA1446361CC6}" srcOrd="0" destOrd="0" presId="urn:microsoft.com/office/officeart/2016/7/layout/RepeatingBendingProcessNew"/>
    <dgm:cxn modelId="{18F02F99-4EF8-49C9-8FD1-99B74A6E6831}" srcId="{FA46ED16-82CA-4954-B03D-8EC5E5A05C40}" destId="{0FC8261C-A579-48BA-8EEC-FFFA70B3BA2B}" srcOrd="2" destOrd="0" parTransId="{CE26952D-6B86-4B18-A2FB-C1B2885C6C08}" sibTransId="{B8F7DF60-CC1B-433B-AF2F-E18715A02678}"/>
    <dgm:cxn modelId="{193E7A9E-CD2C-448A-B33E-072DC828832C}" type="presOf" srcId="{0FC8261C-A579-48BA-8EEC-FFFA70B3BA2B}" destId="{F8075CC6-A66A-4CFC-9B94-49A5EC17B84E}" srcOrd="0" destOrd="0" presId="urn:microsoft.com/office/officeart/2016/7/layout/RepeatingBendingProcessNew"/>
    <dgm:cxn modelId="{1C7B86A1-7842-47B0-AD53-B1A2F4D3183F}" type="presOf" srcId="{EDC2CCE6-3572-4F4D-9900-6824817E9F0D}" destId="{F29789CC-8850-485C-937A-69B8FE6997DA}" srcOrd="0" destOrd="0" presId="urn:microsoft.com/office/officeart/2016/7/layout/RepeatingBendingProcessNew"/>
    <dgm:cxn modelId="{11F8ECC4-FE47-4DDB-96BF-ADA515A43B0F}" type="presOf" srcId="{E12A5265-6575-47CF-9A22-30CF6D61BEBC}" destId="{3CC6B934-D47F-4609-A4EF-45B1CB252323}" srcOrd="1" destOrd="0" presId="urn:microsoft.com/office/officeart/2016/7/layout/RepeatingBendingProcessNew"/>
    <dgm:cxn modelId="{9F09B7CB-B5AD-4CE7-A8FA-3887F7B0D4DF}" type="presOf" srcId="{DD52C975-6704-4B27-95BB-267B6FE9F8B7}" destId="{A2163111-6E8B-4911-95DD-CAA4ECF2EE90}" srcOrd="0" destOrd="0" presId="urn:microsoft.com/office/officeart/2016/7/layout/RepeatingBendingProcessNew"/>
    <dgm:cxn modelId="{B74D3CEB-3056-4265-83E9-51ABC8567577}" srcId="{FA46ED16-82CA-4954-B03D-8EC5E5A05C40}" destId="{E2F05E67-27AC-4669-ACF1-0D5DCFED6D7C}" srcOrd="0" destOrd="0" parTransId="{D225C352-D74D-4A61-A197-84450DBEB047}" sibTransId="{F1853D84-1015-42D3-9C7A-5398B61CE0AB}"/>
    <dgm:cxn modelId="{51BA47F7-BB36-4F81-A9AC-65322A05AA95}" type="presOf" srcId="{E2F05E67-27AC-4669-ACF1-0D5DCFED6D7C}" destId="{D14E70B7-5C95-408E-A9E4-00A7ED4EEE90}" srcOrd="0" destOrd="0" presId="urn:microsoft.com/office/officeart/2016/7/layout/RepeatingBendingProcessNew"/>
    <dgm:cxn modelId="{EE2C87CA-D476-4D84-9064-E0B69A2F055D}" type="presParOf" srcId="{729A4663-A2A1-412B-9797-DA1446361CC6}" destId="{D14E70B7-5C95-408E-A9E4-00A7ED4EEE90}" srcOrd="0" destOrd="0" presId="urn:microsoft.com/office/officeart/2016/7/layout/RepeatingBendingProcessNew"/>
    <dgm:cxn modelId="{1D2CBE7B-891D-4AA6-9F0B-9AF62CFD7F22}" type="presParOf" srcId="{729A4663-A2A1-412B-9797-DA1446361CC6}" destId="{28FBB2BE-E9B5-49C9-8B9C-8EC414B12881}" srcOrd="1" destOrd="0" presId="urn:microsoft.com/office/officeart/2016/7/layout/RepeatingBendingProcessNew"/>
    <dgm:cxn modelId="{055E753A-BC4D-4A11-AD1B-10BC00317C0F}" type="presParOf" srcId="{28FBB2BE-E9B5-49C9-8B9C-8EC414B12881}" destId="{C7392123-B697-4F6F-9A03-7B0E55ECE3B9}" srcOrd="0" destOrd="0" presId="urn:microsoft.com/office/officeart/2016/7/layout/RepeatingBendingProcessNew"/>
    <dgm:cxn modelId="{2C76AB33-1DDD-467F-B6D1-D6A26EDE17B8}" type="presParOf" srcId="{729A4663-A2A1-412B-9797-DA1446361CC6}" destId="{F29789CC-8850-485C-937A-69B8FE6997DA}" srcOrd="2" destOrd="0" presId="urn:microsoft.com/office/officeart/2016/7/layout/RepeatingBendingProcessNew"/>
    <dgm:cxn modelId="{6F9C530D-7F90-40E3-9F63-68A45773753F}" type="presParOf" srcId="{729A4663-A2A1-412B-9797-DA1446361CC6}" destId="{B775A2B7-1E88-4866-B9B7-AAD4512725D8}" srcOrd="3" destOrd="0" presId="urn:microsoft.com/office/officeart/2016/7/layout/RepeatingBendingProcessNew"/>
    <dgm:cxn modelId="{2768BF73-7E54-4C8A-9944-E8D35AB39B73}" type="presParOf" srcId="{B775A2B7-1E88-4866-B9B7-AAD4512725D8}" destId="{3CC6B934-D47F-4609-A4EF-45B1CB252323}" srcOrd="0" destOrd="0" presId="urn:microsoft.com/office/officeart/2016/7/layout/RepeatingBendingProcessNew"/>
    <dgm:cxn modelId="{FE885288-9768-4782-8110-DD615A623775}" type="presParOf" srcId="{729A4663-A2A1-412B-9797-DA1446361CC6}" destId="{F8075CC6-A66A-4CFC-9B94-49A5EC17B84E}" srcOrd="4" destOrd="0" presId="urn:microsoft.com/office/officeart/2016/7/layout/RepeatingBendingProcessNew"/>
    <dgm:cxn modelId="{7C80F8BD-62ED-45E2-9E07-A21AA8C66BEB}" type="presParOf" srcId="{729A4663-A2A1-412B-9797-DA1446361CC6}" destId="{0B7F1C17-5E58-4BF6-BC37-D85DA8726696}" srcOrd="5" destOrd="0" presId="urn:microsoft.com/office/officeart/2016/7/layout/RepeatingBendingProcessNew"/>
    <dgm:cxn modelId="{A5738B40-73D0-4570-8B0F-CFD84CA7DBD7}" type="presParOf" srcId="{0B7F1C17-5E58-4BF6-BC37-D85DA8726696}" destId="{AC61FD28-8ECB-4E60-8F37-7D825F12CDA9}" srcOrd="0" destOrd="0" presId="urn:microsoft.com/office/officeart/2016/7/layout/RepeatingBendingProcessNew"/>
    <dgm:cxn modelId="{4F89095E-5055-4660-A3F7-2EEF8F212AC5}" type="presParOf" srcId="{729A4663-A2A1-412B-9797-DA1446361CC6}" destId="{A2163111-6E8B-4911-95DD-CAA4ECF2EE9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52A4A-EDAE-4CBB-B186-90354536E5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48A8445-E9DD-4FA7-8BE8-EB17D30D1C39}">
      <dgm:prSet/>
      <dgm:spPr/>
      <dgm:t>
        <a:bodyPr/>
        <a:lstStyle/>
        <a:p>
          <a:pPr>
            <a:defRPr cap="all"/>
          </a:pPr>
          <a:r>
            <a:rPr lang="en-US" dirty="0"/>
            <a:t>1. Mathematical Derivation of Activation Functions</a:t>
          </a:r>
        </a:p>
      </dgm:t>
    </dgm:pt>
    <dgm:pt modelId="{8CBF55CB-CE54-4C20-916C-8847C52C3090}" type="parTrans" cxnId="{D024CD3D-1BC0-4377-968C-23565AB2C95D}">
      <dgm:prSet/>
      <dgm:spPr/>
      <dgm:t>
        <a:bodyPr/>
        <a:lstStyle/>
        <a:p>
          <a:endParaRPr lang="en-US"/>
        </a:p>
      </dgm:t>
    </dgm:pt>
    <dgm:pt modelId="{FBE0602E-7B6B-407E-B840-EA071A45627F}" type="sibTrans" cxnId="{D024CD3D-1BC0-4377-968C-23565AB2C95D}">
      <dgm:prSet/>
      <dgm:spPr/>
      <dgm:t>
        <a:bodyPr/>
        <a:lstStyle/>
        <a:p>
          <a:endParaRPr lang="en-US"/>
        </a:p>
      </dgm:t>
    </dgm:pt>
    <dgm:pt modelId="{3F8C8A8D-2DB7-449F-825C-8568712BFCA3}">
      <dgm:prSet/>
      <dgm:spPr/>
      <dgm:t>
        <a:bodyPr/>
        <a:lstStyle/>
        <a:p>
          <a:pPr>
            <a:defRPr cap="all"/>
          </a:pPr>
          <a:r>
            <a:rPr lang="en-US"/>
            <a:t>2. Empirical Evaluation using CIFAR-10</a:t>
          </a:r>
        </a:p>
      </dgm:t>
    </dgm:pt>
    <dgm:pt modelId="{9D81EBDC-1116-4E58-BBEA-015748004982}" type="parTrans" cxnId="{D38EB0D4-C2E9-41FB-8233-745C0687F6B3}">
      <dgm:prSet/>
      <dgm:spPr/>
      <dgm:t>
        <a:bodyPr/>
        <a:lstStyle/>
        <a:p>
          <a:endParaRPr lang="en-US"/>
        </a:p>
      </dgm:t>
    </dgm:pt>
    <dgm:pt modelId="{89A70AEB-1F09-4DD9-90F6-18E997E4367E}" type="sibTrans" cxnId="{D38EB0D4-C2E9-41FB-8233-745C0687F6B3}">
      <dgm:prSet/>
      <dgm:spPr/>
      <dgm:t>
        <a:bodyPr/>
        <a:lstStyle/>
        <a:p>
          <a:endParaRPr lang="en-US"/>
        </a:p>
      </dgm:t>
    </dgm:pt>
    <dgm:pt modelId="{756B1712-0E20-4279-B3D7-33E188198B66}">
      <dgm:prSet/>
      <dgm:spPr/>
      <dgm:t>
        <a:bodyPr/>
        <a:lstStyle/>
        <a:p>
          <a:pPr>
            <a:defRPr cap="all"/>
          </a:pPr>
          <a:r>
            <a:rPr lang="en-US"/>
            <a:t>3. Gradient Flow &amp; Stability Analysis</a:t>
          </a:r>
        </a:p>
      </dgm:t>
    </dgm:pt>
    <dgm:pt modelId="{8CBF5944-1B3D-4646-97F1-05FC0830259D}" type="parTrans" cxnId="{0B24C112-215A-47C8-AC98-6CC40BC4497B}">
      <dgm:prSet/>
      <dgm:spPr/>
      <dgm:t>
        <a:bodyPr/>
        <a:lstStyle/>
        <a:p>
          <a:endParaRPr lang="en-US"/>
        </a:p>
      </dgm:t>
    </dgm:pt>
    <dgm:pt modelId="{07F71EFF-00AD-4059-9074-771A1C0696A2}" type="sibTrans" cxnId="{0B24C112-215A-47C8-AC98-6CC40BC4497B}">
      <dgm:prSet/>
      <dgm:spPr/>
      <dgm:t>
        <a:bodyPr/>
        <a:lstStyle/>
        <a:p>
          <a:endParaRPr lang="en-US"/>
        </a:p>
      </dgm:t>
    </dgm:pt>
    <dgm:pt modelId="{9049F87E-6FC5-4F07-8231-DD0698574690}">
      <dgm:prSet/>
      <dgm:spPr/>
      <dgm:t>
        <a:bodyPr/>
        <a:lstStyle/>
        <a:p>
          <a:pPr>
            <a:defRPr cap="all"/>
          </a:pPr>
          <a:r>
            <a:rPr lang="en-US"/>
            <a:t>4. Optimization &amp; Computational Trade-offs</a:t>
          </a:r>
        </a:p>
      </dgm:t>
    </dgm:pt>
    <dgm:pt modelId="{835F4E0C-5CE1-421C-9822-311B2D86CA4E}" type="parTrans" cxnId="{DDA313FA-679C-405C-BFCD-F150AE460F1A}">
      <dgm:prSet/>
      <dgm:spPr/>
      <dgm:t>
        <a:bodyPr/>
        <a:lstStyle/>
        <a:p>
          <a:endParaRPr lang="en-US"/>
        </a:p>
      </dgm:t>
    </dgm:pt>
    <dgm:pt modelId="{941E955F-ABC8-453D-980D-102051AD1BA8}" type="sibTrans" cxnId="{DDA313FA-679C-405C-BFCD-F150AE460F1A}">
      <dgm:prSet/>
      <dgm:spPr/>
      <dgm:t>
        <a:bodyPr/>
        <a:lstStyle/>
        <a:p>
          <a:endParaRPr lang="en-US"/>
        </a:p>
      </dgm:t>
    </dgm:pt>
    <dgm:pt modelId="{EE683A1E-3AF8-4C80-A905-20D4DA121E2F}" type="pres">
      <dgm:prSet presAssocID="{2A452A4A-EDAE-4CBB-B186-90354536E521}" presName="root" presStyleCnt="0">
        <dgm:presLayoutVars>
          <dgm:dir/>
          <dgm:resizeHandles val="exact"/>
        </dgm:presLayoutVars>
      </dgm:prSet>
      <dgm:spPr/>
    </dgm:pt>
    <dgm:pt modelId="{C8DDDA5E-C84B-4924-8FCF-FBE183446C72}" type="pres">
      <dgm:prSet presAssocID="{348A8445-E9DD-4FA7-8BE8-EB17D30D1C39}" presName="compNode" presStyleCnt="0"/>
      <dgm:spPr/>
    </dgm:pt>
    <dgm:pt modelId="{2072A1B8-2221-4D2E-BC83-440003D8B610}" type="pres">
      <dgm:prSet presAssocID="{348A8445-E9DD-4FA7-8BE8-EB17D30D1C39}" presName="iconBgRect" presStyleLbl="bgShp" presStyleIdx="0" presStyleCnt="4"/>
      <dgm:spPr/>
    </dgm:pt>
    <dgm:pt modelId="{ECEB9E7E-97EC-450A-B92B-758E4D057D97}" type="pres">
      <dgm:prSet presAssocID="{348A8445-E9DD-4FA7-8BE8-EB17D30D1C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042D390-325D-4C33-9180-3D3C66CE4793}" type="pres">
      <dgm:prSet presAssocID="{348A8445-E9DD-4FA7-8BE8-EB17D30D1C39}" presName="spaceRect" presStyleCnt="0"/>
      <dgm:spPr/>
    </dgm:pt>
    <dgm:pt modelId="{6596B1B3-F7E9-4E6E-86BE-B25952D71CFD}" type="pres">
      <dgm:prSet presAssocID="{348A8445-E9DD-4FA7-8BE8-EB17D30D1C39}" presName="textRect" presStyleLbl="revTx" presStyleIdx="0" presStyleCnt="4">
        <dgm:presLayoutVars>
          <dgm:chMax val="1"/>
          <dgm:chPref val="1"/>
        </dgm:presLayoutVars>
      </dgm:prSet>
      <dgm:spPr/>
    </dgm:pt>
    <dgm:pt modelId="{CD3F8FD4-FE7A-4B1B-821B-CE2ACD57C668}" type="pres">
      <dgm:prSet presAssocID="{FBE0602E-7B6B-407E-B840-EA071A45627F}" presName="sibTrans" presStyleCnt="0"/>
      <dgm:spPr/>
    </dgm:pt>
    <dgm:pt modelId="{12FCC27A-ED3E-4D80-81A7-64378F7AEEBF}" type="pres">
      <dgm:prSet presAssocID="{3F8C8A8D-2DB7-449F-825C-8568712BFCA3}" presName="compNode" presStyleCnt="0"/>
      <dgm:spPr/>
    </dgm:pt>
    <dgm:pt modelId="{F3C1C9A3-FF85-40CD-B78D-2DFF36FD1F5E}" type="pres">
      <dgm:prSet presAssocID="{3F8C8A8D-2DB7-449F-825C-8568712BFCA3}" presName="iconBgRect" presStyleLbl="bgShp" presStyleIdx="1" presStyleCnt="4"/>
      <dgm:spPr/>
    </dgm:pt>
    <dgm:pt modelId="{C6B57FFA-88F6-4A62-A3E7-E9D8DD820B41}" type="pres">
      <dgm:prSet presAssocID="{3F8C8A8D-2DB7-449F-825C-8568712BFC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E1875E7-09AF-4005-80F2-15335CCB020C}" type="pres">
      <dgm:prSet presAssocID="{3F8C8A8D-2DB7-449F-825C-8568712BFCA3}" presName="spaceRect" presStyleCnt="0"/>
      <dgm:spPr/>
    </dgm:pt>
    <dgm:pt modelId="{5DDB8672-FD4A-430A-B78E-FB4A89D8BBF2}" type="pres">
      <dgm:prSet presAssocID="{3F8C8A8D-2DB7-449F-825C-8568712BFCA3}" presName="textRect" presStyleLbl="revTx" presStyleIdx="1" presStyleCnt="4">
        <dgm:presLayoutVars>
          <dgm:chMax val="1"/>
          <dgm:chPref val="1"/>
        </dgm:presLayoutVars>
      </dgm:prSet>
      <dgm:spPr/>
    </dgm:pt>
    <dgm:pt modelId="{B3D8745F-F57F-46EF-B669-4DF60206BBD3}" type="pres">
      <dgm:prSet presAssocID="{89A70AEB-1F09-4DD9-90F6-18E997E4367E}" presName="sibTrans" presStyleCnt="0"/>
      <dgm:spPr/>
    </dgm:pt>
    <dgm:pt modelId="{663C4A19-A59A-450C-B50C-2C8171B86B41}" type="pres">
      <dgm:prSet presAssocID="{756B1712-0E20-4279-B3D7-33E188198B66}" presName="compNode" presStyleCnt="0"/>
      <dgm:spPr/>
    </dgm:pt>
    <dgm:pt modelId="{65ED8415-253D-4C70-8346-E663843DEEAF}" type="pres">
      <dgm:prSet presAssocID="{756B1712-0E20-4279-B3D7-33E188198B66}" presName="iconBgRect" presStyleLbl="bgShp" presStyleIdx="2" presStyleCnt="4"/>
      <dgm:spPr/>
    </dgm:pt>
    <dgm:pt modelId="{046B0C3D-3F99-4C2C-B62D-D21DA7C09C1F}" type="pres">
      <dgm:prSet presAssocID="{756B1712-0E20-4279-B3D7-33E188198B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6D2117D-E3CC-4DE5-84E3-16FE07C4D38B}" type="pres">
      <dgm:prSet presAssocID="{756B1712-0E20-4279-B3D7-33E188198B66}" presName="spaceRect" presStyleCnt="0"/>
      <dgm:spPr/>
    </dgm:pt>
    <dgm:pt modelId="{4415E4EA-AD89-41A3-A26E-3AB6B80919DA}" type="pres">
      <dgm:prSet presAssocID="{756B1712-0E20-4279-B3D7-33E188198B66}" presName="textRect" presStyleLbl="revTx" presStyleIdx="2" presStyleCnt="4">
        <dgm:presLayoutVars>
          <dgm:chMax val="1"/>
          <dgm:chPref val="1"/>
        </dgm:presLayoutVars>
      </dgm:prSet>
      <dgm:spPr/>
    </dgm:pt>
    <dgm:pt modelId="{3AC91BDB-1E07-4CF2-A569-91C7E062A1EB}" type="pres">
      <dgm:prSet presAssocID="{07F71EFF-00AD-4059-9074-771A1C0696A2}" presName="sibTrans" presStyleCnt="0"/>
      <dgm:spPr/>
    </dgm:pt>
    <dgm:pt modelId="{AC425477-CFCC-4D97-97C3-C3AB1156A364}" type="pres">
      <dgm:prSet presAssocID="{9049F87E-6FC5-4F07-8231-DD0698574690}" presName="compNode" presStyleCnt="0"/>
      <dgm:spPr/>
    </dgm:pt>
    <dgm:pt modelId="{D46D3902-4162-4BEA-8F10-DE401CA19DA3}" type="pres">
      <dgm:prSet presAssocID="{9049F87E-6FC5-4F07-8231-DD0698574690}" presName="iconBgRect" presStyleLbl="bgShp" presStyleIdx="3" presStyleCnt="4"/>
      <dgm:spPr/>
    </dgm:pt>
    <dgm:pt modelId="{6619D446-690D-409E-A6E1-76BBC773552B}" type="pres">
      <dgm:prSet presAssocID="{9049F87E-6FC5-4F07-8231-DD06985746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1D872A5-B80F-40F4-B207-1DF2C3732768}" type="pres">
      <dgm:prSet presAssocID="{9049F87E-6FC5-4F07-8231-DD0698574690}" presName="spaceRect" presStyleCnt="0"/>
      <dgm:spPr/>
    </dgm:pt>
    <dgm:pt modelId="{9BA359C8-2DEB-4B14-85B6-CEF5AF0E4761}" type="pres">
      <dgm:prSet presAssocID="{9049F87E-6FC5-4F07-8231-DD06985746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24C112-215A-47C8-AC98-6CC40BC4497B}" srcId="{2A452A4A-EDAE-4CBB-B186-90354536E521}" destId="{756B1712-0E20-4279-B3D7-33E188198B66}" srcOrd="2" destOrd="0" parTransId="{8CBF5944-1B3D-4646-97F1-05FC0830259D}" sibTransId="{07F71EFF-00AD-4059-9074-771A1C0696A2}"/>
    <dgm:cxn modelId="{D024CD3D-1BC0-4377-968C-23565AB2C95D}" srcId="{2A452A4A-EDAE-4CBB-B186-90354536E521}" destId="{348A8445-E9DD-4FA7-8BE8-EB17D30D1C39}" srcOrd="0" destOrd="0" parTransId="{8CBF55CB-CE54-4C20-916C-8847C52C3090}" sibTransId="{FBE0602E-7B6B-407E-B840-EA071A45627F}"/>
    <dgm:cxn modelId="{80CBC46C-C20A-4CBD-ACD5-31807D279DED}" type="presOf" srcId="{9049F87E-6FC5-4F07-8231-DD0698574690}" destId="{9BA359C8-2DEB-4B14-85B6-CEF5AF0E4761}" srcOrd="0" destOrd="0" presId="urn:microsoft.com/office/officeart/2018/5/layout/IconCircleLabelList"/>
    <dgm:cxn modelId="{3C4C0C81-F6C5-4109-AC00-FC82AF88A745}" type="presOf" srcId="{756B1712-0E20-4279-B3D7-33E188198B66}" destId="{4415E4EA-AD89-41A3-A26E-3AB6B80919DA}" srcOrd="0" destOrd="0" presId="urn:microsoft.com/office/officeart/2018/5/layout/IconCircleLabelList"/>
    <dgm:cxn modelId="{5DD36B91-F245-4950-BF43-89E5FBCE3CCF}" type="presOf" srcId="{2A452A4A-EDAE-4CBB-B186-90354536E521}" destId="{EE683A1E-3AF8-4C80-A905-20D4DA121E2F}" srcOrd="0" destOrd="0" presId="urn:microsoft.com/office/officeart/2018/5/layout/IconCircleLabelList"/>
    <dgm:cxn modelId="{A318E191-2FDA-41ED-AB9A-CF5647EF1997}" type="presOf" srcId="{3F8C8A8D-2DB7-449F-825C-8568712BFCA3}" destId="{5DDB8672-FD4A-430A-B78E-FB4A89D8BBF2}" srcOrd="0" destOrd="0" presId="urn:microsoft.com/office/officeart/2018/5/layout/IconCircleLabelList"/>
    <dgm:cxn modelId="{B23E8AB6-3E72-4D5A-A6B0-AD3A38C1E312}" type="presOf" srcId="{348A8445-E9DD-4FA7-8BE8-EB17D30D1C39}" destId="{6596B1B3-F7E9-4E6E-86BE-B25952D71CFD}" srcOrd="0" destOrd="0" presId="urn:microsoft.com/office/officeart/2018/5/layout/IconCircleLabelList"/>
    <dgm:cxn modelId="{D38EB0D4-C2E9-41FB-8233-745C0687F6B3}" srcId="{2A452A4A-EDAE-4CBB-B186-90354536E521}" destId="{3F8C8A8D-2DB7-449F-825C-8568712BFCA3}" srcOrd="1" destOrd="0" parTransId="{9D81EBDC-1116-4E58-BBEA-015748004982}" sibTransId="{89A70AEB-1F09-4DD9-90F6-18E997E4367E}"/>
    <dgm:cxn modelId="{DDA313FA-679C-405C-BFCD-F150AE460F1A}" srcId="{2A452A4A-EDAE-4CBB-B186-90354536E521}" destId="{9049F87E-6FC5-4F07-8231-DD0698574690}" srcOrd="3" destOrd="0" parTransId="{835F4E0C-5CE1-421C-9822-311B2D86CA4E}" sibTransId="{941E955F-ABC8-453D-980D-102051AD1BA8}"/>
    <dgm:cxn modelId="{E23FDE3D-5C48-4B89-81C8-CDF48A5EA9E0}" type="presParOf" srcId="{EE683A1E-3AF8-4C80-A905-20D4DA121E2F}" destId="{C8DDDA5E-C84B-4924-8FCF-FBE183446C72}" srcOrd="0" destOrd="0" presId="urn:microsoft.com/office/officeart/2018/5/layout/IconCircleLabelList"/>
    <dgm:cxn modelId="{3A872422-60EC-46D0-A8AC-35417A88D39F}" type="presParOf" srcId="{C8DDDA5E-C84B-4924-8FCF-FBE183446C72}" destId="{2072A1B8-2221-4D2E-BC83-440003D8B610}" srcOrd="0" destOrd="0" presId="urn:microsoft.com/office/officeart/2018/5/layout/IconCircleLabelList"/>
    <dgm:cxn modelId="{DEC2360F-9EBE-4333-9558-19CFB6250F5A}" type="presParOf" srcId="{C8DDDA5E-C84B-4924-8FCF-FBE183446C72}" destId="{ECEB9E7E-97EC-450A-B92B-758E4D057D97}" srcOrd="1" destOrd="0" presId="urn:microsoft.com/office/officeart/2018/5/layout/IconCircleLabelList"/>
    <dgm:cxn modelId="{8D47BD30-8729-417B-9E9D-68A19CB0D12E}" type="presParOf" srcId="{C8DDDA5E-C84B-4924-8FCF-FBE183446C72}" destId="{F042D390-325D-4C33-9180-3D3C66CE4793}" srcOrd="2" destOrd="0" presId="urn:microsoft.com/office/officeart/2018/5/layout/IconCircleLabelList"/>
    <dgm:cxn modelId="{CEEE96FD-BB2E-40DC-BDA6-2ED45332A5E2}" type="presParOf" srcId="{C8DDDA5E-C84B-4924-8FCF-FBE183446C72}" destId="{6596B1B3-F7E9-4E6E-86BE-B25952D71CFD}" srcOrd="3" destOrd="0" presId="urn:microsoft.com/office/officeart/2018/5/layout/IconCircleLabelList"/>
    <dgm:cxn modelId="{B8C9D91F-040C-4097-93F7-02303FFF0699}" type="presParOf" srcId="{EE683A1E-3AF8-4C80-A905-20D4DA121E2F}" destId="{CD3F8FD4-FE7A-4B1B-821B-CE2ACD57C668}" srcOrd="1" destOrd="0" presId="urn:microsoft.com/office/officeart/2018/5/layout/IconCircleLabelList"/>
    <dgm:cxn modelId="{38BBCE01-FB6B-4CF6-AA88-DC9CF4D52B31}" type="presParOf" srcId="{EE683A1E-3AF8-4C80-A905-20D4DA121E2F}" destId="{12FCC27A-ED3E-4D80-81A7-64378F7AEEBF}" srcOrd="2" destOrd="0" presId="urn:microsoft.com/office/officeart/2018/5/layout/IconCircleLabelList"/>
    <dgm:cxn modelId="{ADA01865-1032-4FBC-AB67-DC87C5BA3EF9}" type="presParOf" srcId="{12FCC27A-ED3E-4D80-81A7-64378F7AEEBF}" destId="{F3C1C9A3-FF85-40CD-B78D-2DFF36FD1F5E}" srcOrd="0" destOrd="0" presId="urn:microsoft.com/office/officeart/2018/5/layout/IconCircleLabelList"/>
    <dgm:cxn modelId="{E83A3B3E-369C-4120-BCF5-6D36F334413B}" type="presParOf" srcId="{12FCC27A-ED3E-4D80-81A7-64378F7AEEBF}" destId="{C6B57FFA-88F6-4A62-A3E7-E9D8DD820B41}" srcOrd="1" destOrd="0" presId="urn:microsoft.com/office/officeart/2018/5/layout/IconCircleLabelList"/>
    <dgm:cxn modelId="{7C5AC6B8-2383-41A3-9FE8-4A41844643AC}" type="presParOf" srcId="{12FCC27A-ED3E-4D80-81A7-64378F7AEEBF}" destId="{FE1875E7-09AF-4005-80F2-15335CCB020C}" srcOrd="2" destOrd="0" presId="urn:microsoft.com/office/officeart/2018/5/layout/IconCircleLabelList"/>
    <dgm:cxn modelId="{EEBCAC04-B4C0-4132-8B8E-FC3C39464EBA}" type="presParOf" srcId="{12FCC27A-ED3E-4D80-81A7-64378F7AEEBF}" destId="{5DDB8672-FD4A-430A-B78E-FB4A89D8BBF2}" srcOrd="3" destOrd="0" presId="urn:microsoft.com/office/officeart/2018/5/layout/IconCircleLabelList"/>
    <dgm:cxn modelId="{18ED636A-98BF-491D-B6CB-2EA6FE747203}" type="presParOf" srcId="{EE683A1E-3AF8-4C80-A905-20D4DA121E2F}" destId="{B3D8745F-F57F-46EF-B669-4DF60206BBD3}" srcOrd="3" destOrd="0" presId="urn:microsoft.com/office/officeart/2018/5/layout/IconCircleLabelList"/>
    <dgm:cxn modelId="{36AE93EC-A779-4419-B957-13E1B08EA598}" type="presParOf" srcId="{EE683A1E-3AF8-4C80-A905-20D4DA121E2F}" destId="{663C4A19-A59A-450C-B50C-2C8171B86B41}" srcOrd="4" destOrd="0" presId="urn:microsoft.com/office/officeart/2018/5/layout/IconCircleLabelList"/>
    <dgm:cxn modelId="{12A69688-0FE0-408C-97F6-E1B96EF3A02F}" type="presParOf" srcId="{663C4A19-A59A-450C-B50C-2C8171B86B41}" destId="{65ED8415-253D-4C70-8346-E663843DEEAF}" srcOrd="0" destOrd="0" presId="urn:microsoft.com/office/officeart/2018/5/layout/IconCircleLabelList"/>
    <dgm:cxn modelId="{76565735-BF54-4511-9067-8D5DEAF0D503}" type="presParOf" srcId="{663C4A19-A59A-450C-B50C-2C8171B86B41}" destId="{046B0C3D-3F99-4C2C-B62D-D21DA7C09C1F}" srcOrd="1" destOrd="0" presId="urn:microsoft.com/office/officeart/2018/5/layout/IconCircleLabelList"/>
    <dgm:cxn modelId="{75AA8161-CFC7-4318-A4D1-4581E8505C1F}" type="presParOf" srcId="{663C4A19-A59A-450C-B50C-2C8171B86B41}" destId="{66D2117D-E3CC-4DE5-84E3-16FE07C4D38B}" srcOrd="2" destOrd="0" presId="urn:microsoft.com/office/officeart/2018/5/layout/IconCircleLabelList"/>
    <dgm:cxn modelId="{7175C2D4-3212-4262-A98F-FAD7736C63D1}" type="presParOf" srcId="{663C4A19-A59A-450C-B50C-2C8171B86B41}" destId="{4415E4EA-AD89-41A3-A26E-3AB6B80919DA}" srcOrd="3" destOrd="0" presId="urn:microsoft.com/office/officeart/2018/5/layout/IconCircleLabelList"/>
    <dgm:cxn modelId="{FD59A199-F665-48BF-9A5E-137253D73990}" type="presParOf" srcId="{EE683A1E-3AF8-4C80-A905-20D4DA121E2F}" destId="{3AC91BDB-1E07-4CF2-A569-91C7E062A1EB}" srcOrd="5" destOrd="0" presId="urn:microsoft.com/office/officeart/2018/5/layout/IconCircleLabelList"/>
    <dgm:cxn modelId="{E8E26138-EF36-4A50-8707-09FC74A4E011}" type="presParOf" srcId="{EE683A1E-3AF8-4C80-A905-20D4DA121E2F}" destId="{AC425477-CFCC-4D97-97C3-C3AB1156A364}" srcOrd="6" destOrd="0" presId="urn:microsoft.com/office/officeart/2018/5/layout/IconCircleLabelList"/>
    <dgm:cxn modelId="{B6F019AA-B903-4467-B12B-5B2778688EC9}" type="presParOf" srcId="{AC425477-CFCC-4D97-97C3-C3AB1156A364}" destId="{D46D3902-4162-4BEA-8F10-DE401CA19DA3}" srcOrd="0" destOrd="0" presId="urn:microsoft.com/office/officeart/2018/5/layout/IconCircleLabelList"/>
    <dgm:cxn modelId="{3D5996DE-8948-4728-87F9-A47E4F770007}" type="presParOf" srcId="{AC425477-CFCC-4D97-97C3-C3AB1156A364}" destId="{6619D446-690D-409E-A6E1-76BBC773552B}" srcOrd="1" destOrd="0" presId="urn:microsoft.com/office/officeart/2018/5/layout/IconCircleLabelList"/>
    <dgm:cxn modelId="{C0A64218-FB93-4C4F-8785-6B0424D8CF8F}" type="presParOf" srcId="{AC425477-CFCC-4D97-97C3-C3AB1156A364}" destId="{81D872A5-B80F-40F4-B207-1DF2C3732768}" srcOrd="2" destOrd="0" presId="urn:microsoft.com/office/officeart/2018/5/layout/IconCircleLabelList"/>
    <dgm:cxn modelId="{6EA00B5E-24EF-4BE0-87E5-460415B89988}" type="presParOf" srcId="{AC425477-CFCC-4D97-97C3-C3AB1156A364}" destId="{9BA359C8-2DEB-4B14-85B6-CEF5AF0E47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2F75E-EBE0-4855-9B18-1FB3A90B06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4A681B-8CB3-49B0-B029-16A3DB2998F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Dataset: CIFAR-10 (60,000 images, 10 classes</a:t>
          </a:r>
          <a:r>
            <a:rPr lang="en-US" dirty="0"/>
            <a:t>)</a:t>
          </a:r>
        </a:p>
      </dgm:t>
    </dgm:pt>
    <dgm:pt modelId="{D8D7D68C-5355-4C5D-8F74-8FC5C3DFED75}" type="parTrans" cxnId="{9863FC88-C9CC-48F5-A3FD-4AA9B093F69E}">
      <dgm:prSet/>
      <dgm:spPr/>
      <dgm:t>
        <a:bodyPr/>
        <a:lstStyle/>
        <a:p>
          <a:endParaRPr lang="en-US"/>
        </a:p>
      </dgm:t>
    </dgm:pt>
    <dgm:pt modelId="{FAB209D4-9B9A-4D31-A79F-72D03AC26EB0}" type="sibTrans" cxnId="{9863FC88-C9CC-48F5-A3FD-4AA9B093F69E}">
      <dgm:prSet/>
      <dgm:spPr/>
      <dgm:t>
        <a:bodyPr/>
        <a:lstStyle/>
        <a:p>
          <a:endParaRPr lang="en-US"/>
        </a:p>
      </dgm:t>
    </dgm:pt>
    <dgm:pt modelId="{1C2FC8F3-37CF-4C36-880E-B625EBA7725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Steps: Normalization, Data Augmentation, Data Loader setup</a:t>
          </a:r>
        </a:p>
      </dgm:t>
    </dgm:pt>
    <dgm:pt modelId="{772C4C33-48FC-4FED-9A7A-0E18B26978B2}" type="parTrans" cxnId="{8AF0123D-9F95-47FC-A67A-220FB0677503}">
      <dgm:prSet/>
      <dgm:spPr/>
      <dgm:t>
        <a:bodyPr/>
        <a:lstStyle/>
        <a:p>
          <a:endParaRPr lang="en-US"/>
        </a:p>
      </dgm:t>
    </dgm:pt>
    <dgm:pt modelId="{1C70179E-61FB-4683-BE92-CBBD97579B38}" type="sibTrans" cxnId="{8AF0123D-9F95-47FC-A67A-220FB0677503}">
      <dgm:prSet/>
      <dgm:spPr/>
      <dgm:t>
        <a:bodyPr/>
        <a:lstStyle/>
        <a:p>
          <a:endParaRPr lang="en-US"/>
        </a:p>
      </dgm:t>
    </dgm:pt>
    <dgm:pt modelId="{C5C0890F-F4AA-4267-AFFD-197A4EEC2832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Goal: Improve generalization, training stability</a:t>
          </a:r>
        </a:p>
      </dgm:t>
    </dgm:pt>
    <dgm:pt modelId="{4E15FA3F-5080-4E03-A740-BB08ABE1301A}" type="parTrans" cxnId="{00D669FF-8E77-4D6E-B678-A47878E8AA17}">
      <dgm:prSet/>
      <dgm:spPr/>
      <dgm:t>
        <a:bodyPr/>
        <a:lstStyle/>
        <a:p>
          <a:endParaRPr lang="en-US"/>
        </a:p>
      </dgm:t>
    </dgm:pt>
    <dgm:pt modelId="{FF1B4A68-59A8-4BBD-BEE0-78BD5728F6E5}" type="sibTrans" cxnId="{00D669FF-8E77-4D6E-B678-A47878E8AA17}">
      <dgm:prSet/>
      <dgm:spPr/>
      <dgm:t>
        <a:bodyPr/>
        <a:lstStyle/>
        <a:p>
          <a:endParaRPr lang="en-US"/>
        </a:p>
      </dgm:t>
    </dgm:pt>
    <dgm:pt modelId="{A19EF828-6241-4AEE-BFC6-A058AED8D60C}" type="pres">
      <dgm:prSet presAssocID="{6272F75E-EBE0-4855-9B18-1FB3A90B06B2}" presName="root" presStyleCnt="0">
        <dgm:presLayoutVars>
          <dgm:dir/>
          <dgm:resizeHandles val="exact"/>
        </dgm:presLayoutVars>
      </dgm:prSet>
      <dgm:spPr/>
    </dgm:pt>
    <dgm:pt modelId="{CAE09E07-C299-4A64-B8C8-097B4ABEA117}" type="pres">
      <dgm:prSet presAssocID="{144A681B-8CB3-49B0-B029-16A3DB2998FE}" presName="compNode" presStyleCnt="0"/>
      <dgm:spPr/>
    </dgm:pt>
    <dgm:pt modelId="{D516100B-BDD8-40E5-96A3-8C3A3AA305E5}" type="pres">
      <dgm:prSet presAssocID="{144A681B-8CB3-49B0-B029-16A3DB2998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6E937FD-0AE8-4EC6-B392-678F0F9B5319}" type="pres">
      <dgm:prSet presAssocID="{144A681B-8CB3-49B0-B029-16A3DB2998FE}" presName="spaceRect" presStyleCnt="0"/>
      <dgm:spPr/>
    </dgm:pt>
    <dgm:pt modelId="{4B25B78A-BA95-4AA4-AA00-3F55022B699B}" type="pres">
      <dgm:prSet presAssocID="{144A681B-8CB3-49B0-B029-16A3DB2998FE}" presName="textRect" presStyleLbl="revTx" presStyleIdx="0" presStyleCnt="3">
        <dgm:presLayoutVars>
          <dgm:chMax val="1"/>
          <dgm:chPref val="1"/>
        </dgm:presLayoutVars>
      </dgm:prSet>
      <dgm:spPr/>
    </dgm:pt>
    <dgm:pt modelId="{0CAB25AD-1A43-4A26-8CE8-2C6A48F4AEF2}" type="pres">
      <dgm:prSet presAssocID="{FAB209D4-9B9A-4D31-A79F-72D03AC26EB0}" presName="sibTrans" presStyleCnt="0"/>
      <dgm:spPr/>
    </dgm:pt>
    <dgm:pt modelId="{C260630B-3212-4465-AC30-B1FADCE4CD66}" type="pres">
      <dgm:prSet presAssocID="{1C2FC8F3-37CF-4C36-880E-B625EBA77251}" presName="compNode" presStyleCnt="0"/>
      <dgm:spPr/>
    </dgm:pt>
    <dgm:pt modelId="{DB213F3F-030A-424E-A622-F1CDAFE6CE02}" type="pres">
      <dgm:prSet presAssocID="{1C2FC8F3-37CF-4C36-880E-B625EBA772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AEE685A-D7D4-4BE1-8FF7-62E801A60426}" type="pres">
      <dgm:prSet presAssocID="{1C2FC8F3-37CF-4C36-880E-B625EBA77251}" presName="spaceRect" presStyleCnt="0"/>
      <dgm:spPr/>
    </dgm:pt>
    <dgm:pt modelId="{3F6CC16F-1A20-4AA9-829E-633065844667}" type="pres">
      <dgm:prSet presAssocID="{1C2FC8F3-37CF-4C36-880E-B625EBA77251}" presName="textRect" presStyleLbl="revTx" presStyleIdx="1" presStyleCnt="3">
        <dgm:presLayoutVars>
          <dgm:chMax val="1"/>
          <dgm:chPref val="1"/>
        </dgm:presLayoutVars>
      </dgm:prSet>
      <dgm:spPr/>
    </dgm:pt>
    <dgm:pt modelId="{1CB41EAD-3AFE-48BE-BC19-1339B31F8B12}" type="pres">
      <dgm:prSet presAssocID="{1C70179E-61FB-4683-BE92-CBBD97579B38}" presName="sibTrans" presStyleCnt="0"/>
      <dgm:spPr/>
    </dgm:pt>
    <dgm:pt modelId="{82723BC8-8E40-4988-A329-F71999D94CC3}" type="pres">
      <dgm:prSet presAssocID="{C5C0890F-F4AA-4267-AFFD-197A4EEC2832}" presName="compNode" presStyleCnt="0"/>
      <dgm:spPr/>
    </dgm:pt>
    <dgm:pt modelId="{17339D1D-4633-413C-AB26-5C1900B00101}" type="pres">
      <dgm:prSet presAssocID="{C5C0890F-F4AA-4267-AFFD-197A4EEC28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8F59F6E-35FC-49B8-BA97-5E36BA352129}" type="pres">
      <dgm:prSet presAssocID="{C5C0890F-F4AA-4267-AFFD-197A4EEC2832}" presName="spaceRect" presStyleCnt="0"/>
      <dgm:spPr/>
    </dgm:pt>
    <dgm:pt modelId="{184CFA59-9843-457F-A975-A3DBC76D626F}" type="pres">
      <dgm:prSet presAssocID="{C5C0890F-F4AA-4267-AFFD-197A4EEC2832}" presName="textRect" presStyleLbl="revTx" presStyleIdx="2" presStyleCnt="3" custLinFactNeighborX="25652" custLinFactNeighborY="-9559">
        <dgm:presLayoutVars>
          <dgm:chMax val="1"/>
          <dgm:chPref val="1"/>
        </dgm:presLayoutVars>
      </dgm:prSet>
      <dgm:spPr/>
    </dgm:pt>
  </dgm:ptLst>
  <dgm:cxnLst>
    <dgm:cxn modelId="{8AF0123D-9F95-47FC-A67A-220FB0677503}" srcId="{6272F75E-EBE0-4855-9B18-1FB3A90B06B2}" destId="{1C2FC8F3-37CF-4C36-880E-B625EBA77251}" srcOrd="1" destOrd="0" parTransId="{772C4C33-48FC-4FED-9A7A-0E18B26978B2}" sibTransId="{1C70179E-61FB-4683-BE92-CBBD97579B38}"/>
    <dgm:cxn modelId="{1429985C-768F-4B1B-80BF-5B1A68403E58}" type="presOf" srcId="{C5C0890F-F4AA-4267-AFFD-197A4EEC2832}" destId="{184CFA59-9843-457F-A975-A3DBC76D626F}" srcOrd="0" destOrd="0" presId="urn:microsoft.com/office/officeart/2018/2/layout/IconLabelList"/>
    <dgm:cxn modelId="{9863FC88-C9CC-48F5-A3FD-4AA9B093F69E}" srcId="{6272F75E-EBE0-4855-9B18-1FB3A90B06B2}" destId="{144A681B-8CB3-49B0-B029-16A3DB2998FE}" srcOrd="0" destOrd="0" parTransId="{D8D7D68C-5355-4C5D-8F74-8FC5C3DFED75}" sibTransId="{FAB209D4-9B9A-4D31-A79F-72D03AC26EB0}"/>
    <dgm:cxn modelId="{A471F6C5-9CA5-4BB6-BA40-CE2DA557BADC}" type="presOf" srcId="{6272F75E-EBE0-4855-9B18-1FB3A90B06B2}" destId="{A19EF828-6241-4AEE-BFC6-A058AED8D60C}" srcOrd="0" destOrd="0" presId="urn:microsoft.com/office/officeart/2018/2/layout/IconLabelList"/>
    <dgm:cxn modelId="{A4460BDC-B36E-4FE0-BD3A-EFAE80B2E53F}" type="presOf" srcId="{144A681B-8CB3-49B0-B029-16A3DB2998FE}" destId="{4B25B78A-BA95-4AA4-AA00-3F55022B699B}" srcOrd="0" destOrd="0" presId="urn:microsoft.com/office/officeart/2018/2/layout/IconLabelList"/>
    <dgm:cxn modelId="{8496C1F7-6E9B-4BFC-8EB6-8D00093BB4F0}" type="presOf" srcId="{1C2FC8F3-37CF-4C36-880E-B625EBA77251}" destId="{3F6CC16F-1A20-4AA9-829E-633065844667}" srcOrd="0" destOrd="0" presId="urn:microsoft.com/office/officeart/2018/2/layout/IconLabelList"/>
    <dgm:cxn modelId="{00D669FF-8E77-4D6E-B678-A47878E8AA17}" srcId="{6272F75E-EBE0-4855-9B18-1FB3A90B06B2}" destId="{C5C0890F-F4AA-4267-AFFD-197A4EEC2832}" srcOrd="2" destOrd="0" parTransId="{4E15FA3F-5080-4E03-A740-BB08ABE1301A}" sibTransId="{FF1B4A68-59A8-4BBD-BEE0-78BD5728F6E5}"/>
    <dgm:cxn modelId="{4AE396BB-A01E-4635-89F9-865905AF537F}" type="presParOf" srcId="{A19EF828-6241-4AEE-BFC6-A058AED8D60C}" destId="{CAE09E07-C299-4A64-B8C8-097B4ABEA117}" srcOrd="0" destOrd="0" presId="urn:microsoft.com/office/officeart/2018/2/layout/IconLabelList"/>
    <dgm:cxn modelId="{EA7C1119-54B9-4C42-92E9-9C1C6685BB8E}" type="presParOf" srcId="{CAE09E07-C299-4A64-B8C8-097B4ABEA117}" destId="{D516100B-BDD8-40E5-96A3-8C3A3AA305E5}" srcOrd="0" destOrd="0" presId="urn:microsoft.com/office/officeart/2018/2/layout/IconLabelList"/>
    <dgm:cxn modelId="{C5F3E456-A52B-4FC0-BB93-73A14D0B3404}" type="presParOf" srcId="{CAE09E07-C299-4A64-B8C8-097B4ABEA117}" destId="{06E937FD-0AE8-4EC6-B392-678F0F9B5319}" srcOrd="1" destOrd="0" presId="urn:microsoft.com/office/officeart/2018/2/layout/IconLabelList"/>
    <dgm:cxn modelId="{54B2B49F-F64D-4C47-B9DE-B1D203DAA455}" type="presParOf" srcId="{CAE09E07-C299-4A64-B8C8-097B4ABEA117}" destId="{4B25B78A-BA95-4AA4-AA00-3F55022B699B}" srcOrd="2" destOrd="0" presId="urn:microsoft.com/office/officeart/2018/2/layout/IconLabelList"/>
    <dgm:cxn modelId="{5DC17D45-AD66-4492-977D-971174093BE3}" type="presParOf" srcId="{A19EF828-6241-4AEE-BFC6-A058AED8D60C}" destId="{0CAB25AD-1A43-4A26-8CE8-2C6A48F4AEF2}" srcOrd="1" destOrd="0" presId="urn:microsoft.com/office/officeart/2018/2/layout/IconLabelList"/>
    <dgm:cxn modelId="{1D1F59E4-3134-4E95-99E4-31336F65B9EB}" type="presParOf" srcId="{A19EF828-6241-4AEE-BFC6-A058AED8D60C}" destId="{C260630B-3212-4465-AC30-B1FADCE4CD66}" srcOrd="2" destOrd="0" presId="urn:microsoft.com/office/officeart/2018/2/layout/IconLabelList"/>
    <dgm:cxn modelId="{0080359F-A6BB-4A6A-A8EA-44A2686797FB}" type="presParOf" srcId="{C260630B-3212-4465-AC30-B1FADCE4CD66}" destId="{DB213F3F-030A-424E-A622-F1CDAFE6CE02}" srcOrd="0" destOrd="0" presId="urn:microsoft.com/office/officeart/2018/2/layout/IconLabelList"/>
    <dgm:cxn modelId="{D1CB2E39-45A8-4DE2-B8DB-CDD1C104F6EA}" type="presParOf" srcId="{C260630B-3212-4465-AC30-B1FADCE4CD66}" destId="{1AEE685A-D7D4-4BE1-8FF7-62E801A60426}" srcOrd="1" destOrd="0" presId="urn:microsoft.com/office/officeart/2018/2/layout/IconLabelList"/>
    <dgm:cxn modelId="{A52DBD79-CD3E-43C7-8718-167B41C3170A}" type="presParOf" srcId="{C260630B-3212-4465-AC30-B1FADCE4CD66}" destId="{3F6CC16F-1A20-4AA9-829E-633065844667}" srcOrd="2" destOrd="0" presId="urn:microsoft.com/office/officeart/2018/2/layout/IconLabelList"/>
    <dgm:cxn modelId="{7D261122-0D56-4684-AD0D-F70A18EE87EA}" type="presParOf" srcId="{A19EF828-6241-4AEE-BFC6-A058AED8D60C}" destId="{1CB41EAD-3AFE-48BE-BC19-1339B31F8B12}" srcOrd="3" destOrd="0" presId="urn:microsoft.com/office/officeart/2018/2/layout/IconLabelList"/>
    <dgm:cxn modelId="{FB6F397B-A413-4833-9ED4-ED28B1012F88}" type="presParOf" srcId="{A19EF828-6241-4AEE-BFC6-A058AED8D60C}" destId="{82723BC8-8E40-4988-A329-F71999D94CC3}" srcOrd="4" destOrd="0" presId="urn:microsoft.com/office/officeart/2018/2/layout/IconLabelList"/>
    <dgm:cxn modelId="{7DC63A5D-46EA-4D2A-B924-1B073AC395BA}" type="presParOf" srcId="{82723BC8-8E40-4988-A329-F71999D94CC3}" destId="{17339D1D-4633-413C-AB26-5C1900B00101}" srcOrd="0" destOrd="0" presId="urn:microsoft.com/office/officeart/2018/2/layout/IconLabelList"/>
    <dgm:cxn modelId="{338DBB3B-86BE-4A41-AB3E-856770FD4D6C}" type="presParOf" srcId="{82723BC8-8E40-4988-A329-F71999D94CC3}" destId="{98F59F6E-35FC-49B8-BA97-5E36BA352129}" srcOrd="1" destOrd="0" presId="urn:microsoft.com/office/officeart/2018/2/layout/IconLabelList"/>
    <dgm:cxn modelId="{65B69F19-B254-4FFA-B5BC-35A35568AF48}" type="presParOf" srcId="{82723BC8-8E40-4988-A329-F71999D94CC3}" destId="{184CFA59-9843-457F-A975-A3DBC76D62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A5932-082B-4D3B-84A1-C4F91DBE2C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0FDF8B-6C2D-47A3-9575-F26BBC994436}">
      <dgm:prSet/>
      <dgm:spPr/>
      <dgm:t>
        <a:bodyPr/>
        <a:lstStyle/>
        <a:p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Swish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offers the 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best trade-off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in speed, stability, and accuracy — ideal for deep learning</a:t>
          </a:r>
          <a:r>
            <a:rPr lang="en-US" b="0" i="0" baseline="0" dirty="0"/>
            <a:t>.</a:t>
          </a:r>
          <a:endParaRPr lang="en-US" dirty="0"/>
        </a:p>
      </dgm:t>
    </dgm:pt>
    <dgm:pt modelId="{A18CBA2F-8A28-404E-A628-6D824ABD436C}" type="parTrans" cxnId="{167A5DF5-6D86-4D5A-90B1-595C1B496718}">
      <dgm:prSet/>
      <dgm:spPr/>
      <dgm:t>
        <a:bodyPr/>
        <a:lstStyle/>
        <a:p>
          <a:endParaRPr lang="en-US"/>
        </a:p>
      </dgm:t>
    </dgm:pt>
    <dgm:pt modelId="{D9E67ABA-4900-43DC-82CB-1E9FF3F37697}" type="sibTrans" cxnId="{167A5DF5-6D86-4D5A-90B1-595C1B496718}">
      <dgm:prSet/>
      <dgm:spPr/>
      <dgm:t>
        <a:bodyPr/>
        <a:lstStyle/>
        <a:p>
          <a:endParaRPr lang="en-US"/>
        </a:p>
      </dgm:t>
    </dgm:pt>
    <dgm:pt modelId="{D7F242B0-D634-4072-8BD9-C8700840C098}">
      <dgm:prSet/>
      <dgm:spPr/>
      <dgm:t>
        <a:bodyPr/>
        <a:lstStyle/>
        <a:p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Leaky ReLU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a safe and 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computationally efficient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default choice.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621CC3-480F-48F7-8B31-501B42A8207C}" type="parTrans" cxnId="{333DB8B3-01E8-4ECD-9A05-876F405205C8}">
      <dgm:prSet/>
      <dgm:spPr/>
      <dgm:t>
        <a:bodyPr/>
        <a:lstStyle/>
        <a:p>
          <a:endParaRPr lang="en-US"/>
        </a:p>
      </dgm:t>
    </dgm:pt>
    <dgm:pt modelId="{43D202A4-CB82-4768-9952-7B34FF59415E}" type="sibTrans" cxnId="{333DB8B3-01E8-4ECD-9A05-876F405205C8}">
      <dgm:prSet/>
      <dgm:spPr/>
      <dgm:t>
        <a:bodyPr/>
        <a:lstStyle/>
        <a:p>
          <a:endParaRPr lang="en-US"/>
        </a:p>
      </dgm:t>
    </dgm:pt>
    <dgm:pt modelId="{A44C2DC6-AFE5-463E-80AE-712D8264791B}">
      <dgm:prSet/>
      <dgm:spPr/>
      <dgm:t>
        <a:bodyPr/>
        <a:lstStyle/>
        <a:p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ReLU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works well in shallow networks but requires caution for dying neurons.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86CBE-0A64-417E-90CC-07E76060C4E9}" type="parTrans" cxnId="{954BFFC7-47F0-4823-8AA1-E4896469EB46}">
      <dgm:prSet/>
      <dgm:spPr/>
      <dgm:t>
        <a:bodyPr/>
        <a:lstStyle/>
        <a:p>
          <a:endParaRPr lang="en-US"/>
        </a:p>
      </dgm:t>
    </dgm:pt>
    <dgm:pt modelId="{4D79A7E6-2D51-49ED-BB5C-B72E756E3499}" type="sibTrans" cxnId="{954BFFC7-47F0-4823-8AA1-E4896469EB46}">
      <dgm:prSet/>
      <dgm:spPr/>
      <dgm:t>
        <a:bodyPr/>
        <a:lstStyle/>
        <a:p>
          <a:endParaRPr lang="en-US"/>
        </a:p>
      </dgm:t>
    </dgm:pt>
    <dgm:pt modelId="{126D7A3E-6D16-4046-87FD-4D0E4858D8A3}">
      <dgm:prSet custT="1"/>
      <dgm:spPr/>
      <dgm:t>
        <a:bodyPr/>
        <a:lstStyle/>
        <a:p>
          <a:r>
            <a:rPr lang="en-US" sz="17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Tanh</a:t>
          </a:r>
          <a:r>
            <a:rPr lang="en-US" sz="17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stable but </a:t>
          </a:r>
          <a:r>
            <a:rPr lang="en-US" sz="17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converges slowly</a:t>
          </a:r>
          <a:r>
            <a:rPr lang="en-US" sz="17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E90BBF-D5B1-4A1D-99C1-8B5BC608633E}" type="parTrans" cxnId="{6B62017E-FDD5-4C08-90FE-2E422E933BD8}">
      <dgm:prSet/>
      <dgm:spPr/>
      <dgm:t>
        <a:bodyPr/>
        <a:lstStyle/>
        <a:p>
          <a:endParaRPr lang="en-US"/>
        </a:p>
      </dgm:t>
    </dgm:pt>
    <dgm:pt modelId="{A7AE57B2-FF0C-4DE0-BD48-F94F6963FA5F}" type="sibTrans" cxnId="{6B62017E-FDD5-4C08-90FE-2E422E933BD8}">
      <dgm:prSet/>
      <dgm:spPr/>
      <dgm:t>
        <a:bodyPr/>
        <a:lstStyle/>
        <a:p>
          <a:endParaRPr lang="en-US"/>
        </a:p>
      </dgm:t>
    </dgm:pt>
    <dgm:pt modelId="{D7EAC41A-7F59-4022-8D23-40AAD6000E9D}">
      <dgm:prSet custT="1"/>
      <dgm:spPr/>
      <dgm:t>
        <a:bodyPr/>
        <a:lstStyle/>
        <a:p>
          <a:r>
            <a:rPr lang="en-US" sz="17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Sigmoid</a:t>
          </a:r>
          <a:r>
            <a:rPr lang="en-US" sz="17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outdated for hidden layers due to poor gradient flow.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590D0-029C-4C1A-ACD1-5AF415B20692}" type="parTrans" cxnId="{6D6A803A-0C8C-492D-BEEE-E45C357A4609}">
      <dgm:prSet/>
      <dgm:spPr/>
      <dgm:t>
        <a:bodyPr/>
        <a:lstStyle/>
        <a:p>
          <a:endParaRPr lang="en-US"/>
        </a:p>
      </dgm:t>
    </dgm:pt>
    <dgm:pt modelId="{A87FDDC4-C3A0-4047-9117-C2CBA15FB957}" type="sibTrans" cxnId="{6D6A803A-0C8C-492D-BEEE-E45C357A4609}">
      <dgm:prSet/>
      <dgm:spPr/>
      <dgm:t>
        <a:bodyPr/>
        <a:lstStyle/>
        <a:p>
          <a:endParaRPr lang="en-US"/>
        </a:p>
      </dgm:t>
    </dgm:pt>
    <dgm:pt modelId="{F6062642-175F-4CC5-99A4-111F58136287}" type="pres">
      <dgm:prSet presAssocID="{E3EA5932-082B-4D3B-84A1-C4F91DBE2C93}" presName="linear" presStyleCnt="0">
        <dgm:presLayoutVars>
          <dgm:animLvl val="lvl"/>
          <dgm:resizeHandles val="exact"/>
        </dgm:presLayoutVars>
      </dgm:prSet>
      <dgm:spPr/>
    </dgm:pt>
    <dgm:pt modelId="{25DC7078-FA43-40EA-B761-3D1ED91C730F}" type="pres">
      <dgm:prSet presAssocID="{B40FDF8B-6C2D-47A3-9575-F26BBC994436}" presName="parentText" presStyleLbl="node1" presStyleIdx="0" presStyleCnt="5" custLinFactY="-4051" custLinFactNeighborY="-100000">
        <dgm:presLayoutVars>
          <dgm:chMax val="0"/>
          <dgm:bulletEnabled val="1"/>
        </dgm:presLayoutVars>
      </dgm:prSet>
      <dgm:spPr/>
    </dgm:pt>
    <dgm:pt modelId="{608D342D-330A-4879-9F0C-DB6572990916}" type="pres">
      <dgm:prSet presAssocID="{D9E67ABA-4900-43DC-82CB-1E9FF3F37697}" presName="spacer" presStyleCnt="0"/>
      <dgm:spPr/>
    </dgm:pt>
    <dgm:pt modelId="{68E9908C-7749-46CD-A60C-D216FE6B7AD3}" type="pres">
      <dgm:prSet presAssocID="{D7F242B0-D634-4072-8BD9-C8700840C098}" presName="parentText" presStyleLbl="node1" presStyleIdx="1" presStyleCnt="5" custLinFactNeighborY="-20081">
        <dgm:presLayoutVars>
          <dgm:chMax val="0"/>
          <dgm:bulletEnabled val="1"/>
        </dgm:presLayoutVars>
      </dgm:prSet>
      <dgm:spPr/>
    </dgm:pt>
    <dgm:pt modelId="{AC2F01AA-86DA-496E-85E5-535AC4214475}" type="pres">
      <dgm:prSet presAssocID="{43D202A4-CB82-4768-9952-7B34FF59415E}" presName="spacer" presStyleCnt="0"/>
      <dgm:spPr/>
    </dgm:pt>
    <dgm:pt modelId="{70841C91-1F19-4A7E-BACC-1999942BD5E5}" type="pres">
      <dgm:prSet presAssocID="{A44C2DC6-AFE5-463E-80AE-712D8264791B}" presName="parentText" presStyleLbl="node1" presStyleIdx="2" presStyleCnt="5" custLinFactNeighborY="-66339">
        <dgm:presLayoutVars>
          <dgm:chMax val="0"/>
          <dgm:bulletEnabled val="1"/>
        </dgm:presLayoutVars>
      </dgm:prSet>
      <dgm:spPr/>
    </dgm:pt>
    <dgm:pt modelId="{64CCE545-6916-4CD4-9D34-255EC0EBF432}" type="pres">
      <dgm:prSet presAssocID="{4D79A7E6-2D51-49ED-BB5C-B72E756E3499}" presName="spacer" presStyleCnt="0"/>
      <dgm:spPr/>
    </dgm:pt>
    <dgm:pt modelId="{9C6BA68F-32BB-4987-87CB-85BE0D0AF2EE}" type="pres">
      <dgm:prSet presAssocID="{126D7A3E-6D16-4046-87FD-4D0E4858D8A3}" presName="parentText" presStyleLbl="node1" presStyleIdx="3" presStyleCnt="5" custLinFactNeighborY="-14602">
        <dgm:presLayoutVars>
          <dgm:chMax val="0"/>
          <dgm:bulletEnabled val="1"/>
        </dgm:presLayoutVars>
      </dgm:prSet>
      <dgm:spPr/>
    </dgm:pt>
    <dgm:pt modelId="{361D750B-1E9D-4CF1-BC5A-8ECEDD0C5AE7}" type="pres">
      <dgm:prSet presAssocID="{A7AE57B2-FF0C-4DE0-BD48-F94F6963FA5F}" presName="spacer" presStyleCnt="0"/>
      <dgm:spPr/>
    </dgm:pt>
    <dgm:pt modelId="{7E4FE695-7D6E-4565-AC09-C0AC950C4912}" type="pres">
      <dgm:prSet presAssocID="{D7EAC41A-7F59-4022-8D23-40AAD6000E9D}" presName="parentText" presStyleLbl="node1" presStyleIdx="4" presStyleCnt="5" custLinFactY="13778" custLinFactNeighborY="100000">
        <dgm:presLayoutVars>
          <dgm:chMax val="0"/>
          <dgm:bulletEnabled val="1"/>
        </dgm:presLayoutVars>
      </dgm:prSet>
      <dgm:spPr/>
    </dgm:pt>
  </dgm:ptLst>
  <dgm:cxnLst>
    <dgm:cxn modelId="{1FE9C10F-7547-49DC-9BBA-38FD4288EF30}" type="presOf" srcId="{D7F242B0-D634-4072-8BD9-C8700840C098}" destId="{68E9908C-7749-46CD-A60C-D216FE6B7AD3}" srcOrd="0" destOrd="0" presId="urn:microsoft.com/office/officeart/2005/8/layout/vList2"/>
    <dgm:cxn modelId="{64F8D121-9CEC-4CDD-8AF7-A1DB2E6DE887}" type="presOf" srcId="{D7EAC41A-7F59-4022-8D23-40AAD6000E9D}" destId="{7E4FE695-7D6E-4565-AC09-C0AC950C4912}" srcOrd="0" destOrd="0" presId="urn:microsoft.com/office/officeart/2005/8/layout/vList2"/>
    <dgm:cxn modelId="{6D6A803A-0C8C-492D-BEEE-E45C357A4609}" srcId="{E3EA5932-082B-4D3B-84A1-C4F91DBE2C93}" destId="{D7EAC41A-7F59-4022-8D23-40AAD6000E9D}" srcOrd="4" destOrd="0" parTransId="{FA5590D0-029C-4C1A-ACD1-5AF415B20692}" sibTransId="{A87FDDC4-C3A0-4047-9117-C2CBA15FB957}"/>
    <dgm:cxn modelId="{9E6D175D-766E-4D3E-903B-A7F4ACAB9835}" type="presOf" srcId="{A44C2DC6-AFE5-463E-80AE-712D8264791B}" destId="{70841C91-1F19-4A7E-BACC-1999942BD5E5}" srcOrd="0" destOrd="0" presId="urn:microsoft.com/office/officeart/2005/8/layout/vList2"/>
    <dgm:cxn modelId="{F374A06D-D8A8-4695-B5B1-AD5C999478D0}" type="presOf" srcId="{E3EA5932-082B-4D3B-84A1-C4F91DBE2C93}" destId="{F6062642-175F-4CC5-99A4-111F58136287}" srcOrd="0" destOrd="0" presId="urn:microsoft.com/office/officeart/2005/8/layout/vList2"/>
    <dgm:cxn modelId="{6B62017E-FDD5-4C08-90FE-2E422E933BD8}" srcId="{E3EA5932-082B-4D3B-84A1-C4F91DBE2C93}" destId="{126D7A3E-6D16-4046-87FD-4D0E4858D8A3}" srcOrd="3" destOrd="0" parTransId="{A6E90BBF-D5B1-4A1D-99C1-8B5BC608633E}" sibTransId="{A7AE57B2-FF0C-4DE0-BD48-F94F6963FA5F}"/>
    <dgm:cxn modelId="{969A1A97-1E9D-4DED-B134-E15980AC3F3A}" type="presOf" srcId="{126D7A3E-6D16-4046-87FD-4D0E4858D8A3}" destId="{9C6BA68F-32BB-4987-87CB-85BE0D0AF2EE}" srcOrd="0" destOrd="0" presId="urn:microsoft.com/office/officeart/2005/8/layout/vList2"/>
    <dgm:cxn modelId="{333DB8B3-01E8-4ECD-9A05-876F405205C8}" srcId="{E3EA5932-082B-4D3B-84A1-C4F91DBE2C93}" destId="{D7F242B0-D634-4072-8BD9-C8700840C098}" srcOrd="1" destOrd="0" parTransId="{7A621CC3-480F-48F7-8B31-501B42A8207C}" sibTransId="{43D202A4-CB82-4768-9952-7B34FF59415E}"/>
    <dgm:cxn modelId="{954BFFC7-47F0-4823-8AA1-E4896469EB46}" srcId="{E3EA5932-082B-4D3B-84A1-C4F91DBE2C93}" destId="{A44C2DC6-AFE5-463E-80AE-712D8264791B}" srcOrd="2" destOrd="0" parTransId="{D3D86CBE-0A64-417E-90CC-07E76060C4E9}" sibTransId="{4D79A7E6-2D51-49ED-BB5C-B72E756E3499}"/>
    <dgm:cxn modelId="{2B9813D7-F251-42E1-8321-0D690721D577}" type="presOf" srcId="{B40FDF8B-6C2D-47A3-9575-F26BBC994436}" destId="{25DC7078-FA43-40EA-B761-3D1ED91C730F}" srcOrd="0" destOrd="0" presId="urn:microsoft.com/office/officeart/2005/8/layout/vList2"/>
    <dgm:cxn modelId="{167A5DF5-6D86-4D5A-90B1-595C1B496718}" srcId="{E3EA5932-082B-4D3B-84A1-C4F91DBE2C93}" destId="{B40FDF8B-6C2D-47A3-9575-F26BBC994436}" srcOrd="0" destOrd="0" parTransId="{A18CBA2F-8A28-404E-A628-6D824ABD436C}" sibTransId="{D9E67ABA-4900-43DC-82CB-1E9FF3F37697}"/>
    <dgm:cxn modelId="{443739FA-5069-40C3-8BBD-8EF827B2796F}" type="presParOf" srcId="{F6062642-175F-4CC5-99A4-111F58136287}" destId="{25DC7078-FA43-40EA-B761-3D1ED91C730F}" srcOrd="0" destOrd="0" presId="urn:microsoft.com/office/officeart/2005/8/layout/vList2"/>
    <dgm:cxn modelId="{80669DBD-05B7-4CC4-95C7-0D38CAA33837}" type="presParOf" srcId="{F6062642-175F-4CC5-99A4-111F58136287}" destId="{608D342D-330A-4879-9F0C-DB6572990916}" srcOrd="1" destOrd="0" presId="urn:microsoft.com/office/officeart/2005/8/layout/vList2"/>
    <dgm:cxn modelId="{E3234319-47B0-4992-8590-ADC8680209C6}" type="presParOf" srcId="{F6062642-175F-4CC5-99A4-111F58136287}" destId="{68E9908C-7749-46CD-A60C-D216FE6B7AD3}" srcOrd="2" destOrd="0" presId="urn:microsoft.com/office/officeart/2005/8/layout/vList2"/>
    <dgm:cxn modelId="{133C04D5-1AAA-4653-8B95-96E4BEA0C88A}" type="presParOf" srcId="{F6062642-175F-4CC5-99A4-111F58136287}" destId="{AC2F01AA-86DA-496E-85E5-535AC4214475}" srcOrd="3" destOrd="0" presId="urn:microsoft.com/office/officeart/2005/8/layout/vList2"/>
    <dgm:cxn modelId="{5ACD5DD9-B4E1-4317-B1AD-A97A50084A1B}" type="presParOf" srcId="{F6062642-175F-4CC5-99A4-111F58136287}" destId="{70841C91-1F19-4A7E-BACC-1999942BD5E5}" srcOrd="4" destOrd="0" presId="urn:microsoft.com/office/officeart/2005/8/layout/vList2"/>
    <dgm:cxn modelId="{CBD037F7-CC73-47A7-849A-783BBFDE50F8}" type="presParOf" srcId="{F6062642-175F-4CC5-99A4-111F58136287}" destId="{64CCE545-6916-4CD4-9D34-255EC0EBF432}" srcOrd="5" destOrd="0" presId="urn:microsoft.com/office/officeart/2005/8/layout/vList2"/>
    <dgm:cxn modelId="{22DE4A2C-D6C0-4069-AA5B-558054ED3AB5}" type="presParOf" srcId="{F6062642-175F-4CC5-99A4-111F58136287}" destId="{9C6BA68F-32BB-4987-87CB-85BE0D0AF2EE}" srcOrd="6" destOrd="0" presId="urn:microsoft.com/office/officeart/2005/8/layout/vList2"/>
    <dgm:cxn modelId="{7A8A3C40-177B-4799-AF79-755B3DC6561E}" type="presParOf" srcId="{F6062642-175F-4CC5-99A4-111F58136287}" destId="{361D750B-1E9D-4CF1-BC5A-8ECEDD0C5AE7}" srcOrd="7" destOrd="0" presId="urn:microsoft.com/office/officeart/2005/8/layout/vList2"/>
    <dgm:cxn modelId="{DB2F3C78-4982-4B93-8DE0-6911237548A1}" type="presParOf" srcId="{F6062642-175F-4CC5-99A4-111F58136287}" destId="{7E4FE695-7D6E-4565-AC09-C0AC950C49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BB2BE-E9B5-49C9-8B9C-8EC414B12881}">
      <dsp:nvSpPr>
        <dsp:cNvPr id="0" name=""/>
        <dsp:cNvSpPr/>
      </dsp:nvSpPr>
      <dsp:spPr>
        <a:xfrm>
          <a:off x="3799755" y="729437"/>
          <a:ext cx="562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159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6016" y="772193"/>
        <a:ext cx="29637" cy="5927"/>
      </dsp:txXfrm>
    </dsp:sp>
    <dsp:sp modelId="{D14E70B7-5C95-408E-A9E4-00A7ED4EEE90}">
      <dsp:nvSpPr>
        <dsp:cNvPr id="0" name=""/>
        <dsp:cNvSpPr/>
      </dsp:nvSpPr>
      <dsp:spPr>
        <a:xfrm>
          <a:off x="1224338" y="1992"/>
          <a:ext cx="2577217" cy="15463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86" tIns="132559" rIns="126286" bIns="1325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Study theoretical and empirical properties of activation functions</a:t>
          </a:r>
        </a:p>
      </dsp:txBody>
      <dsp:txXfrm>
        <a:off x="1224338" y="1992"/>
        <a:ext cx="2577217" cy="1546330"/>
      </dsp:txXfrm>
    </dsp:sp>
    <dsp:sp modelId="{B775A2B7-1E88-4866-B9B7-AAD4512725D8}">
      <dsp:nvSpPr>
        <dsp:cNvPr id="0" name=""/>
        <dsp:cNvSpPr/>
      </dsp:nvSpPr>
      <dsp:spPr>
        <a:xfrm>
          <a:off x="2512946" y="1546522"/>
          <a:ext cx="3169977" cy="562159"/>
        </a:xfrm>
        <a:custGeom>
          <a:avLst/>
          <a:gdLst/>
          <a:ahLst/>
          <a:cxnLst/>
          <a:rect l="0" t="0" r="0" b="0"/>
          <a:pathLst>
            <a:path>
              <a:moveTo>
                <a:pt x="3169977" y="0"/>
              </a:moveTo>
              <a:lnTo>
                <a:pt x="3169977" y="298179"/>
              </a:lnTo>
              <a:lnTo>
                <a:pt x="0" y="298179"/>
              </a:lnTo>
              <a:lnTo>
                <a:pt x="0" y="562159"/>
              </a:lnTo>
            </a:path>
          </a:pathLst>
        </a:custGeom>
        <a:noFill/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7312" y="1824638"/>
        <a:ext cx="161246" cy="5927"/>
      </dsp:txXfrm>
    </dsp:sp>
    <dsp:sp modelId="{F29789CC-8850-485C-937A-69B8FE6997DA}">
      <dsp:nvSpPr>
        <dsp:cNvPr id="0" name=""/>
        <dsp:cNvSpPr/>
      </dsp:nvSpPr>
      <dsp:spPr>
        <a:xfrm>
          <a:off x="4394315" y="1992"/>
          <a:ext cx="2577217" cy="1546330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86" tIns="132559" rIns="126286" bIns="1325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convergence speed and gradient dynamics</a:t>
          </a:r>
        </a:p>
      </dsp:txBody>
      <dsp:txXfrm>
        <a:off x="4394315" y="1992"/>
        <a:ext cx="2577217" cy="1546330"/>
      </dsp:txXfrm>
    </dsp:sp>
    <dsp:sp modelId="{0B7F1C17-5E58-4BF6-BC37-D85DA8726696}">
      <dsp:nvSpPr>
        <dsp:cNvPr id="0" name=""/>
        <dsp:cNvSpPr/>
      </dsp:nvSpPr>
      <dsp:spPr>
        <a:xfrm>
          <a:off x="3799755" y="2868527"/>
          <a:ext cx="562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159" y="45720"/>
              </a:lnTo>
            </a:path>
          </a:pathLst>
        </a:custGeom>
        <a:noFill/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6016" y="2911283"/>
        <a:ext cx="29637" cy="5927"/>
      </dsp:txXfrm>
    </dsp:sp>
    <dsp:sp modelId="{F8075CC6-A66A-4CFC-9B94-49A5EC17B84E}">
      <dsp:nvSpPr>
        <dsp:cNvPr id="0" name=""/>
        <dsp:cNvSpPr/>
      </dsp:nvSpPr>
      <dsp:spPr>
        <a:xfrm>
          <a:off x="1224338" y="2141082"/>
          <a:ext cx="2577217" cy="1546330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86" tIns="132559" rIns="126286" bIns="1325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 ReLU, Sigmoid, Tanh, Leaky ReLU, and Swish</a:t>
          </a:r>
        </a:p>
      </dsp:txBody>
      <dsp:txXfrm>
        <a:off x="1224338" y="2141082"/>
        <a:ext cx="2577217" cy="1546330"/>
      </dsp:txXfrm>
    </dsp:sp>
    <dsp:sp modelId="{A2163111-6E8B-4911-95DD-CAA4ECF2EE90}">
      <dsp:nvSpPr>
        <dsp:cNvPr id="0" name=""/>
        <dsp:cNvSpPr/>
      </dsp:nvSpPr>
      <dsp:spPr>
        <a:xfrm>
          <a:off x="4394315" y="2141082"/>
          <a:ext cx="2577217" cy="1546330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86" tIns="132559" rIns="126286" bIns="13255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Guide selection of activation functions for deep learning</a:t>
          </a:r>
        </a:p>
      </dsp:txBody>
      <dsp:txXfrm>
        <a:off x="4394315" y="2141082"/>
        <a:ext cx="2577217" cy="1546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2A1B8-2221-4D2E-BC83-440003D8B610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B9E7E-97EC-450A-B92B-758E4D057D9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6B1B3-F7E9-4E6E-86BE-B25952D71CFD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1. Mathematical Derivation of Activation Functions</a:t>
          </a:r>
        </a:p>
      </dsp:txBody>
      <dsp:txXfrm>
        <a:off x="25435" y="2456402"/>
        <a:ext cx="1800000" cy="720000"/>
      </dsp:txXfrm>
    </dsp:sp>
    <dsp:sp modelId="{F3C1C9A3-FF85-40CD-B78D-2DFF36FD1F5E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57FFA-88F6-4A62-A3E7-E9D8DD820B41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B8672-FD4A-430A-B78E-FB4A89D8BBF2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Empirical Evaluation using CIFAR-10</a:t>
          </a:r>
        </a:p>
      </dsp:txBody>
      <dsp:txXfrm>
        <a:off x="2140435" y="2456402"/>
        <a:ext cx="1800000" cy="720000"/>
      </dsp:txXfrm>
    </dsp:sp>
    <dsp:sp modelId="{65ED8415-253D-4C70-8346-E663843DEEAF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B0C3D-3F99-4C2C-B62D-D21DA7C09C1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5E4EA-AD89-41A3-A26E-3AB6B80919DA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Gradient Flow &amp; Stability Analysis</a:t>
          </a:r>
        </a:p>
      </dsp:txBody>
      <dsp:txXfrm>
        <a:off x="4255435" y="2456402"/>
        <a:ext cx="1800000" cy="720000"/>
      </dsp:txXfrm>
    </dsp:sp>
    <dsp:sp modelId="{D46D3902-4162-4BEA-8F10-DE401CA19DA3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9D446-690D-409E-A6E1-76BBC773552B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359C8-2DEB-4B14-85B6-CEF5AF0E4761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4. Optimization &amp; Computational Trade-offs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6100B-BDD8-40E5-96A3-8C3A3AA305E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5B78A-BA95-4AA4-AA00-3F55022B699B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 CIFAR-10 (60,000 images, 10 classes</a:t>
          </a:r>
          <a:r>
            <a:rPr lang="en-US" sz="1700" kern="1200" dirty="0"/>
            <a:t>)</a:t>
          </a:r>
        </a:p>
      </dsp:txBody>
      <dsp:txXfrm>
        <a:off x="78583" y="2435142"/>
        <a:ext cx="2399612" cy="720000"/>
      </dsp:txXfrm>
    </dsp:sp>
    <dsp:sp modelId="{DB213F3F-030A-424E-A622-F1CDAFE6CE0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C16F-1A20-4AA9-829E-63306584466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Steps: Normalization, Data Augmentation, Data Loader setup</a:t>
          </a:r>
        </a:p>
      </dsp:txBody>
      <dsp:txXfrm>
        <a:off x="2898129" y="2435142"/>
        <a:ext cx="2399612" cy="720000"/>
      </dsp:txXfrm>
    </dsp:sp>
    <dsp:sp modelId="{17339D1D-4633-413C-AB26-5C1900B0010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FA59-9843-457F-A975-A3DBC76D626F}">
      <dsp:nvSpPr>
        <dsp:cNvPr id="0" name=""/>
        <dsp:cNvSpPr/>
      </dsp:nvSpPr>
      <dsp:spPr>
        <a:xfrm>
          <a:off x="5796258" y="2366317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Goal: Improve generalization, training stability</a:t>
          </a:r>
        </a:p>
      </dsp:txBody>
      <dsp:txXfrm>
        <a:off x="5796258" y="2366317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C7078-FA43-40EA-B761-3D1ED91C730F}">
      <dsp:nvSpPr>
        <dsp:cNvPr id="0" name=""/>
        <dsp:cNvSpPr/>
      </dsp:nvSpPr>
      <dsp:spPr>
        <a:xfrm>
          <a:off x="0" y="0"/>
          <a:ext cx="5098904" cy="694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Swish</a:t>
          </a: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offers the </a:t>
          </a:r>
          <a:r>
            <a:rPr lang="en-US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best trade-off</a:t>
          </a: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in speed, stability, and accuracy — ideal for deep learning</a:t>
          </a:r>
          <a:r>
            <a:rPr lang="en-US" sz="1800" b="0" i="0" kern="1200" baseline="0" dirty="0"/>
            <a:t>.</a:t>
          </a:r>
          <a:endParaRPr lang="en-US" sz="1800" kern="1200" dirty="0"/>
        </a:p>
      </dsp:txBody>
      <dsp:txXfrm>
        <a:off x="33926" y="33926"/>
        <a:ext cx="5031052" cy="627128"/>
      </dsp:txXfrm>
    </dsp:sp>
    <dsp:sp modelId="{68E9908C-7749-46CD-A60C-D216FE6B7AD3}">
      <dsp:nvSpPr>
        <dsp:cNvPr id="0" name=""/>
        <dsp:cNvSpPr/>
      </dsp:nvSpPr>
      <dsp:spPr>
        <a:xfrm>
          <a:off x="0" y="747888"/>
          <a:ext cx="5098904" cy="694980"/>
        </a:xfrm>
        <a:prstGeom prst="round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Leaky ReLU</a:t>
          </a: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a safe and </a:t>
          </a:r>
          <a:r>
            <a:rPr lang="en-US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computationally efficient</a:t>
          </a: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default choice.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781814"/>
        <a:ext cx="5031052" cy="627128"/>
      </dsp:txXfrm>
    </dsp:sp>
    <dsp:sp modelId="{70841C91-1F19-4A7E-BACC-1999942BD5E5}">
      <dsp:nvSpPr>
        <dsp:cNvPr id="0" name=""/>
        <dsp:cNvSpPr/>
      </dsp:nvSpPr>
      <dsp:spPr>
        <a:xfrm>
          <a:off x="0" y="1470728"/>
          <a:ext cx="5098904" cy="69498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ReLU</a:t>
          </a: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works well in shallow networks but requires caution for dying neurons.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1504654"/>
        <a:ext cx="5031052" cy="627128"/>
      </dsp:txXfrm>
    </dsp:sp>
    <dsp:sp modelId="{9C6BA68F-32BB-4987-87CB-85BE0D0AF2EE}">
      <dsp:nvSpPr>
        <dsp:cNvPr id="0" name=""/>
        <dsp:cNvSpPr/>
      </dsp:nvSpPr>
      <dsp:spPr>
        <a:xfrm>
          <a:off x="0" y="2244368"/>
          <a:ext cx="5098904" cy="694980"/>
        </a:xfrm>
        <a:prstGeom prst="round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Tanh</a:t>
          </a:r>
          <a:r>
            <a:rPr lang="en-US" sz="17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stable but </a:t>
          </a:r>
          <a:r>
            <a:rPr lang="en-US" sz="17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converges slowly</a:t>
          </a:r>
          <a:r>
            <a:rPr lang="en-US" sz="17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2278294"/>
        <a:ext cx="5031052" cy="627128"/>
      </dsp:txXfrm>
    </dsp:sp>
    <dsp:sp modelId="{7E4FE695-7D6E-4565-AC09-C0AC950C4912}">
      <dsp:nvSpPr>
        <dsp:cNvPr id="0" name=""/>
        <dsp:cNvSpPr/>
      </dsp:nvSpPr>
      <dsp:spPr>
        <a:xfrm>
          <a:off x="0" y="3010236"/>
          <a:ext cx="5098904" cy="69498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Sigmoid</a:t>
          </a:r>
          <a:r>
            <a:rPr lang="en-US" sz="17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outdated for hidden layers due to poor gradient flow.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3044162"/>
        <a:ext cx="5031052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9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04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4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774" y="1297648"/>
            <a:ext cx="469167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athematical Analysis and Theoretical Trade-offs of Activation Functions in Neural Networks: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Behavior and Gradient Dynamics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4763803"/>
            <a:ext cx="4691671" cy="14643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Theoretical Machine Learning (DASC 5420)</a:t>
            </a:r>
          </a:p>
        </p:txBody>
      </p:sp>
      <p:pic>
        <p:nvPicPr>
          <p:cNvPr id="13" name="Picture 12" descr="Abstract background">
            <a:extLst>
              <a:ext uri="{FF2B5EF4-FFF2-40B4-BE49-F238E27FC236}">
                <a16:creationId xmlns:a16="http://schemas.microsoft.com/office/drawing/2014/main" id="{0B6760DB-8665-47C8-1F66-50D3D03F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54" r="15135"/>
          <a:stretch/>
        </p:blipFill>
        <p:spPr>
          <a:xfrm>
            <a:off x="5667986" y="10"/>
            <a:ext cx="3476014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1064C8-8596-467D-BCF0-38475634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CBD8-2821-323B-5FD9-AF143587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163095"/>
            <a:ext cx="8275320" cy="14005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 full pipeline by importing all modules, setting up CIFAR-10 data, training CNNs with different activation functions, and generating + saving all evaluation plots (loss, accuracy, gradients, derivatives).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8D68C-943F-0D01-3D60-67268A583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1700784"/>
            <a:ext cx="4123944" cy="48825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40C1D-3B5F-1FEA-760E-D79E8F164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50" y="1700784"/>
            <a:ext cx="3840478" cy="2359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4DE36-E7EA-7351-AFB9-643A6D66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450" y="4251959"/>
            <a:ext cx="3840478" cy="22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91C87BF6-43F1-8F78-CB58-E0F913BE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70" r="22717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35F40-5E4F-67A7-DB26-74788934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2950387"/>
            <a:ext cx="271370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– </a:t>
            </a:r>
            <a:b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SUMMARY </a:t>
            </a:r>
            <a:b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PLOTS</a:t>
            </a:r>
          </a:p>
        </p:txBody>
      </p:sp>
    </p:spTree>
    <p:extLst>
      <p:ext uri="{BB962C8B-B14F-4D97-AF65-F5344CB8AC3E}">
        <p14:creationId xmlns:p14="http://schemas.microsoft.com/office/powerpoint/2010/main" val="31011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C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 – Convergence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680274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initial convergence due to simple gradient behavior.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'dying neurons' with zero gradient for x &lt; 0.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reaches ~78%.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flow remains active but slightly unstable.</a:t>
            </a:r>
          </a:p>
        </p:txBody>
      </p:sp>
      <p:pic>
        <p:nvPicPr>
          <p:cNvPr id="4" name="Picture 3" descr="Relu - loss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70" y="2595418"/>
            <a:ext cx="3517730" cy="2290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4587921" cy="164297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</a:t>
            </a:r>
            <a:r>
              <a:rPr lang="en-CA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C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Convergence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and consistent convergence with strong generalization.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 slope for negative inputs prevents dead neurons.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gradient norm and validation accuracy around ~78%.</a:t>
            </a:r>
          </a:p>
        </p:txBody>
      </p:sp>
      <p:pic>
        <p:nvPicPr>
          <p:cNvPr id="4" name="Picture 3" descr="Leaky Relu - loss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487028"/>
            <a:ext cx="3127897" cy="191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4578685" cy="164297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– Convergence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convergence due to saturation for large |x|.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Suffers from vanishing gradients, especially in deep layers.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unstable and gradients weak early on.</a:t>
            </a:r>
          </a:p>
        </p:txBody>
      </p:sp>
      <p:pic>
        <p:nvPicPr>
          <p:cNvPr id="4" name="Picture 3" descr="Sigmoid - loss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498758"/>
            <a:ext cx="3127897" cy="1892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CA" sz="3500" dirty="0"/>
              <a:t>Tanh – Convergence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convergence, better than sigmoid.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suffers from saturation at extreme values.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validation accuracy with stable learning behavior.</a:t>
            </a:r>
          </a:p>
        </p:txBody>
      </p:sp>
      <p:pic>
        <p:nvPicPr>
          <p:cNvPr id="4" name="Picture 3" descr="Tanh - loss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447929"/>
            <a:ext cx="3127897" cy="199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CA" sz="3500" dirty="0"/>
              <a:t>Swish – Convergence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Fastest and smoothest convergence overall.</a:t>
            </a:r>
          </a:p>
          <a:p>
            <a:r>
              <a:rPr lang="en-US" sz="1700" dirty="0"/>
              <a:t>Non-monotonic and smooth derivative supports gradient flow.</a:t>
            </a:r>
          </a:p>
          <a:p>
            <a:r>
              <a:rPr lang="en-US" sz="1700" dirty="0"/>
              <a:t>Reaches highest validation accuracy (~80%).</a:t>
            </a:r>
          </a:p>
        </p:txBody>
      </p:sp>
      <p:pic>
        <p:nvPicPr>
          <p:cNvPr id="4" name="Picture 3" descr="Swish - loss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463569"/>
            <a:ext cx="3127897" cy="196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456" y="736959"/>
            <a:ext cx="4642543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</a:t>
            </a:r>
            <a:br>
              <a:rPr lang="en-C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– All Activations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308" y="1666925"/>
            <a:ext cx="4047928" cy="44541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CA" sz="1400" dirty="0"/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Swish and Leaky </a:t>
            </a:r>
            <a:r>
              <a:rPr lang="en-C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non-zero gradients across all inputs.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and Tanh suffer from saturation and vanishing gradients at extremes.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ReLU’s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is 0 for x &lt; 0, leading to inactive ('dead') neurons.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Smooth and continuous derivatives improve stability and convergence in deep networks.</a:t>
            </a:r>
          </a:p>
          <a:p>
            <a:pPr>
              <a:lnSpc>
                <a:spcPct val="90000"/>
              </a:lnSpc>
            </a:pP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Smoothness: Swish, Sigmoid, and Tanh are smooth; </a:t>
            </a:r>
            <a:r>
              <a:rPr lang="en-C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piecewise.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Non-monotonicity: Only Swish is non-monotonic — helps with exploration in optimization.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Flow: </a:t>
            </a:r>
            <a:r>
              <a:rPr lang="en-C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Sigmoid cut off gradients (at x &lt; 0 or saturation); Swish and Leaky </a:t>
            </a:r>
            <a:r>
              <a:rPr lang="en-C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retain them.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Sigmoid: (0, 1)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Tanh: (−1, 1)</a:t>
            </a:r>
          </a:p>
          <a:p>
            <a:pPr>
              <a:lnSpc>
                <a:spcPct val="90000"/>
              </a:lnSpc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 &amp; Leaky ReLU &amp; Swish: [0, ∞) or extend to negatives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CA" sz="1400" dirty="0"/>
          </a:p>
        </p:txBody>
      </p:sp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E52C25AA-AF77-72F1-2DE6-3523DFEA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4" y="936021"/>
            <a:ext cx="3416775" cy="205860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6" name="Picture 5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1D5C594E-B686-170E-F6F7-3BAE0D97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4" y="3803578"/>
            <a:ext cx="3416775" cy="21781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364055-6E29-5236-E92C-6D9039E12A0E}"/>
              </a:ext>
            </a:extLst>
          </p:cNvPr>
          <p:cNvSpPr txBox="1">
            <a:spLocks/>
          </p:cNvSpPr>
          <p:nvPr/>
        </p:nvSpPr>
        <p:spPr>
          <a:xfrm>
            <a:off x="4501457" y="3684300"/>
            <a:ext cx="4183013" cy="2923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3026751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7FDD0-1F5E-6F36-0831-459C0E2A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440290"/>
            <a:ext cx="4691671" cy="39774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1.Accuracy and validation plots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2.First Derivative plots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3.Gradient Norm Flow plots</a:t>
            </a:r>
            <a:br>
              <a:rPr lang="en-US" sz="2900" dirty="0"/>
            </a:br>
            <a:br>
              <a:rPr lang="en-US" sz="2900" dirty="0"/>
            </a:br>
            <a:endParaRPr lang="en-US" sz="2900" dirty="0"/>
          </a:p>
        </p:txBody>
      </p:sp>
      <p:pic>
        <p:nvPicPr>
          <p:cNvPr id="15" name="Picture 14" descr="Graph">
            <a:extLst>
              <a:ext uri="{FF2B5EF4-FFF2-40B4-BE49-F238E27FC236}">
                <a16:creationId xmlns:a16="http://schemas.microsoft.com/office/drawing/2014/main" id="{FD683598-AF0F-A0BE-09D9-7FA258B4BE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595" r="41727"/>
          <a:stretch/>
        </p:blipFill>
        <p:spPr>
          <a:xfrm>
            <a:off x="5667986" y="10"/>
            <a:ext cx="3476014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81064C8-8596-467D-BCF0-38475634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lu - Gradient Norm 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66561"/>
            <a:ext cx="4040330" cy="1834687"/>
          </a:xfrm>
          <a:prstGeom prst="rect">
            <a:avLst/>
          </a:prstGeom>
        </p:spPr>
      </p:pic>
      <p:pic>
        <p:nvPicPr>
          <p:cNvPr id="7" name="Picture 6" descr="Relu - validation &amp; accura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95339"/>
            <a:ext cx="4040330" cy="2031345"/>
          </a:xfrm>
          <a:prstGeom prst="rect">
            <a:avLst/>
          </a:prstGeom>
        </p:spPr>
      </p:pic>
      <p:pic>
        <p:nvPicPr>
          <p:cNvPr id="8" name="Picture 7" descr="Relu and its first derivati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4552334"/>
            <a:ext cx="4040330" cy="203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5B7D6-7C3E-AB76-B838-819BD46A4B96}"/>
              </a:ext>
            </a:extLst>
          </p:cNvPr>
          <p:cNvSpPr txBox="1"/>
          <p:nvPr/>
        </p:nvSpPr>
        <p:spPr>
          <a:xfrm>
            <a:off x="167149" y="266561"/>
            <a:ext cx="4121390" cy="6331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</a:t>
            </a:r>
            <a:r>
              <a:rPr lang="en-CA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endParaRPr lang="en-CA" sz="11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Gradient Norm Flow</a:t>
            </a:r>
            <a:endParaRPr lang="en-CA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shows relatively consistent gradient norms during training.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 major vanishing or exploding gradients observed.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Slight instability due to zero gradients for negative inputs (dead neurons risk).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Validation Accuracy</a:t>
            </a:r>
            <a:endParaRPr lang="en-CA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 improves steadily and reaches ~78% by epoch 9.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Indicates fast and effective convergence in early epochs.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Plateaus slightly toward the end, showing stable generalization.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Activation &amp; Derivative</a:t>
            </a:r>
            <a:endParaRPr lang="en-CA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output is zero for negative inputs; derivative is 0 → causes “dead neuron” issue.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Positive side has constant derivative (1), promoting fast updates and sharp convergence.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CA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CA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&amp; 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CA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C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Yue Zhang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C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Machine Learning (DASC 5420)</a:t>
            </a:r>
          </a:p>
          <a:p>
            <a:pPr marL="0" indent="0">
              <a:lnSpc>
                <a:spcPct val="90000"/>
              </a:lnSpc>
              <a:buNone/>
            </a:pPr>
            <a:endParaRPr lang="en-C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>
              <a:lnSpc>
                <a:spcPct val="90000"/>
              </a:lnSpc>
            </a:pPr>
            <a:r>
              <a:rPr lang="en-C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Arpitha Thippeswamy  - T00749833</a:t>
            </a:r>
          </a:p>
          <a:p>
            <a:pPr>
              <a:lnSpc>
                <a:spcPct val="90000"/>
              </a:lnSpc>
            </a:pPr>
            <a:r>
              <a:rPr lang="en-C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Sree Aryan SP              - T00751318             </a:t>
            </a:r>
          </a:p>
          <a:p>
            <a:pPr>
              <a:lnSpc>
                <a:spcPct val="90000"/>
              </a:lnSpc>
            </a:pPr>
            <a:r>
              <a:rPr lang="en-C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Shashank Manjunatha  - T00728166</a:t>
            </a:r>
          </a:p>
          <a:p>
            <a:pPr>
              <a:lnSpc>
                <a:spcPct val="90000"/>
              </a:lnSpc>
            </a:pPr>
            <a:r>
              <a:rPr lang="en-C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Jiayi Zhang                  -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ky relu &amp; its first deriva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35" y="2848667"/>
            <a:ext cx="4432563" cy="3653821"/>
          </a:xfrm>
          <a:prstGeom prst="rect">
            <a:avLst/>
          </a:prstGeom>
        </p:spPr>
      </p:pic>
      <p:pic>
        <p:nvPicPr>
          <p:cNvPr id="7" name="Picture 6" descr="Leaky Relu - Gradient Norm 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835" y="245169"/>
            <a:ext cx="4469730" cy="2426592"/>
          </a:xfrm>
          <a:prstGeom prst="rect">
            <a:avLst/>
          </a:prstGeom>
        </p:spPr>
      </p:pic>
      <p:pic>
        <p:nvPicPr>
          <p:cNvPr id="8" name="Picture 7" descr="Leaky Relu - validation &amp; accura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28" y="245169"/>
            <a:ext cx="3995928" cy="2426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220A1-5CD3-9328-423B-6DB621A2ED2D}"/>
              </a:ext>
            </a:extLst>
          </p:cNvPr>
          <p:cNvSpPr txBox="1"/>
          <p:nvPr/>
        </p:nvSpPr>
        <p:spPr>
          <a:xfrm>
            <a:off x="286328" y="2848667"/>
            <a:ext cx="3995928" cy="3599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LEAKY RELU</a:t>
            </a:r>
            <a:endParaRPr lang="en-CA" sz="6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Validation Accuracy</a:t>
            </a:r>
            <a:endParaRPr lang="en-CA" sz="1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Shows a smooth and steady rise in accuracy, reaching ~78.5%.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Converges almost as fast as </a:t>
            </a:r>
            <a:r>
              <a:rPr lang="en-CA" sz="1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but with more stability across epochs.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CA" sz="1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 Norm Flow</a:t>
            </a:r>
            <a:endParaRPr lang="en-CA" sz="1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 norms are well-maintained and less spiky than </a:t>
            </a:r>
            <a:r>
              <a:rPr lang="en-CA" sz="1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 signs of vanishing gradients, thanks to non-zero slope on negative inputs.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CA" sz="1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Activation &amp; Derivative</a:t>
            </a:r>
            <a:endParaRPr lang="en-CA" sz="1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Leaky </a:t>
            </a:r>
            <a:r>
              <a:rPr lang="en-CA" sz="1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 a small, non-zero gradient for negative inputs (≈ 0.01).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Prevents the “dead neuron” problem seen in standard </a:t>
            </a:r>
            <a:r>
              <a:rPr lang="en-CA" sz="1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Leads to better gradient flow and more robust convergence.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moid &amp; its first deriva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88" y="185852"/>
            <a:ext cx="4142232" cy="3005404"/>
          </a:xfrm>
          <a:prstGeom prst="rect">
            <a:avLst/>
          </a:prstGeom>
        </p:spPr>
      </p:pic>
      <p:pic>
        <p:nvPicPr>
          <p:cNvPr id="7" name="Picture 6" descr="Sigmoid -Gradient Norm 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88" y="3328416"/>
            <a:ext cx="4142232" cy="3343732"/>
          </a:xfrm>
          <a:prstGeom prst="rect">
            <a:avLst/>
          </a:prstGeom>
        </p:spPr>
      </p:pic>
      <p:pic>
        <p:nvPicPr>
          <p:cNvPr id="8" name="Picture 7" descr="Sigmoid - validation &amp; accura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27" y="185852"/>
            <a:ext cx="4285671" cy="2426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A261F7-FD71-FBE5-DDE2-81BE1A7A5EA7}"/>
              </a:ext>
            </a:extLst>
          </p:cNvPr>
          <p:cNvSpPr txBox="1"/>
          <p:nvPr/>
        </p:nvSpPr>
        <p:spPr>
          <a:xfrm>
            <a:off x="286328" y="2735900"/>
            <a:ext cx="4285672" cy="3966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SIGMOID</a:t>
            </a:r>
            <a:endParaRPr lang="en-CA" sz="9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Validation Accuracy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Starts low (~35%) and improves unevenly, peaking near ~61%.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 fluctuates significantly — indicating less stable convergence.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Slower and less consistent learning compared to </a:t>
            </a:r>
            <a:r>
              <a:rPr lang="en-CA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Leaky </a:t>
            </a:r>
            <a:r>
              <a:rPr lang="en-CA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 Norm Flow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Gradients grow gradually but remain lower overall.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gradient flow exists, but saturation in extreme values causes vanishing gradients.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Peaks are lower than </a:t>
            </a:r>
            <a:r>
              <a:rPr lang="en-CA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 Swish, reflecting weaker signal propagation.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Activation &amp; Derivative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Sigmoid saturates for large positive/negative inputs → gradients approach zero.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Derivative peaks around 0.25 at x=0, and is close to 0 elsewhere.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Causes vanishing gradients, especially in deeper networks.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h &amp; its first deriva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21" y="200026"/>
            <a:ext cx="4030549" cy="2897135"/>
          </a:xfrm>
          <a:prstGeom prst="rect">
            <a:avLst/>
          </a:prstGeom>
        </p:spPr>
      </p:pic>
      <p:pic>
        <p:nvPicPr>
          <p:cNvPr id="7" name="Picture 6" descr="Tanh - Gradient Norm 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22" y="3428999"/>
            <a:ext cx="4030549" cy="3172293"/>
          </a:xfrm>
          <a:prstGeom prst="rect">
            <a:avLst/>
          </a:prstGeom>
        </p:spPr>
      </p:pic>
      <p:pic>
        <p:nvPicPr>
          <p:cNvPr id="8" name="Picture 7" descr="Tanh - validation &amp; accura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27" y="200026"/>
            <a:ext cx="4285673" cy="2003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CA9AE-C03D-E007-8D8D-A3861BC0472A}"/>
              </a:ext>
            </a:extLst>
          </p:cNvPr>
          <p:cNvSpPr txBox="1"/>
          <p:nvPr/>
        </p:nvSpPr>
        <p:spPr>
          <a:xfrm>
            <a:off x="286328" y="2479074"/>
            <a:ext cx="4285672" cy="4122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2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TANH</a:t>
            </a:r>
            <a:endParaRPr lang="en-CA" sz="9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Validation Accuracy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Starts reasonably high (~60%) and improves steadily.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Reaches around 75%, indicating good learning capability.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Convergence is smoother than Sigmoid, though not as fast as Swish or </a:t>
            </a:r>
            <a:r>
              <a:rPr lang="en-CA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 Norm Flow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 norms fluctuate but stay mostly moderate to high.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spikes indicate active gradient flow.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Still susceptible to vanishing gradients for large inputs.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Activation &amp; Derivative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Tanh outputs are centered around zero, which helps convergence.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Derivative peaks at 1 and falls off symmetrically — still suffers saturation at extremes.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than Sigmoid for deep networks but not immune to vanishing gradients.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CA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sh  &amp; its first deriva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77" y="374903"/>
            <a:ext cx="3949631" cy="2904006"/>
          </a:xfrm>
          <a:prstGeom prst="rect">
            <a:avLst/>
          </a:prstGeom>
        </p:spPr>
      </p:pic>
      <p:pic>
        <p:nvPicPr>
          <p:cNvPr id="7" name="Picture 6" descr="Swish - gradient norm 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78" y="3429000"/>
            <a:ext cx="3949632" cy="3328466"/>
          </a:xfrm>
          <a:prstGeom prst="rect">
            <a:avLst/>
          </a:prstGeom>
        </p:spPr>
      </p:pic>
      <p:pic>
        <p:nvPicPr>
          <p:cNvPr id="8" name="Picture 7" descr="Swish - validation &amp; accura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3" y="374903"/>
            <a:ext cx="4507471" cy="2377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E3E793-87D4-7950-B19B-23E97AED2915}"/>
              </a:ext>
            </a:extLst>
          </p:cNvPr>
          <p:cNvSpPr txBox="1"/>
          <p:nvPr/>
        </p:nvSpPr>
        <p:spPr>
          <a:xfrm>
            <a:off x="275019" y="2860502"/>
            <a:ext cx="4515915" cy="3932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1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SWISH</a:t>
            </a:r>
            <a:endParaRPr lang="en-CA" sz="9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Validation Accuracy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Rapid initial rise from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~67%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to over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78%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by epoch 4.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Peaks near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80%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the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highest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among all activation functions.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Consistently high accuracy, showing strong generalization and fast convergence.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Gradient Norm Flow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Stable with moderate variance, no extreme spikes or collapses.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Indicates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healthy gradient flow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throughout training.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stability than Sigmoid or Tanh, comparable to Leaky </a:t>
            </a:r>
            <a:r>
              <a:rPr lang="en-CA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Activation &amp; Derivative</a:t>
            </a:r>
            <a:endParaRPr lang="en-CA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Smooth and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non-monotonic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combining properties of </a:t>
            </a:r>
            <a:r>
              <a:rPr lang="en-CA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Sigmoid.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Derivative remains active across a wide range of inputs, avoiding dead zones.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Enables </a:t>
            </a:r>
            <a:r>
              <a:rPr lang="en-CA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flow of gradients</a:t>
            </a:r>
            <a:r>
              <a:rPr lang="en-CA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aiding deeper network training.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A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CA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34" name="Rectangle 16">
            <a:extLst>
              <a:ext uri="{FF2B5EF4-FFF2-40B4-BE49-F238E27FC236}">
                <a16:creationId xmlns:a16="http://schemas.microsoft.com/office/drawing/2014/main" id="{0068C7E6-824F-D61A-3E2B-897429984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1133"/>
              </p:ext>
            </p:extLst>
          </p:nvPr>
        </p:nvGraphicFramePr>
        <p:xfrm>
          <a:off x="3415299" y="2468206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58277B80-BC2A-24D1-B63D-561F9F65CD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027" r="43371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4B9D-D19F-D2AF-B8D9-9AA474AE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81" y="1220919"/>
            <a:ext cx="492447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26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42" y="363433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E3C90E-2DE2-D75E-ABB3-78E5F50D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9279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9B77889C-5352-B950-37E5-B2419DF7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" r="40180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A5904-75FD-313B-0C4E-3FB202B2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439110"/>
            <a:ext cx="2664541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METHODOLOY</a:t>
            </a:r>
            <a:b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422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42" y="363433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17483D-DF89-E496-295F-F6DBA6E76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028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42" y="363433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B2B0C-EAC5-19D1-D66B-6E0203230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561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7F87-DD6F-0A43-8860-7B338F2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97" y="177903"/>
            <a:ext cx="2587752" cy="530034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model_builder.py</a:t>
            </a:r>
          </a:p>
        </p:txBody>
      </p:sp>
      <p:pic>
        <p:nvPicPr>
          <p:cNvPr id="5" name="Content Placeholder 4" descr=" screenshot of a computer program">
            <a:extLst>
              <a:ext uri="{FF2B5EF4-FFF2-40B4-BE49-F238E27FC236}">
                <a16:creationId xmlns:a16="http://schemas.microsoft.com/office/drawing/2014/main" id="{D784591E-19AE-AFF3-BC72-9A33AE55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8" y="750443"/>
            <a:ext cx="3995929" cy="2678557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E0E38D2-07A4-C210-BE8F-FDF6E47C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07" y="750443"/>
            <a:ext cx="3558540" cy="22733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58522A-F089-D520-50BD-00E7A43C9751}"/>
              </a:ext>
            </a:extLst>
          </p:cNvPr>
          <p:cNvSpPr txBox="1">
            <a:spLocks/>
          </p:cNvSpPr>
          <p:nvPr/>
        </p:nvSpPr>
        <p:spPr>
          <a:xfrm>
            <a:off x="4507991" y="220409"/>
            <a:ext cx="2587752" cy="53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trainer.py</a:t>
            </a:r>
          </a:p>
        </p:txBody>
      </p:sp>
      <p:pic>
        <p:nvPicPr>
          <p:cNvPr id="9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7EA56D7-00C5-DF48-AAF7-3964B9F97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3583764"/>
            <a:ext cx="3493007" cy="30469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EB39FF-353B-BB2A-A895-E5008A9A6674}"/>
              </a:ext>
            </a:extLst>
          </p:cNvPr>
          <p:cNvSpPr txBox="1">
            <a:spLocks/>
          </p:cNvSpPr>
          <p:nvPr/>
        </p:nvSpPr>
        <p:spPr>
          <a:xfrm>
            <a:off x="4475225" y="3074602"/>
            <a:ext cx="2587752" cy="53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27D73-A7EF-57D9-0E74-9E4A61B291B9}"/>
              </a:ext>
            </a:extLst>
          </p:cNvPr>
          <p:cNvSpPr txBox="1"/>
          <p:nvPr/>
        </p:nvSpPr>
        <p:spPr>
          <a:xfrm>
            <a:off x="365760" y="3583764"/>
            <a:ext cx="399592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CA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Model Development</a:t>
            </a:r>
          </a:p>
          <a:p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model_builder.py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defines the CNN with customizable activation functions.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utils.py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loads CIFAR-10 and sets random seeds</a:t>
            </a:r>
          </a:p>
          <a:p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trainer.py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trains the model and tracks loss, accuracy and gradients</a:t>
            </a:r>
            <a:r>
              <a:rPr lang="en-CA" sz="1600" dirty="0"/>
              <a:t>.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5473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75D6149-E146-539F-28B8-B23D0305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001" y="728154"/>
            <a:ext cx="4132257" cy="28745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CA" sz="1400" b="1" u="sng" dirty="0"/>
              <a:t>Visualization</a:t>
            </a:r>
            <a:br>
              <a:rPr lang="en-CA" sz="1400" u="sng" dirty="0"/>
            </a:br>
            <a:r>
              <a:rPr lang="en-CA" sz="1400" b="1" dirty="0"/>
              <a:t>1. activation_derivatives.py </a:t>
            </a:r>
            <a:r>
              <a:rPr lang="en-CA" sz="1400" dirty="0"/>
              <a:t>– plots each activation function and its first derivate to analyze </a:t>
            </a:r>
            <a:r>
              <a:rPr lang="en-CA" sz="1400" dirty="0" err="1"/>
              <a:t>smoothness,saturation</a:t>
            </a:r>
            <a:r>
              <a:rPr lang="en-CA" sz="1400" dirty="0"/>
              <a:t> and gradient behaviour. </a:t>
            </a:r>
            <a:br>
              <a:rPr lang="en-CA" sz="1400" dirty="0"/>
            </a:br>
            <a:br>
              <a:rPr lang="en-CA" sz="1400" dirty="0"/>
            </a:br>
            <a:r>
              <a:rPr lang="en-CA" sz="1400" b="1" dirty="0"/>
              <a:t>2. gradient_flow.py </a:t>
            </a:r>
            <a:r>
              <a:rPr lang="en-CA" sz="1400" dirty="0"/>
              <a:t>– plots the gradient norm over training epochs to assess learning activity and detect vanishing gradients.</a:t>
            </a:r>
            <a:br>
              <a:rPr lang="en-CA" sz="1400" dirty="0"/>
            </a:br>
            <a:br>
              <a:rPr lang="en-CA" sz="1400" dirty="0"/>
            </a:br>
            <a:r>
              <a:rPr lang="en-CA" sz="1400" b="1" dirty="0"/>
              <a:t>3. loss_plots.py </a:t>
            </a:r>
            <a:r>
              <a:rPr lang="en-CA" sz="1400" dirty="0"/>
              <a:t>– visualizes training/validation loss and accuracy over epochs to monitor model convergence and generalization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E93416-0896-A9EF-0251-4E7D9B9FC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9" y="728155"/>
            <a:ext cx="3931087" cy="25051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FD20F-B4C6-15E2-9101-A3D4EFCB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001" y="4247535"/>
            <a:ext cx="4205824" cy="2413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2CD674-83DD-3579-26C3-F3B8DE833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9" y="3784566"/>
            <a:ext cx="3931088" cy="292922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0A3F8F9-BE8E-2B12-C954-05C85DCD1373}"/>
              </a:ext>
            </a:extLst>
          </p:cNvPr>
          <p:cNvSpPr txBox="1">
            <a:spLocks/>
          </p:cNvSpPr>
          <p:nvPr/>
        </p:nvSpPr>
        <p:spPr>
          <a:xfrm>
            <a:off x="-186887" y="3273650"/>
            <a:ext cx="2076106" cy="53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loss_plots.py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6EEC32-FAED-0614-031A-22380106D9A3}"/>
              </a:ext>
            </a:extLst>
          </p:cNvPr>
          <p:cNvSpPr txBox="1">
            <a:spLocks/>
          </p:cNvSpPr>
          <p:nvPr/>
        </p:nvSpPr>
        <p:spPr>
          <a:xfrm>
            <a:off x="4393133" y="3717501"/>
            <a:ext cx="2587752" cy="53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gradient_flow.py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DD13791-EF48-31B6-E88E-68A50C0F0E81}"/>
              </a:ext>
            </a:extLst>
          </p:cNvPr>
          <p:cNvSpPr txBox="1">
            <a:spLocks/>
          </p:cNvSpPr>
          <p:nvPr/>
        </p:nvSpPr>
        <p:spPr>
          <a:xfrm>
            <a:off x="0" y="209429"/>
            <a:ext cx="3007958" cy="53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activation_derivative.py</a:t>
            </a:r>
          </a:p>
        </p:txBody>
      </p:sp>
    </p:spTree>
    <p:extLst>
      <p:ext uri="{BB962C8B-B14F-4D97-AF65-F5344CB8AC3E}">
        <p14:creationId xmlns:p14="http://schemas.microsoft.com/office/powerpoint/2010/main" val="313615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E98-4CE8-FEEB-8EEA-DAB33605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781466" cy="8311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combined_plots.py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plots combined derivatives for all activation functions and comparison plot.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6B175-A82E-5B21-F2FD-D421729C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1640"/>
            <a:ext cx="3547032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FA052-D4F4-CFBD-0601-7F4DEA3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1640"/>
            <a:ext cx="36941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3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1327</Words>
  <Application>Microsoft Office PowerPoint</Application>
  <PresentationFormat>On-screen Show (4:3)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Century Gothic</vt:lpstr>
      <vt:lpstr>Symbol</vt:lpstr>
      <vt:lpstr>Times New Roman</vt:lpstr>
      <vt:lpstr>Wingdings 3</vt:lpstr>
      <vt:lpstr>Ion</vt:lpstr>
      <vt:lpstr>Mathematical Analysis and Theoretical Trade-offs of Activation Functions in Neural Networks: Convergence Behavior and Gradient Dynamics</vt:lpstr>
      <vt:lpstr>Team &amp; Course Info</vt:lpstr>
      <vt:lpstr>Objectives</vt:lpstr>
      <vt:lpstr>METHODOLOY &amp;  CODE IMPLEMENTATION</vt:lpstr>
      <vt:lpstr>Methodology</vt:lpstr>
      <vt:lpstr>Dataset &amp; Preprocessing</vt:lpstr>
      <vt:lpstr>model_builder.py</vt:lpstr>
      <vt:lpstr>Visualization 1. activation_derivatives.py – plots each activation function and its first derivate to analyze smoothness,saturation and gradient behaviour.   2. gradient_flow.py – plots the gradient norm over training epochs to assess learning activity and detect vanishing gradients.  3. loss_plots.py – visualizes training/validation loss and accuracy over epochs to monitor model convergence and generalization</vt:lpstr>
      <vt:lpstr>combined_plots.py – plots combined derivatives for all activation functions and comparison plot.</vt:lpstr>
      <vt:lpstr> main.py -integrates the full pipeline by importing all modules, setting up CIFAR-10 data, training CNNs with different activation functions, and generating + saving all evaluation plots (loss, accuracy, gradients, derivatives).</vt:lpstr>
      <vt:lpstr>RESULTS –  CONVERGENCE SUMMARY  LOSS PLOTS</vt:lpstr>
      <vt:lpstr>ReLU – Convergence Summary</vt:lpstr>
      <vt:lpstr>Leaky ReLU – Convergence Summary</vt:lpstr>
      <vt:lpstr>Sigmoid – Convergence Summary</vt:lpstr>
      <vt:lpstr>Tanh – Convergence Summary</vt:lpstr>
      <vt:lpstr>Swish – Convergence Summary</vt:lpstr>
      <vt:lpstr>Derivative  Comparison – All Activations</vt:lpstr>
      <vt:lpstr>RESULTS  1.Accuracy and validation plots  2.First Derivative plots  3.Gradient Norm Flow plots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Sree Aryan</cp:lastModifiedBy>
  <cp:revision>5</cp:revision>
  <dcterms:created xsi:type="dcterms:W3CDTF">2013-01-27T09:14:16Z</dcterms:created>
  <dcterms:modified xsi:type="dcterms:W3CDTF">2025-03-31T18:05:07Z</dcterms:modified>
  <cp:category/>
</cp:coreProperties>
</file>