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57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45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00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5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36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88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7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4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69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87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8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BE84-F0CC-4979-B1F1-71E7D446F4B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A000-DB3C-4A3E-BBCB-F68E01FEA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69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12" y="191364"/>
            <a:ext cx="7506748" cy="56300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378" y="746038"/>
            <a:ext cx="4024056" cy="95258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668012" y="1234490"/>
            <a:ext cx="2061148" cy="1728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68012" y="2155605"/>
            <a:ext cx="1965734" cy="1661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68012" y="2618106"/>
            <a:ext cx="1965734" cy="1661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68012" y="3365138"/>
            <a:ext cx="2283786" cy="1731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68012" y="3854014"/>
            <a:ext cx="3166381" cy="16035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07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67"/>
            <a:ext cx="7235107" cy="673033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391351"/>
            <a:ext cx="2283786" cy="1731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75" y="771274"/>
            <a:ext cx="6597219" cy="335506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167275" y="769256"/>
            <a:ext cx="2246809" cy="12108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97144" y="1650656"/>
            <a:ext cx="3572497" cy="2743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44125" y="2804435"/>
            <a:ext cx="4363453" cy="2916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25" y="4126339"/>
            <a:ext cx="5270462" cy="11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7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836"/>
            <a:ext cx="4925112" cy="21338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17183" cy="4378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9" y="3283781"/>
            <a:ext cx="4031502" cy="34333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08774"/>
            <a:ext cx="3275937" cy="64194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1" y="715617"/>
            <a:ext cx="3124863" cy="2001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37836"/>
            <a:ext cx="2282024" cy="1267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9079" y="3283781"/>
            <a:ext cx="2283786" cy="1731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9079" y="5527894"/>
            <a:ext cx="2283786" cy="13343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685" y="165877"/>
            <a:ext cx="4375371" cy="32333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00" y="489214"/>
            <a:ext cx="6287377" cy="398200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321800" y="515453"/>
            <a:ext cx="3106583" cy="1445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321800" y="821885"/>
            <a:ext cx="3106583" cy="16141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321799" y="1583497"/>
            <a:ext cx="3106583" cy="1445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321798" y="1138890"/>
            <a:ext cx="3106583" cy="1445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1798" y="4471220"/>
            <a:ext cx="4992302" cy="848769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5321797" y="2028104"/>
            <a:ext cx="3106583" cy="1445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321796" y="2635394"/>
            <a:ext cx="3106583" cy="1445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640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86" y="0"/>
            <a:ext cx="742507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062"/>
            <a:ext cx="4522086" cy="13582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522086" y="875166"/>
            <a:ext cx="3106583" cy="1445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19709" y="1142465"/>
            <a:ext cx="3106583" cy="1445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19708" y="2425260"/>
            <a:ext cx="3622427" cy="1589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19708" y="3551793"/>
            <a:ext cx="3956381" cy="1604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19709" y="4838764"/>
            <a:ext cx="3106583" cy="1445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19709" y="5845987"/>
            <a:ext cx="3106583" cy="1445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6573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50" y="136382"/>
            <a:ext cx="6508717" cy="62715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6" y="91440"/>
            <a:ext cx="2992837" cy="3538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7" y="445273"/>
            <a:ext cx="4484536" cy="17133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52673" y="123849"/>
            <a:ext cx="3170193" cy="22600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52673" y="1008434"/>
            <a:ext cx="3106583" cy="1445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52671" y="3498573"/>
            <a:ext cx="5165971" cy="26239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" y="2439422"/>
            <a:ext cx="4070884" cy="8047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890"/>
            <a:ext cx="4643563" cy="6550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4071"/>
            <a:ext cx="4852671" cy="72328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9432" y="2564439"/>
            <a:ext cx="4005490" cy="12310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562734"/>
            <a:ext cx="4005490" cy="12310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4617937"/>
            <a:ext cx="4005490" cy="12310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1032" y="3128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06253" y="4273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057096" y="5390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0810314" y="165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1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9" y="671482"/>
            <a:ext cx="7640116" cy="4334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2452" y="302150"/>
            <a:ext cx="293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and settings for user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8949" y="671482"/>
            <a:ext cx="3115041" cy="14750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949" y="3121809"/>
            <a:ext cx="3464898" cy="1461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5433" y="5005962"/>
            <a:ext cx="361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Giving root (sudo) rights to new 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46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7" y="215554"/>
            <a:ext cx="4879785" cy="50561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680" y="1542553"/>
            <a:ext cx="4791053" cy="5049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39" y="135173"/>
            <a:ext cx="2010494" cy="12132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2717" y="215554"/>
            <a:ext cx="1969551" cy="11044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6119" y="5271716"/>
            <a:ext cx="24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287123" y="1076146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14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2" y="377794"/>
            <a:ext cx="3173745" cy="2171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884" y="70017"/>
            <a:ext cx="2080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Last accessed files in /etc/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34" y="317137"/>
            <a:ext cx="4674033" cy="2640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2545" y="9360"/>
            <a:ext cx="1512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Passwd file details</a:t>
            </a:r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2" y="3265611"/>
            <a:ext cx="6121979" cy="347170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070034" y="317136"/>
            <a:ext cx="1965006" cy="12631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375" y="2973223"/>
            <a:ext cx="1046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Extended info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0525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6" y="818984"/>
            <a:ext cx="4867954" cy="244826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13646" y="970980"/>
            <a:ext cx="2309407" cy="1231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3646" y="2183227"/>
            <a:ext cx="3995083" cy="1351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151" y="280531"/>
            <a:ext cx="317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owner of files/folders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2" y="4261491"/>
            <a:ext cx="5886450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6512" y="4261491"/>
            <a:ext cx="17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c</a:t>
            </a:r>
            <a:r>
              <a:rPr lang="en-US" dirty="0" smtClean="0"/>
              <a:t>hown for links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69" y="4800615"/>
            <a:ext cx="2838450" cy="381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164619" y="4800615"/>
            <a:ext cx="1948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chown </a:t>
            </a:r>
            <a:r>
              <a:rPr lang="en-US" dirty="0" smtClean="0"/>
              <a:t>for groups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09" y="749781"/>
            <a:ext cx="4566000" cy="313723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123809" y="874642"/>
            <a:ext cx="2217109" cy="9633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23808" y="2433099"/>
            <a:ext cx="3115608" cy="2305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4538" y="318019"/>
            <a:ext cx="399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permission to files with chmod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720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50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sekirosf@yahoo.com</dc:creator>
  <cp:lastModifiedBy>sekirosf@yahoo.com</cp:lastModifiedBy>
  <cp:revision>17</cp:revision>
  <dcterms:created xsi:type="dcterms:W3CDTF">2021-11-17T19:26:42Z</dcterms:created>
  <dcterms:modified xsi:type="dcterms:W3CDTF">2021-11-18T12:16:53Z</dcterms:modified>
</cp:coreProperties>
</file>