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97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79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6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5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12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4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ED5D-6D21-4819-8C15-5DB0738A2E4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7319-B47C-4C0D-AA6B-2A7B5E45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0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686" y="174929"/>
            <a:ext cx="399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checking ifconfig on both machines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5" y="766633"/>
            <a:ext cx="5653121" cy="27027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511028"/>
            <a:ext cx="5052986" cy="4361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2838" y="4333461"/>
            <a:ext cx="300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data before making any</a:t>
            </a:r>
          </a:p>
          <a:p>
            <a:r>
              <a:rPr lang="en-US" dirty="0" smtClean="0"/>
              <a:t>settings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45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1" y="770308"/>
            <a:ext cx="5663955" cy="4739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958" y="238539"/>
            <a:ext cx="3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sudo</a:t>
            </a:r>
            <a:r>
              <a:rPr lang="en-US" dirty="0"/>
              <a:t> </a:t>
            </a:r>
            <a:r>
              <a:rPr lang="en-US" dirty="0" smtClean="0"/>
              <a:t>nano /etc/network/interfaces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92" y="1295095"/>
            <a:ext cx="6087325" cy="5268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958" y="6114553"/>
            <a:ext cx="392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for interfaces on VM1 and VM2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9958" y="299959"/>
            <a:ext cx="3434964" cy="2486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8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6" y="625529"/>
            <a:ext cx="6392593" cy="51764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51" y="2177883"/>
            <a:ext cx="4762348" cy="4071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332" y="302150"/>
            <a:ext cx="22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Ifconfig again to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53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0" y="687602"/>
            <a:ext cx="6726012" cy="5498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7197" y="214685"/>
            <a:ext cx="52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Uncommenting this line (nano sudo /etc/sysctl.conf)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39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0" y="2818312"/>
            <a:ext cx="5001323" cy="1952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" y="2818312"/>
            <a:ext cx="5249008" cy="2505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3" y="840367"/>
            <a:ext cx="5763429" cy="39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1134" y="326003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command for VM1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0932" y="1716616"/>
            <a:ext cx="288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Rebooting and checking ping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77224" y="2169088"/>
            <a:ext cx="638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VM1                                                                                                    VM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00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8" y="655579"/>
            <a:ext cx="5839640" cy="2934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5819" y="286247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epam ping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4" y="3812986"/>
            <a:ext cx="7421011" cy="2905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7492" y="3347499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YouTube ping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80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4" y="968400"/>
            <a:ext cx="9088118" cy="538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3729" y="445273"/>
            <a:ext cx="52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3</a:t>
            </a:r>
            <a:r>
              <a:rPr lang="en-US" baseline="30000" dirty="0" smtClean="0"/>
              <a:t>rd</a:t>
            </a:r>
            <a:r>
              <a:rPr lang="en-US" dirty="0" smtClean="0"/>
              <a:t> machine (same way as VM2 only 1 adapter)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15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sekirosf@yahoo.com</dc:creator>
  <cp:lastModifiedBy>sekirosf@yahoo.com</cp:lastModifiedBy>
  <cp:revision>7</cp:revision>
  <dcterms:created xsi:type="dcterms:W3CDTF">2021-11-21T16:54:10Z</dcterms:created>
  <dcterms:modified xsi:type="dcterms:W3CDTF">2021-11-21T17:55:32Z</dcterms:modified>
</cp:coreProperties>
</file>