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60" r:id="rId6"/>
    <p:sldId id="263" r:id="rId7"/>
    <p:sldId id="264" r:id="rId8"/>
    <p:sldId id="268" r:id="rId9"/>
    <p:sldId id="269" r:id="rId10"/>
    <p:sldId id="280" r:id="rId11"/>
    <p:sldId id="278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5" y="0"/>
            <a:ext cx="12231161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5" y="5037663"/>
            <a:ext cx="897467" cy="279400"/>
          </a:xfrm>
        </p:spPr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8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6" cy="279400"/>
          </a:xfrm>
        </p:spPr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402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8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8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3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6366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71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425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3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4343401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2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71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9344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947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2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71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471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4" y="4470401"/>
            <a:ext cx="9609669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71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660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830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7" y="982133"/>
            <a:ext cx="1890894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6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1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44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272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8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4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08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64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713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86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555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4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1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4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71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3458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7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4" y="1041400"/>
            <a:ext cx="3063348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7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8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7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6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4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3" y="5969001"/>
            <a:ext cx="1600201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B6E9BF-81C2-4CDE-B5BB-1917D8FE3019}" type="datetimeFigureOut">
              <a:rPr lang="en-GB" smtClean="0"/>
              <a:pPr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4" y="5969001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5" y="5969001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14BA70-C76F-48E0-9584-10DDDD07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2310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123doc.net/document/327518-quan-ly-ky-tuc-xa.htm" TargetMode="External"/><Relationship Id="rId2" Type="http://schemas.openxmlformats.org/officeDocument/2006/relationships/hyperlink" Target="https://dethi.violet.vn/present/thiet-ke-so-so-du-lieu-quan-ly-ky-tuc-xa-845510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tinjhGpFzU&amp;list=PLDrXBzenq-zIhys9NNov0dQQEPiyp7hrj" TargetMode="External"/><Relationship Id="rId4" Type="http://schemas.openxmlformats.org/officeDocument/2006/relationships/hyperlink" Target="https://www.youtube.com/watch?v=0hXL7txbK3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60F88-C33A-41BA-91D4-2A5AD0F06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9696B3-CFC4-49C2-A75B-61A40A2A3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648B79-335B-4C5B-9DBD-7A1156958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5345" y="615524"/>
            <a:ext cx="9910421" cy="562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71B0E9-2544-4835-9296-234B4212A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1242" y="828590"/>
            <a:ext cx="1378722" cy="13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5689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569030" y="762001"/>
            <a:ext cx="8599714" cy="539863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 smtClean="0"/>
              <a:t>BaoCaoThongKe</a:t>
            </a:r>
            <a:r>
              <a:rPr lang="en-US" dirty="0" smtClean="0"/>
              <a:t>(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</a:t>
            </a:r>
            <a:r>
              <a:rPr lang="en-US" u="sng" dirty="0" err="1" smtClean="0"/>
              <a:t>mã</a:t>
            </a:r>
            <a:r>
              <a:rPr lang="en-US" u="sng" dirty="0" smtClean="0"/>
              <a:t> </a:t>
            </a:r>
            <a:r>
              <a:rPr lang="en-US" u="sng" dirty="0" err="1" smtClean="0"/>
              <a:t>báo</a:t>
            </a:r>
            <a:r>
              <a:rPr lang="en-US" u="sng" dirty="0" smtClean="0"/>
              <a:t> </a:t>
            </a:r>
            <a:r>
              <a:rPr lang="en-US" u="sng" dirty="0" err="1" smtClean="0"/>
              <a:t>cáo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  <a:p>
            <a:pPr lvl="0"/>
            <a:r>
              <a:rPr lang="en-US" b="1" dirty="0" err="1" smtClean="0"/>
              <a:t>NhanVien</a:t>
            </a:r>
            <a:r>
              <a:rPr lang="en-US" dirty="0" smtClean="0"/>
              <a:t>(</a:t>
            </a:r>
            <a:r>
              <a:rPr lang="en-US" u="sng" dirty="0" err="1" smtClean="0"/>
              <a:t>mã</a:t>
            </a:r>
            <a:r>
              <a:rPr lang="en-US" u="sng" dirty="0" smtClean="0"/>
              <a:t> </a:t>
            </a:r>
            <a:r>
              <a:rPr lang="en-US" u="sng" dirty="0" err="1" smtClean="0"/>
              <a:t>nhân</a:t>
            </a:r>
            <a:r>
              <a:rPr lang="en-US" u="sng" dirty="0" smtClean="0"/>
              <a:t> </a:t>
            </a:r>
            <a:r>
              <a:rPr lang="en-US" u="sng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thưởng-kỉ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)</a:t>
            </a:r>
          </a:p>
          <a:p>
            <a:pPr lvl="0"/>
            <a:r>
              <a:rPr lang="en-US" b="1" dirty="0" err="1" smtClean="0"/>
              <a:t>HoaDon</a:t>
            </a:r>
            <a:r>
              <a:rPr lang="en-US" dirty="0" smtClean="0"/>
              <a:t>(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u="sng" dirty="0" err="1" smtClean="0"/>
              <a:t>mã</a:t>
            </a:r>
            <a:r>
              <a:rPr lang="en-US" u="sng" dirty="0" smtClean="0"/>
              <a:t> </a:t>
            </a:r>
            <a:r>
              <a:rPr lang="en-US" u="sng" dirty="0" err="1" smtClean="0"/>
              <a:t>hóa</a:t>
            </a:r>
            <a:r>
              <a:rPr lang="en-US" u="sng" dirty="0" smtClean="0"/>
              <a:t> </a:t>
            </a:r>
            <a:r>
              <a:rPr lang="en-US" u="sng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  <a:p>
            <a:pPr lvl="0"/>
            <a:r>
              <a:rPr lang="en-US" b="1" dirty="0" err="1" smtClean="0"/>
              <a:t>HopDong</a:t>
            </a:r>
            <a:r>
              <a:rPr lang="en-US" dirty="0" smtClean="0"/>
              <a:t>(</a:t>
            </a:r>
            <a:r>
              <a:rPr lang="en-US" u="sng" dirty="0" err="1" smtClean="0"/>
              <a:t>mã</a:t>
            </a:r>
            <a:r>
              <a:rPr lang="en-US" u="sng" dirty="0" smtClean="0"/>
              <a:t> </a:t>
            </a:r>
            <a:r>
              <a:rPr lang="en-US" u="sng" dirty="0" err="1" smtClean="0"/>
              <a:t>hợp</a:t>
            </a:r>
            <a:r>
              <a:rPr lang="en-US" u="sng" dirty="0" smtClean="0"/>
              <a:t> </a:t>
            </a:r>
            <a:r>
              <a:rPr lang="en-US" u="sng" dirty="0" err="1" smtClean="0"/>
              <a:t>đồng</a:t>
            </a:r>
            <a:r>
              <a:rPr lang="en-US" dirty="0" smtClean="0"/>
              <a:t>, 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  <a:p>
            <a:pPr lvl="0"/>
            <a:r>
              <a:rPr lang="en-US" b="1" dirty="0" err="1" smtClean="0"/>
              <a:t>SinhVien</a:t>
            </a:r>
            <a:r>
              <a:rPr lang="en-US" dirty="0" smtClean="0"/>
              <a:t>(</a:t>
            </a:r>
            <a:r>
              <a:rPr lang="en-US" u="sng" dirty="0" err="1" smtClean="0"/>
              <a:t>mã</a:t>
            </a:r>
            <a:r>
              <a:rPr lang="en-US" u="sng" dirty="0" smtClean="0"/>
              <a:t> </a:t>
            </a:r>
            <a:r>
              <a:rPr lang="en-US" u="sng" dirty="0" err="1" smtClean="0"/>
              <a:t>sinh</a:t>
            </a:r>
            <a:r>
              <a:rPr lang="en-US" u="sng" dirty="0" smtClean="0"/>
              <a:t> </a:t>
            </a:r>
            <a:r>
              <a:rPr lang="en-US" u="sng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mail,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thưởng-kỷ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)</a:t>
            </a:r>
          </a:p>
          <a:p>
            <a:pPr lvl="0"/>
            <a:r>
              <a:rPr lang="en-US" b="1" dirty="0" err="1" smtClean="0"/>
              <a:t>PhongKTX</a:t>
            </a:r>
            <a:r>
              <a:rPr lang="en-US" dirty="0" smtClean="0"/>
              <a:t>(</a:t>
            </a:r>
            <a:r>
              <a:rPr lang="en-US" u="sng" dirty="0" err="1" smtClean="0"/>
              <a:t>mã</a:t>
            </a:r>
            <a:r>
              <a:rPr lang="en-US" u="sng" dirty="0" smtClean="0"/>
              <a:t> </a:t>
            </a:r>
            <a:r>
              <a:rPr lang="en-US" u="sng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giường</a:t>
            </a:r>
            <a:r>
              <a:rPr lang="en-US" dirty="0" smtClean="0"/>
              <a:t>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tich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915" y="653143"/>
            <a:ext cx="1393371" cy="550817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8457" y="612774"/>
            <a:ext cx="1393371" cy="541791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8915" y="783771"/>
            <a:ext cx="9209314" cy="542040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600" b="1" dirty="0" err="1" smtClean="0"/>
              <a:t>SoTheoDoi</a:t>
            </a:r>
            <a:r>
              <a:rPr lang="en-US" sz="2600" dirty="0" smtClean="0"/>
              <a:t>(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khen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thưởng-kỉ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luật</a:t>
            </a:r>
            <a:r>
              <a:rPr lang="en-US" sz="2600" dirty="0" smtClean="0"/>
              <a:t>,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khen</a:t>
            </a:r>
            <a:r>
              <a:rPr lang="en-US" sz="2600" dirty="0" smtClean="0"/>
              <a:t> </a:t>
            </a:r>
            <a:r>
              <a:rPr lang="en-US" sz="2600" dirty="0" err="1" smtClean="0"/>
              <a:t>thưởng-kỉ</a:t>
            </a:r>
            <a:r>
              <a:rPr lang="en-US" sz="2600" dirty="0" smtClean="0"/>
              <a:t> </a:t>
            </a:r>
            <a:r>
              <a:rPr lang="en-US" sz="2600" dirty="0" err="1" smtClean="0"/>
              <a:t>luật</a:t>
            </a:r>
            <a:r>
              <a:rPr lang="en-US" sz="2600" dirty="0" smtClean="0"/>
              <a:t>, </a:t>
            </a:r>
            <a:r>
              <a:rPr lang="en-US" sz="2600" dirty="0" err="1" smtClean="0"/>
              <a:t>ngày</a:t>
            </a:r>
            <a:r>
              <a:rPr lang="en-US" sz="2600" dirty="0" smtClean="0"/>
              <a:t> </a:t>
            </a:r>
            <a:r>
              <a:rPr lang="en-US" sz="2600" dirty="0" err="1" smtClean="0"/>
              <a:t>khen</a:t>
            </a:r>
            <a:r>
              <a:rPr lang="en-US" sz="2600" dirty="0" smtClean="0"/>
              <a:t> </a:t>
            </a:r>
            <a:r>
              <a:rPr lang="en-US" sz="2600" dirty="0" err="1" smtClean="0"/>
              <a:t>thưởng-kỉ</a:t>
            </a:r>
            <a:r>
              <a:rPr lang="en-US" sz="2600" dirty="0" smtClean="0"/>
              <a:t> </a:t>
            </a:r>
            <a:r>
              <a:rPr lang="en-US" sz="2600" dirty="0" err="1" smtClean="0"/>
              <a:t>luật</a:t>
            </a:r>
            <a:r>
              <a:rPr lang="en-US" sz="2600" dirty="0" smtClean="0"/>
              <a:t>,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nhân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err="1" smtClean="0"/>
              <a:t>DienNuoc</a:t>
            </a:r>
            <a:r>
              <a:rPr lang="en-US" sz="2600" dirty="0" smtClean="0"/>
              <a:t>(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khối</a:t>
            </a:r>
            <a:r>
              <a:rPr lang="en-US" sz="2600" dirty="0" smtClean="0"/>
              <a:t> </a:t>
            </a:r>
            <a:r>
              <a:rPr lang="en-US" sz="2600" dirty="0" err="1" smtClean="0"/>
              <a:t>nước</a:t>
            </a:r>
            <a:r>
              <a:rPr lang="en-US" sz="2600" dirty="0" smtClean="0"/>
              <a:t>, 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điện</a:t>
            </a:r>
            <a:r>
              <a:rPr lang="en-US" sz="2600" dirty="0" smtClean="0"/>
              <a:t>,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tiền</a:t>
            </a:r>
            <a:r>
              <a:rPr lang="en-US" sz="2600" dirty="0" smtClean="0"/>
              <a:t>, </a:t>
            </a:r>
            <a:r>
              <a:rPr lang="en-US" sz="2600" dirty="0" err="1" smtClean="0"/>
              <a:t>tổng</a:t>
            </a:r>
            <a:r>
              <a:rPr lang="en-US" sz="2600" dirty="0" smtClean="0"/>
              <a:t> </a:t>
            </a:r>
            <a:r>
              <a:rPr lang="en-US" sz="2600" dirty="0" err="1" smtClean="0"/>
              <a:t>tiền</a:t>
            </a:r>
            <a:r>
              <a:rPr lang="en-US" sz="2600" dirty="0" smtClean="0"/>
              <a:t>, 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hóa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đơn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err="1" smtClean="0"/>
              <a:t>ThanNhan</a:t>
            </a:r>
            <a:r>
              <a:rPr lang="en-US" sz="2600" dirty="0" smtClean="0"/>
              <a:t>(</a:t>
            </a:r>
            <a:r>
              <a:rPr lang="en-US" sz="2600" dirty="0" err="1" smtClean="0"/>
              <a:t>họ</a:t>
            </a:r>
            <a:r>
              <a:rPr lang="en-US" sz="2600" dirty="0" smtClean="0"/>
              <a:t>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thân</a:t>
            </a:r>
            <a:r>
              <a:rPr lang="en-US" sz="2600" dirty="0" smtClean="0"/>
              <a:t> </a:t>
            </a:r>
            <a:r>
              <a:rPr lang="en-US" sz="2600" dirty="0" err="1" smtClean="0"/>
              <a:t>nhân</a:t>
            </a:r>
            <a:r>
              <a:rPr lang="en-US" sz="2600" dirty="0" smtClean="0"/>
              <a:t>,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điện</a:t>
            </a:r>
            <a:r>
              <a:rPr lang="en-US" sz="2600" dirty="0" smtClean="0"/>
              <a:t> </a:t>
            </a:r>
            <a:r>
              <a:rPr lang="en-US" sz="2600" dirty="0" err="1" smtClean="0"/>
              <a:t>thoại</a:t>
            </a:r>
            <a:r>
              <a:rPr lang="en-US" sz="2600" dirty="0" smtClean="0"/>
              <a:t>, </a:t>
            </a:r>
            <a:r>
              <a:rPr lang="en-US" sz="2600" dirty="0" err="1" smtClean="0"/>
              <a:t>giới</a:t>
            </a:r>
            <a:r>
              <a:rPr lang="en-US" sz="2600" dirty="0" smtClean="0"/>
              <a:t> </a:t>
            </a:r>
            <a:r>
              <a:rPr lang="en-US" sz="2600" dirty="0" err="1" smtClean="0"/>
              <a:t>tính</a:t>
            </a:r>
            <a:r>
              <a:rPr lang="en-US" sz="2600" dirty="0" smtClean="0"/>
              <a:t>, 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sinh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viên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err="1" smtClean="0"/>
              <a:t>Quản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Lý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nhân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viên</a:t>
            </a:r>
            <a:r>
              <a:rPr lang="en-US" sz="2600" u="sng" dirty="0" smtClean="0"/>
              <a:t> , 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hợp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đồng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err="1" smtClean="0"/>
              <a:t>Quản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lý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khen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thưởng</a:t>
            </a:r>
            <a:r>
              <a:rPr lang="en-US" sz="2600" u="sng" dirty="0" smtClean="0"/>
              <a:t>- </a:t>
            </a:r>
            <a:r>
              <a:rPr lang="en-US" sz="2600" u="sng" dirty="0" err="1" smtClean="0"/>
              <a:t>kỷ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luật</a:t>
            </a:r>
            <a:r>
              <a:rPr lang="en-US" sz="2600" u="sng" dirty="0" smtClean="0"/>
              <a:t> , 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nhân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viên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err="1" smtClean="0"/>
              <a:t>Được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Quản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Lý</a:t>
            </a:r>
            <a:r>
              <a:rPr lang="en-US" sz="2600" b="1" dirty="0" smtClean="0"/>
              <a:t> (</a:t>
            </a:r>
            <a:r>
              <a:rPr lang="en-US" sz="2600" u="sng" dirty="0" err="1" smtClean="0"/>
              <a:t>mã</a:t>
            </a:r>
            <a:r>
              <a:rPr lang="en-US" sz="2600" b="1" u="sng" dirty="0" smtClean="0"/>
              <a:t> </a:t>
            </a:r>
            <a:r>
              <a:rPr lang="en-US" sz="2600" u="sng" dirty="0" err="1" smtClean="0"/>
              <a:t>nhân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viên</a:t>
            </a:r>
            <a:r>
              <a:rPr lang="en-US" sz="2600" u="sng" dirty="0" smtClean="0"/>
              <a:t> , </a:t>
            </a:r>
            <a:r>
              <a:rPr lang="en-US" sz="2600" u="sng" dirty="0" err="1" smtClean="0"/>
              <a:t>số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phòng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smtClean="0"/>
              <a:t>Theo </a:t>
            </a:r>
            <a:r>
              <a:rPr lang="en-US" sz="2600" b="1" dirty="0" err="1" smtClean="0"/>
              <a:t>dỏi</a:t>
            </a:r>
            <a:r>
              <a:rPr lang="en-US" sz="2600" b="1" dirty="0" smtClean="0"/>
              <a:t> (</a:t>
            </a:r>
            <a:r>
              <a:rPr lang="en-US" sz="2600" u="sng" dirty="0" err="1" smtClean="0"/>
              <a:t>mã</a:t>
            </a:r>
            <a:r>
              <a:rPr lang="en-US" sz="2600" b="1" u="sng" dirty="0" smtClean="0"/>
              <a:t> </a:t>
            </a:r>
            <a:r>
              <a:rPr lang="en-US" sz="2600" u="sng" dirty="0" err="1" smtClean="0"/>
              <a:t>sinh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viên</a:t>
            </a:r>
            <a:r>
              <a:rPr lang="en-US" sz="2600" u="sng" dirty="0" smtClean="0"/>
              <a:t> , 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khen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thưởng</a:t>
            </a:r>
            <a:r>
              <a:rPr lang="en-US" sz="2600" u="sng" dirty="0" smtClean="0"/>
              <a:t> – </a:t>
            </a:r>
            <a:r>
              <a:rPr lang="en-US" sz="2600" u="sng" dirty="0" err="1" smtClean="0"/>
              <a:t>kỷ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luật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err="1" smtClean="0"/>
              <a:t>Được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thống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kê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nhân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viên</a:t>
            </a:r>
            <a:r>
              <a:rPr lang="en-US" sz="2600" u="sng" dirty="0" smtClean="0"/>
              <a:t> , 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báo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cáo</a:t>
            </a:r>
            <a:r>
              <a:rPr lang="en-US" sz="2600" dirty="0" smtClean="0"/>
              <a:t>)</a:t>
            </a:r>
          </a:p>
          <a:p>
            <a:pPr lvl="0"/>
            <a:r>
              <a:rPr lang="en-US" sz="2600" b="1" dirty="0" err="1" smtClean="0"/>
              <a:t>Là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nơi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túc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en-US" sz="2600" u="sng" dirty="0" err="1" smtClean="0"/>
              <a:t>mã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sinh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viên</a:t>
            </a:r>
            <a:r>
              <a:rPr lang="en-US" sz="2600" u="sng" dirty="0" smtClean="0"/>
              <a:t> , </a:t>
            </a:r>
            <a:r>
              <a:rPr lang="en-US" sz="2600" u="sng" dirty="0" err="1" smtClean="0"/>
              <a:t>số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phòng</a:t>
            </a:r>
            <a:r>
              <a:rPr lang="en-US" sz="26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A94326-DCA4-4F7B-B904-33ED789B8C17}"/>
              </a:ext>
            </a:extLst>
          </p:cNvPr>
          <p:cNvSpPr txBox="1"/>
          <p:nvPr/>
        </p:nvSpPr>
        <p:spPr>
          <a:xfrm>
            <a:off x="763481" y="736848"/>
            <a:ext cx="4039339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ràng buộc toàn vẹn</a:t>
            </a:r>
            <a:endParaRPr lang="en-GB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47C0DA-A258-4463-B61B-99C4C179BE35}"/>
              </a:ext>
            </a:extLst>
          </p:cNvPr>
          <p:cNvSpPr txBox="1"/>
          <p:nvPr/>
        </p:nvSpPr>
        <p:spPr>
          <a:xfrm>
            <a:off x="2867490" y="1198512"/>
            <a:ext cx="7847860" cy="489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HOPDONG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SOTHEODOI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mahoadon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mahopdong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maBCTK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mahoadon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BAOCAO-THONGKE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HOADONDIENNUOC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mahoadon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THANNHAN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0F4D2E-998C-4133-AFEC-4403EB306592}"/>
              </a:ext>
            </a:extLst>
          </p:cNvPr>
          <p:cNvSpPr txBox="1"/>
          <p:nvPr/>
        </p:nvSpPr>
        <p:spPr>
          <a:xfrm>
            <a:off x="763481" y="1491449"/>
            <a:ext cx="192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RBTV Ngoại khóa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6006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9542FA-0B31-46C3-8ED2-612F808FF00C}"/>
              </a:ext>
            </a:extLst>
          </p:cNvPr>
          <p:cNvSpPr txBox="1"/>
          <p:nvPr/>
        </p:nvSpPr>
        <p:spPr>
          <a:xfrm>
            <a:off x="719091" y="736847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RBTV Khóa chính: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C58694-845F-46E4-A074-9ADDF035F2BA}"/>
              </a:ext>
            </a:extLst>
          </p:cNvPr>
          <p:cNvSpPr txBox="1"/>
          <p:nvPr/>
        </p:nvSpPr>
        <p:spPr>
          <a:xfrm>
            <a:off x="2592279" y="1287264"/>
            <a:ext cx="7474997" cy="502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HOPDONG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mahopdong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mahoadon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SOTHEODOI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BAOCAO-THONGKE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maBCTK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THANNHAN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hotentn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HOADONDIENNUOC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mahoadon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03475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61F34-B313-4FF5-9186-1A9CE6FD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Một số nguồn tham khảo tài liệu Cơ sở dữ liệu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36CD5-CDBB-411F-83A3-542ECA8A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270" y="2556932"/>
            <a:ext cx="8194828" cy="3318936"/>
          </a:xfrm>
        </p:spPr>
        <p:txBody>
          <a:bodyPr/>
          <a:lstStyle/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GB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https://dethi.violet.vn/present/thiet-ke-so-so-du-lieu-quan-ly-ky-tuc-xa-8455108.html</a:t>
            </a:r>
            <a:endParaRPr lang="en-GB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https://123doc.net/document/327518-quan-ly-ky-tuc-xa.htm</a:t>
            </a:r>
            <a:endParaRPr lang="en-GB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en-GB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https://www.youtube.com/watch?v=0hXL7txbK3g</a:t>
            </a:r>
            <a:endParaRPr lang="en-GB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https://www.youtube.com/watch?v=utinjhGpFzU&amp;list=PLDrXBzenq-zIhys9NNov0dQQEPiyp7hrj</a:t>
            </a:r>
            <a:endParaRPr lang="en-GB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34895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233CA8-6008-4A1D-B11B-138D4E51D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3708" y="614779"/>
            <a:ext cx="7466121" cy="55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9390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_tu_xa_giao_tho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55" y="581892"/>
            <a:ext cx="10654146" cy="561109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Đề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tài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Xây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xá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0957A-C211-427E-AC5B-30573D61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u="sng" dirty="0"/>
              <a:t>Đối tượng</a:t>
            </a:r>
            <a:r>
              <a:rPr lang="vi-VN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E1EE1-4C6D-49A8-BDE3-099A5990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	Sinh viên           Kí túc xá sinh viên          Ban quản lý            Các chi phí    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0812AF-9E99-4412-8B19-AABDBE0F5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2268" y="3266292"/>
            <a:ext cx="2092946" cy="1421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0A0253-62F4-49C7-81A8-EC4C614EA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3456" y="3266292"/>
            <a:ext cx="2003769" cy="1421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5C61374-2D60-43E2-BB55-9BA7A7D284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2592" y="3266292"/>
            <a:ext cx="2003769" cy="1421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76D9825-BE23-47FF-8771-346D77DC8C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696" y="3131114"/>
            <a:ext cx="2003769" cy="1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634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C991E9-9756-452B-9DA1-FF51FF67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u="sng" dirty="0"/>
              <a:t>Công cụ</a:t>
            </a:r>
            <a:r>
              <a:rPr lang="vi-VN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25151-DC02-4536-8AD8-10E7B8C0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Microsoft Ofice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SQL Sever  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FDC273-3530-4585-8860-9C7B7ADDD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5583" y="2556185"/>
            <a:ext cx="3268144" cy="166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4C8693-1CEC-4EF3-8CFF-C250F3234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6133" y="4486584"/>
            <a:ext cx="3077593" cy="16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920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8C21A-25FC-4609-AA90-AE8F0CA2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u="sng" dirty="0"/>
              <a:t>Bài toán thực tế</a:t>
            </a:r>
            <a:r>
              <a:rPr lang="vi-VN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E3C61-8BF8-4DD6-8F98-09B0E76C0D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/>
              <a:t>Hợp đồng KTX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73B6FD-229B-43E9-8C82-A5AD8576E2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chemeClr val="accent1"/>
                </a:solidFill>
              </a:rPr>
              <a:t>2. </a:t>
            </a:r>
            <a:r>
              <a:rPr lang="vi-VN" dirty="0">
                <a:solidFill>
                  <a:schemeClr val="tx1"/>
                </a:solidFill>
              </a:rPr>
              <a:t>Thông tin sinh viên ở KTX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3A344D-EA90-4388-B1EF-F6E002282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7337" y="3329125"/>
            <a:ext cx="3600526" cy="2396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D72FE4-22BB-4BD7-AEEE-3527BDFBA4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2099" y="3331434"/>
            <a:ext cx="3108450" cy="23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5266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C2F9F0-67FB-412B-9A57-5DCAE9890163}"/>
              </a:ext>
            </a:extLst>
          </p:cNvPr>
          <p:cNvSpPr txBox="1"/>
          <p:nvPr/>
        </p:nvSpPr>
        <p:spPr>
          <a:xfrm>
            <a:off x="861134" y="727970"/>
            <a:ext cx="3249227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3. </a:t>
            </a:r>
            <a:r>
              <a:rPr lang="vi-VN" sz="2400" dirty="0"/>
              <a:t>Thông tin phòng KTX 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F91A52-FBC0-498B-9F1E-512759F296B2}"/>
              </a:ext>
            </a:extLst>
          </p:cNvPr>
          <p:cNvSpPr txBox="1"/>
          <p:nvPr/>
        </p:nvSpPr>
        <p:spPr>
          <a:xfrm>
            <a:off x="7226425" y="72797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4. </a:t>
            </a:r>
            <a:r>
              <a:rPr lang="vi-VN" sz="2400" dirty="0"/>
              <a:t>Thông tin nhân viên KTX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4B91BD-D0CB-4202-A6D9-672280FFBEAD}"/>
              </a:ext>
            </a:extLst>
          </p:cNvPr>
          <p:cNvSpPr txBox="1"/>
          <p:nvPr/>
        </p:nvSpPr>
        <p:spPr>
          <a:xfrm>
            <a:off x="861135" y="3694875"/>
            <a:ext cx="2929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1CC626-7EE9-420D-AB21-2BF3ABBBFC80}"/>
              </a:ext>
            </a:extLst>
          </p:cNvPr>
          <p:cNvSpPr txBox="1"/>
          <p:nvPr/>
        </p:nvSpPr>
        <p:spPr>
          <a:xfrm>
            <a:off x="7226423" y="3694875"/>
            <a:ext cx="415179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6. </a:t>
            </a:r>
            <a:r>
              <a:rPr lang="vi-VN" sz="2400" dirty="0"/>
              <a:t>Hoạt động của SV trong KTX</a:t>
            </a: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8CE250-7A33-4B94-8B7B-E5A683E6B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2469" y="1396885"/>
            <a:ext cx="3333751" cy="2090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AE5C6B6-FE4A-4F63-9305-C9A8EC37E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743" y="1281667"/>
            <a:ext cx="3526284" cy="220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9B9EF03-A3EB-4410-8603-A491CBE6B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610" y="4156541"/>
            <a:ext cx="2805461" cy="1973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23B8AB-5E5D-468D-AAA8-096819604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8547" y="4156539"/>
            <a:ext cx="3084677" cy="19734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999AF7-8EE4-4819-96EB-5415575ECD79}"/>
              </a:ext>
            </a:extLst>
          </p:cNvPr>
          <p:cNvSpPr txBox="1"/>
          <p:nvPr/>
        </p:nvSpPr>
        <p:spPr>
          <a:xfrm>
            <a:off x="7226423" y="72797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4. </a:t>
            </a:r>
            <a:r>
              <a:rPr lang="vi-VN" sz="2400" dirty="0"/>
              <a:t>Thông tin nhân viên KTX</a:t>
            </a:r>
            <a:endParaRPr lang="en-GB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62A9CBD-6167-4C6A-BB5C-C6C0AC55D5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742" y="1281667"/>
            <a:ext cx="3526284" cy="22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4650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5063BA-5C95-4569-A4DB-8D85143E1507}"/>
              </a:ext>
            </a:extLst>
          </p:cNvPr>
          <p:cNvSpPr txBox="1"/>
          <p:nvPr/>
        </p:nvSpPr>
        <p:spPr>
          <a:xfrm>
            <a:off x="1331651" y="745726"/>
            <a:ext cx="304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7. </a:t>
            </a:r>
            <a:r>
              <a:rPr lang="vi-VN" sz="2400" dirty="0"/>
              <a:t>Thân nhân Sinh viên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B28DFD-A7C5-42BD-8380-C3AD4903EF13}"/>
              </a:ext>
            </a:extLst>
          </p:cNvPr>
          <p:cNvSpPr txBox="1"/>
          <p:nvPr/>
        </p:nvSpPr>
        <p:spPr>
          <a:xfrm>
            <a:off x="7581531" y="761262"/>
            <a:ext cx="3669436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8. </a:t>
            </a:r>
            <a:r>
              <a:rPr lang="vi-VN" sz="2400" dirty="0"/>
              <a:t>Phí nội trú KTX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77C343-0E8B-478D-AF16-999346CC4791}"/>
              </a:ext>
            </a:extLst>
          </p:cNvPr>
          <p:cNvSpPr txBox="1"/>
          <p:nvPr/>
        </p:nvSpPr>
        <p:spPr>
          <a:xfrm>
            <a:off x="4376691" y="3429001"/>
            <a:ext cx="285861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/>
                </a:solidFill>
              </a:rPr>
              <a:t>9. </a:t>
            </a:r>
            <a:r>
              <a:rPr lang="vi-VN" sz="2400" dirty="0"/>
              <a:t>Báo cáo thống kê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72E08C-9DC2-443C-8556-0E7FA1F98F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1435" y="1222926"/>
            <a:ext cx="2805474" cy="1861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E6DDE50-4481-4AE2-AFF7-E0BFBA9AE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5175" y="4088193"/>
            <a:ext cx="3021643" cy="2010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365B5DB-DB19-4CDD-8017-3A1DD1136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2039" y="1207389"/>
            <a:ext cx="3368309" cy="21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7976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8949AF-1A50-42E6-BD67-6466E07A11CF}"/>
              </a:ext>
            </a:extLst>
          </p:cNvPr>
          <p:cNvSpPr txBox="1"/>
          <p:nvPr/>
        </p:nvSpPr>
        <p:spPr>
          <a:xfrm>
            <a:off x="896647" y="643632"/>
            <a:ext cx="3755253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thực thể liên kết</a:t>
            </a:r>
            <a:endParaRPr lang="en-GB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11898636-16C6-46B6-9FCC-135D0EC6989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4208" y="1105298"/>
            <a:ext cx="8602464" cy="51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8624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30F09C-85A2-42B5-B7C9-6F78BC4B118D}"/>
              </a:ext>
            </a:extLst>
          </p:cNvPr>
          <p:cNvSpPr txBox="1"/>
          <p:nvPr/>
        </p:nvSpPr>
        <p:spPr>
          <a:xfrm>
            <a:off x="914400" y="781235"/>
            <a:ext cx="38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tinh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endParaRPr lang="en-GB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430766-36CE-45D4-B1B2-B28C0BADE14C}"/>
              </a:ext>
            </a:extLst>
          </p:cNvPr>
          <p:cNvSpPr txBox="1"/>
          <p:nvPr/>
        </p:nvSpPr>
        <p:spPr>
          <a:xfrm>
            <a:off x="1186652" y="1181347"/>
            <a:ext cx="9818704" cy="5234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khóa chính: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BaoCaoThongKe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HopDong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mail,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thưởng-kỷ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PhongKTX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SoTheoDoi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thưởng-kỉ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thưởng-kỉ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thưởng-kỉ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DienNuoc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ThanNhan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5123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278</TotalTime>
  <Words>957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Slide 1</vt:lpstr>
      <vt:lpstr>Đề tài: Xây dựng cơ sở dữ liệu quản lý kí túc xá</vt:lpstr>
      <vt:lpstr>Đối tượng:</vt:lpstr>
      <vt:lpstr>Công cụ:</vt:lpstr>
      <vt:lpstr>Bài toán thực tế:</vt:lpstr>
      <vt:lpstr>Slide 6</vt:lpstr>
      <vt:lpstr>Slide 7</vt:lpstr>
      <vt:lpstr>Slide 8</vt:lpstr>
      <vt:lpstr>Slide 9</vt:lpstr>
      <vt:lpstr>Mô hình quan hệ</vt:lpstr>
      <vt:lpstr>Mô hình quan hệ</vt:lpstr>
      <vt:lpstr>Slide 12</vt:lpstr>
      <vt:lpstr>Slide 13</vt:lpstr>
      <vt:lpstr>Một số nguồn tham khảo tài liệu Cơ sở dữ liệu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garen18092000@gmail.com</dc:creator>
  <cp:lastModifiedBy>Windows User</cp:lastModifiedBy>
  <cp:revision>19</cp:revision>
  <dcterms:created xsi:type="dcterms:W3CDTF">2020-07-06T07:51:05Z</dcterms:created>
  <dcterms:modified xsi:type="dcterms:W3CDTF">2020-07-06T13:49:08Z</dcterms:modified>
</cp:coreProperties>
</file>