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3470-CD91-8E97-5779-B6AD687E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96B0B-A958-3E91-52EF-C08627A8F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7DDC-F08D-3006-25C2-53F0B5FF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81F0-C137-F080-8AF4-E4A9B9E9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E686-589F-92AE-9305-6CE5A74F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A101-EB65-6524-7490-F7016647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E33D4-1964-967A-C32A-AB005F06D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13C4-506F-243B-8AF3-DF0CAEB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47C3-D8E1-B1B2-77D4-CCB84A53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D4B3-4F88-40F7-AB52-4D03017F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3EA92-497A-4601-7A9E-818DBC24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2FE9-3D96-37AB-DBFF-1DB3A10F0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49ED-16A7-5848-E70E-1D4A7C03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BD94-326A-5C45-5FA6-CB753C44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9C4B-6C7D-A414-EC0F-611E4EC6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784F-8912-6BF1-386C-045260F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4B9E-4517-4246-6CED-CFF0D1B6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09F-83A5-88B1-C83B-75BB801D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AF65-CA69-520F-0DD5-C4C528EC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0646-42BB-0CE7-F05F-6A98FBE7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B6C0-5E39-014D-8141-FAF51709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C51C2-E3F2-015B-7DFE-B1698C7E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2044-EC8A-87D4-9921-DC80C930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B875-71E1-DC6D-199B-9FA261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3527-A023-480D-686E-A42978BA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2F88-F133-4841-7F21-7ED92DC6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09BE-6F32-45D0-2B20-BDDB1BD6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FD2B5-9561-0441-CABC-538F066D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9E0E-06C5-1F20-4B0D-33DD437D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7328-B23E-9A1D-5A94-C9B61D12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C5C2-CAC9-0F6D-F525-5DAB7C8D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13AD-3311-01EF-FCFD-373C29DA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EF46A-1B2C-0D3E-99BB-BE2EC5B6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524F9-5239-56EB-AF6B-3CCB6C704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AF31A-6834-3B0D-4AAD-795AFA91D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57DB3-617D-41CB-2AB5-CF2807020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16B5F-9A2F-C683-17F2-43554439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CC84-2D8E-494A-8BC4-5962543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DE33-E62C-C6D9-CBF5-3D78CE4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3A62-99D9-72C9-0265-30565F24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856E9-00B3-0ABA-CA7F-B8F2595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74262-7716-D35E-F46A-F7EBE5E4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880C4-6F90-26D5-811D-59B65B88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FA0F2-C0A7-2294-157E-6E112EC9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3272-C8B2-10D1-3015-FC5F01D9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BDB7-DAAC-9BB1-1B32-35E07A05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339F-DB93-E4D4-5475-A7A6F221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2CD5-7497-CB4B-3696-ABD9A663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B782-2D29-3B18-8435-CD8CE9BF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DDDE-67A9-6BD0-78E5-95D3DBD8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AE59-28D6-CE03-B0FE-2A739A55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2B50-1A1C-45E5-3C07-370DADA9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A2A9-C78A-3BF3-4D30-B9C80ECE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37029-5FF9-BE7B-13C2-326753213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F4E0-C5B9-8B14-8937-718DBD57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B0F56-EB4A-3036-A1EF-3A78E48C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6C543-A3E8-F18F-F1E1-396AEF9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A133-07F9-6ECD-3414-46F8401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80FAD-917E-B88D-36AE-45C45782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EC7A5-FC71-F59D-C4C0-D859CA21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A2C5-9D61-C061-57AB-5B519FEB9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B878-2D9F-466E-A9F5-024778DE206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A492-B942-EB65-91E8-EA7FD26FE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DF39-672F-0690-9EB7-A3881672E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71B3-E0AF-483D-997D-0874D08F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1F4-61ED-1E09-B11D-CC9DC14A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1D63B-9FC8-C5EE-1429-C7D0EE8F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Green</dc:creator>
  <cp:lastModifiedBy>Kevin Green</cp:lastModifiedBy>
  <cp:revision>1</cp:revision>
  <dcterms:created xsi:type="dcterms:W3CDTF">2022-04-29T01:55:57Z</dcterms:created>
  <dcterms:modified xsi:type="dcterms:W3CDTF">2022-04-29T01:56:40Z</dcterms:modified>
</cp:coreProperties>
</file>